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7fba8fd84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7fba8fd84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7fba8fd84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7fba8fd84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fba8fd84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fba8fd84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fba8fd84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fba8fd84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fba8fd84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7fba8fd84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7fba8fd84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7fba8fd84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7fba8fd84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7fba8fd84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7fba8fd84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7fba8fd8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7fba8fd8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7fba8fd8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7fba8fd8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7fba8fd8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7fba8fd84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7fba8fd8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7fba8fd84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7fba8fd84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7fba8fd84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7fba8fd84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fba8fd84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7fba8fd84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7fba8fd84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7fba8fd84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7fba8fd84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7fba8fd84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los.figshare.com/articles/_A_Low_Cost_EEG_System_Based_Hybrid_Brain_Computer_Interface_for_Humanoid_Robot_Navigation_and_Recognition_/787978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Low-Cost EEG System-Based Hybrid Brain-Computer Interface for Humanoid Robot Navigation and Recognition</a:t>
            </a:r>
            <a:endParaRPr sz="30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Bongjae Choi, Sungho Jo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390525" y="4387675"/>
            <a:ext cx="2447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Presented by Megan Fillion</a:t>
            </a:r>
            <a:endParaRPr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Architecture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250" y="1719475"/>
            <a:ext cx="5111501" cy="33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ERD-based BCI protocol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471900" y="1644750"/>
            <a:ext cx="8222100" cy="3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S: sampling rate, T: number of samples, X: EEG signals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X1: set of EEG signals corresponding to the motor signals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X2: remaining EEG signals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Ci: spatial covariance matrix of an associated class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Then uses Support Vector Machines algorithm with a linear kernel to map the output to a desired feature (left or right).  </a:t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700" y="2242200"/>
            <a:ext cx="2731175" cy="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725" y="3836975"/>
            <a:ext cx="2147325" cy="5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SSVEP-based BCI protocol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187875" y="1793850"/>
            <a:ext cx="5720100" cy="30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</a:t>
            </a:r>
            <a:r>
              <a:rPr lang="en" sz="1600"/>
              <a:t>wo-class classification was designed based on Canonical Correlation Analysis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x(t) EEG signals, yf(t) stimulus signals set at frequency f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Canonical Variants </a:t>
            </a:r>
            <a:r>
              <a:rPr lang="en" sz="1600"/>
              <a:t>x = X</a:t>
            </a:r>
            <a:r>
              <a:rPr baseline="30000" lang="en" sz="1600"/>
              <a:t>T</a:t>
            </a:r>
            <a:r>
              <a:rPr lang="en" sz="1600"/>
              <a:t>W</a:t>
            </a:r>
            <a:r>
              <a:rPr baseline="-25000" lang="en" sz="1600"/>
              <a:t>x</a:t>
            </a:r>
            <a:r>
              <a:rPr lang="en" sz="1600"/>
              <a:t> and y = X</a:t>
            </a:r>
            <a:r>
              <a:rPr baseline="30000" lang="en" sz="1600"/>
              <a:t>T</a:t>
            </a:r>
            <a:r>
              <a:rPr lang="en" sz="1600"/>
              <a:t>W</a:t>
            </a:r>
            <a:r>
              <a:rPr baseline="-25000" lang="en" sz="1600"/>
              <a:t>y</a:t>
            </a:r>
            <a:r>
              <a:rPr lang="en" sz="1600"/>
              <a:t> used to maximize correlation between x and 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f1 and f2 indicate left and right turns respectively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State selected by checking correlation values p(f1) and p(f2)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EEG signals were filtered between 4 and 50 Hz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975" y="1956050"/>
            <a:ext cx="2786024" cy="133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7975" y="3637075"/>
            <a:ext cx="2786024" cy="11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P300-based BCI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471900" y="1858450"/>
            <a:ext cx="8222100" cy="29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P300-based BCI protocol using xDAWN spatial feature where EEG channels are concatenated and rescaled to create feature vectors.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Improves quality of response by taking into account both signal and noise (lots of noise in low-cost EEG)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Collected data projected into a three-dimensional signal subspace constructed by the filter.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Bayesian linear discriminant analysis classifier applied to identify p300 signal.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Frequencies between 1 and 20 hz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https://plos.figshare.com/articles/_A_Low_Cost_EEG_System_Based_Hybrid_Brain_Computer_Interface_for_Humanoid_Robot_Navigation_and_Recognition_/787978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471900" y="1773775"/>
            <a:ext cx="5005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specific criteria for test subjects: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20-30 year 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Same gender (all male)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 right handed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history of central nervous system abnormalities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Cannot be on psychiatric medication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Have epilepsy, dyslexia or experience hallucinations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1250" y="2359775"/>
            <a:ext cx="29527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548962" y="-663575"/>
            <a:ext cx="2046075" cy="80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Effective implementation of simple hybrid BCI protocols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Stable implementation of complex tasks resulting in high success rates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Was able to implement a low cost, non-invasive BCI while still being able to collect enough viable data to execute tasks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But the EEG did not fully cover the sensorimotor cortex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Also it proved difficult to correctly place the plastic electrodes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Used color filtering to detect objects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4909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Robot controlled remotely from user wearing an EEG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Enables a subject to control the navigation and exploration of a humanoid robot and recognize a desired object among candidates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Employs a hybrid </a:t>
            </a:r>
            <a:r>
              <a:rPr lang="en"/>
              <a:t>BCI technique that combines P300 potential, SSVEP, and ERD.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b="16900" l="5553" r="3702" t="21798"/>
          <a:stretch/>
        </p:blipFill>
        <p:spPr>
          <a:xfrm>
            <a:off x="6143750" y="1919075"/>
            <a:ext cx="2208424" cy="11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9347" y="3138547"/>
            <a:ext cx="1214172" cy="18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“A Hybrid Brain-Computer Interface Based on the Fusion of  Electroencephalographic and Electromyographic Activities” Leeb, Sagha, Chavarriaga, Millán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“Combining Eye Gaze Input with Brain-Computer Interface for Touchless Human-Computer Interaction” Zander, Haertner, Kothe, Vilimek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“An Adaptive Brain-Computer Interface for Humanoid Robot Control” Bryan, Green, Chung, CHanh, Scherert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“fMRI Robotic Embodiment: A Pilot Study” Cohen, Druon, Lengagne, Mendelsohn, Malach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“This work aims to overcome the limitations of relatively low-quality data from a low-cost system by suggesting algorithmic solutions. The objective of this work is to demonstrate that it is possible to use a low-cost hybrid BCI system to perform multiple tasks with a humanoid robot while giving the user the illusion of embodying the robot.”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473" y="1888950"/>
            <a:ext cx="3841074" cy="13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6350" y="3297975"/>
            <a:ext cx="3613179" cy="16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Reactive BCI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71900" y="18238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Enables users to control an application by detecting indirectly modulated brain signals related to specific external stimuli</a:t>
            </a:r>
            <a:endParaRPr b="1"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P300 potential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P300 wave is an event related potential evoked in the process of decision making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300ms delayed response to stimulus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Steady State Visually Evoked Potential (SSVEP)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Signals that represent natural responses to visual stimulation at specific frequencies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BCI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471900" y="177620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Enabled users to control an application though consciously intended brain activity without external events.</a:t>
            </a:r>
            <a:endParaRPr b="1"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Event Related Desynchronization/Synchronization (ERD/ERS)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A short-lasting and localized amplitude decrease/increase of rhythmic activity</a:t>
            </a:r>
            <a:endParaRPr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Char char="-"/>
            </a:pPr>
            <a:r>
              <a:rPr lang="en" sz="1700"/>
              <a:t>Motor Imagery</a:t>
            </a:r>
            <a:endParaRPr sz="1700"/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Process by which a user simulates a given action. In doing so, the EEG can pick up on the unconscious signals emitted before the execution of the action.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Navigation and Exploration Mode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471900" y="1919075"/>
            <a:ext cx="44304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Navigation (ERD): Forward walk and and body turn (left-right).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Exploration (SSVEP): Turning head left or right.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Algorithm intended to achieve desired performance with the least amount of effort possible.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250" y="2032862"/>
            <a:ext cx="3533749" cy="24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Recognition Mode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890000" y="1966200"/>
            <a:ext cx="4803900" cy="26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Uses color filtering to detect objects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Once detected, each object is bordered by a rectangular box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When the rectangular box border turn blue, recognition mode is turned 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Each box flash in a random order at specific frequencies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Check to see if P300 signal matches one of the object’s displayed frequencies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8375"/>
            <a:ext cx="3383099" cy="197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