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2" r:id="rId4"/>
    <p:sldId id="266" r:id="rId5"/>
    <p:sldId id="259" r:id="rId6"/>
    <p:sldId id="261" r:id="rId7"/>
    <p:sldId id="260" r:id="rId8"/>
    <p:sldId id="270" r:id="rId9"/>
    <p:sldId id="268" r:id="rId10"/>
    <p:sldId id="267" r:id="rId11"/>
    <p:sldId id="269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73" r:id="rId22"/>
    <p:sldId id="26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A266A-4D7F-44C6-8FB6-19B7FD950EA0}" type="doc">
      <dgm:prSet loTypeId="urn:microsoft.com/office/officeart/2005/8/layout/vList5" loCatId="list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BC7E7E0-F82B-4300-9B57-A3A377B91DEF}">
      <dgm:prSet phldrT="[Text]"/>
      <dgm:spPr/>
      <dgm:t>
        <a:bodyPr/>
        <a:lstStyle/>
        <a:p>
          <a:r>
            <a:rPr lang="en-US" dirty="0" smtClean="0"/>
            <a:t>Declarations</a:t>
          </a:r>
          <a:endParaRPr lang="en-US" dirty="0"/>
        </a:p>
      </dgm:t>
    </dgm:pt>
    <dgm:pt modelId="{2F4E99E0-71B7-40BA-AA4C-4051C6D149FF}" type="parTrans" cxnId="{171A25FF-EB2C-4846-83C8-06A783EAC18F}">
      <dgm:prSet/>
      <dgm:spPr/>
      <dgm:t>
        <a:bodyPr/>
        <a:lstStyle/>
        <a:p>
          <a:endParaRPr lang="en-US"/>
        </a:p>
      </dgm:t>
    </dgm:pt>
    <dgm:pt modelId="{6B24AC77-8CD9-4AEA-9327-E23E4DD9149A}" type="sibTrans" cxnId="{171A25FF-EB2C-4846-83C8-06A783EAC18F}">
      <dgm:prSet/>
      <dgm:spPr/>
      <dgm:t>
        <a:bodyPr/>
        <a:lstStyle/>
        <a:p>
          <a:endParaRPr lang="en-US"/>
        </a:p>
      </dgm:t>
    </dgm:pt>
    <dgm:pt modelId="{0C236159-6E5F-473F-8105-4BFA79A5BF5F}">
      <dgm:prSet phldrT="[Text]" custT="1"/>
      <dgm:spPr/>
      <dgm:t>
        <a:bodyPr/>
        <a:lstStyle/>
        <a:p>
          <a:r>
            <a:rPr lang="en-US" sz="1800" baseline="0" dirty="0" smtClean="0"/>
            <a:t>Property state(string s {“hunting", “eating"});</a:t>
          </a:r>
          <a:endParaRPr lang="en-US" sz="1800" baseline="0" dirty="0"/>
        </a:p>
      </dgm:t>
    </dgm:pt>
    <dgm:pt modelId="{2CEA84AC-B8AF-41B0-9E39-0EAE7EE71333}" type="parTrans" cxnId="{78BB0CE7-00BB-44C2-BB18-19B4E1357FEF}">
      <dgm:prSet/>
      <dgm:spPr/>
      <dgm:t>
        <a:bodyPr/>
        <a:lstStyle/>
        <a:p>
          <a:endParaRPr lang="en-US"/>
        </a:p>
      </dgm:t>
    </dgm:pt>
    <dgm:pt modelId="{2048E944-20FA-4EC5-A962-A0C3C0B784E2}" type="sibTrans" cxnId="{78BB0CE7-00BB-44C2-BB18-19B4E1357FEF}">
      <dgm:prSet/>
      <dgm:spPr/>
      <dgm:t>
        <a:bodyPr/>
        <a:lstStyle/>
        <a:p>
          <a:endParaRPr lang="en-US"/>
        </a:p>
      </dgm:t>
    </dgm:pt>
    <dgm:pt modelId="{D17E873E-BD0A-4FD8-A355-90CAE9709D9C}">
      <dgm:prSet phldrT="[Text]" custT="1"/>
      <dgm:spPr/>
      <dgm:t>
        <a:bodyPr/>
        <a:lstStyle/>
        <a:p>
          <a:r>
            <a:rPr lang="en-US" sz="1800" baseline="0" dirty="0" smtClean="0"/>
            <a:t>entity fox {state (s=“hunting”)};</a:t>
          </a:r>
          <a:endParaRPr lang="en-US" sz="1800" baseline="0" dirty="0"/>
        </a:p>
      </dgm:t>
    </dgm:pt>
    <dgm:pt modelId="{49974EF3-95AB-479F-8368-0056F8C5A001}" type="parTrans" cxnId="{4D6F5C4A-067F-4A70-A511-E83B76557C30}">
      <dgm:prSet/>
      <dgm:spPr/>
      <dgm:t>
        <a:bodyPr/>
        <a:lstStyle/>
        <a:p>
          <a:endParaRPr lang="en-US"/>
        </a:p>
      </dgm:t>
    </dgm:pt>
    <dgm:pt modelId="{D02AF8B4-CA3A-4C62-89CA-D94035E8E462}" type="sibTrans" cxnId="{4D6F5C4A-067F-4A70-A511-E83B76557C30}">
      <dgm:prSet/>
      <dgm:spPr/>
      <dgm:t>
        <a:bodyPr/>
        <a:lstStyle/>
        <a:p>
          <a:endParaRPr lang="en-US"/>
        </a:p>
      </dgm:t>
    </dgm:pt>
    <dgm:pt modelId="{943075E1-1A96-4852-835A-6CE1AC87200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Rules</a:t>
          </a:r>
          <a:endParaRPr lang="en-US" dirty="0"/>
        </a:p>
      </dgm:t>
    </dgm:pt>
    <dgm:pt modelId="{B10AFE9A-C57E-4D7E-8227-5AB4B1A8234A}" type="parTrans" cxnId="{5424B585-2E63-486E-BE96-B811C9B25A2D}">
      <dgm:prSet/>
      <dgm:spPr/>
      <dgm:t>
        <a:bodyPr/>
        <a:lstStyle/>
        <a:p>
          <a:endParaRPr lang="en-US"/>
        </a:p>
      </dgm:t>
    </dgm:pt>
    <dgm:pt modelId="{ECEBD48F-F8C6-420E-8F80-81B0210CFE61}" type="sibTrans" cxnId="{5424B585-2E63-486E-BE96-B811C9B25A2D}">
      <dgm:prSet/>
      <dgm:spPr/>
      <dgm:t>
        <a:bodyPr/>
        <a:lstStyle/>
        <a:p>
          <a:endParaRPr lang="en-US"/>
        </a:p>
      </dgm:t>
    </dgm:pt>
    <dgm:pt modelId="{CD37E855-4071-4AE7-8D9B-B08B3DF58C32}">
      <dgm:prSet phldrT="[Text]" custT="1"/>
      <dgm:spPr/>
      <dgm:t>
        <a:bodyPr/>
        <a:lstStyle/>
        <a:p>
          <a:r>
            <a:rPr lang="en-US" sz="1800" dirty="0" err="1" smtClean="0"/>
            <a:t>fox.state</a:t>
          </a:r>
          <a:r>
            <a:rPr lang="en-US" sz="1800" dirty="0" smtClean="0"/>
            <a:t> == “hunting” -&gt; </a:t>
          </a:r>
          <a:r>
            <a:rPr lang="en-US" sz="1800" dirty="0" err="1" smtClean="0"/>
            <a:t>printStatus</a:t>
          </a:r>
          <a:r>
            <a:rPr lang="en-US" sz="1800" dirty="0" smtClean="0"/>
            <a:t>();</a:t>
          </a:r>
          <a:endParaRPr lang="en-US" sz="1800" dirty="0"/>
        </a:p>
      </dgm:t>
    </dgm:pt>
    <dgm:pt modelId="{07991533-9DCC-46D5-A17C-D78C2B98A0EB}" type="parTrans" cxnId="{01B57E2E-779F-402A-B54D-27341511E1C3}">
      <dgm:prSet/>
      <dgm:spPr/>
      <dgm:t>
        <a:bodyPr/>
        <a:lstStyle/>
        <a:p>
          <a:endParaRPr lang="en-US"/>
        </a:p>
      </dgm:t>
    </dgm:pt>
    <dgm:pt modelId="{C2706603-6395-4550-A1C3-338142827521}" type="sibTrans" cxnId="{01B57E2E-779F-402A-B54D-27341511E1C3}">
      <dgm:prSet/>
      <dgm:spPr/>
      <dgm:t>
        <a:bodyPr/>
        <a:lstStyle/>
        <a:p>
          <a:endParaRPr lang="en-US"/>
        </a:p>
      </dgm:t>
    </dgm:pt>
    <dgm:pt modelId="{A1A00749-3B2E-4630-BEBE-0C43BEC390F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Code</a:t>
          </a:r>
          <a:endParaRPr lang="en-US" dirty="0"/>
        </a:p>
      </dgm:t>
    </dgm:pt>
    <dgm:pt modelId="{0F0E79F9-1454-4E54-AEFF-C782DBDEFDC1}" type="parTrans" cxnId="{98969A43-ED4F-495E-B761-A9544CF15C5E}">
      <dgm:prSet/>
      <dgm:spPr/>
      <dgm:t>
        <a:bodyPr/>
        <a:lstStyle/>
        <a:p>
          <a:endParaRPr lang="en-US"/>
        </a:p>
      </dgm:t>
    </dgm:pt>
    <dgm:pt modelId="{CDA68BC4-94DB-49F4-8ADE-EDEE10FFECD7}" type="sibTrans" cxnId="{98969A43-ED4F-495E-B761-A9544CF15C5E}">
      <dgm:prSet/>
      <dgm:spPr/>
      <dgm:t>
        <a:bodyPr/>
        <a:lstStyle/>
        <a:p>
          <a:endParaRPr lang="en-US"/>
        </a:p>
      </dgm:t>
    </dgm:pt>
    <dgm:pt modelId="{B110D4D8-097F-48ED-90D5-66C5875730F0}">
      <dgm:prSet phldrT="[Text]" custT="1"/>
      <dgm:spPr/>
      <dgm:t>
        <a:bodyPr/>
        <a:lstStyle/>
        <a:p>
          <a:r>
            <a:rPr lang="en-US" sz="1800" dirty="0" err="1" smtClean="0"/>
            <a:t>int</a:t>
          </a:r>
          <a:r>
            <a:rPr lang="en-US" sz="1800" dirty="0" smtClean="0"/>
            <a:t> </a:t>
          </a:r>
          <a:r>
            <a:rPr lang="en-US" sz="1800" dirty="0" err="1" smtClean="0"/>
            <a:t>printStatus</a:t>
          </a:r>
          <a:r>
            <a:rPr lang="en-US" sz="1800" dirty="0" smtClean="0"/>
            <a:t>() { print “Fox is “ + </a:t>
          </a:r>
          <a:r>
            <a:rPr lang="en-US" sz="1800" dirty="0" err="1" smtClean="0"/>
            <a:t>fox.state</a:t>
          </a:r>
          <a:r>
            <a:rPr lang="en-US" sz="1800" dirty="0" smtClean="0"/>
            <a:t>); return 0; }</a:t>
          </a:r>
          <a:endParaRPr lang="en-US" sz="1800" dirty="0"/>
        </a:p>
      </dgm:t>
    </dgm:pt>
    <dgm:pt modelId="{F685E7A7-C2BD-4A6E-A7FA-BF24FF9AA529}" type="parTrans" cxnId="{B472533D-E7CC-41A7-AA53-B534F0679769}">
      <dgm:prSet/>
      <dgm:spPr/>
      <dgm:t>
        <a:bodyPr/>
        <a:lstStyle/>
        <a:p>
          <a:endParaRPr lang="en-US"/>
        </a:p>
      </dgm:t>
    </dgm:pt>
    <dgm:pt modelId="{17B6D53C-DA82-4233-A103-F611C72000B9}" type="sibTrans" cxnId="{B472533D-E7CC-41A7-AA53-B534F0679769}">
      <dgm:prSet/>
      <dgm:spPr/>
      <dgm:t>
        <a:bodyPr/>
        <a:lstStyle/>
        <a:p>
          <a:endParaRPr lang="en-US"/>
        </a:p>
      </dgm:t>
    </dgm:pt>
    <dgm:pt modelId="{108D03DC-8D6C-490B-92CC-AEF738700A2D}" type="pres">
      <dgm:prSet presAssocID="{806A266A-4D7F-44C6-8FB6-19B7FD950E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4E85E-1B0B-4C42-838E-CBA56EA2F911}" type="pres">
      <dgm:prSet presAssocID="{8BC7E7E0-F82B-4300-9B57-A3A377B91DEF}" presName="linNode" presStyleCnt="0"/>
      <dgm:spPr/>
    </dgm:pt>
    <dgm:pt modelId="{C9A18CBE-5607-47E8-AFC4-3D1D919FAEE7}" type="pres">
      <dgm:prSet presAssocID="{8BC7E7E0-F82B-4300-9B57-A3A377B91DE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2101F-9F6C-4EE8-9D11-0F7603DC7E50}" type="pres">
      <dgm:prSet presAssocID="{8BC7E7E0-F82B-4300-9B57-A3A377B91DE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1EE57-360F-4C81-9A9C-C92BD9702C23}" type="pres">
      <dgm:prSet presAssocID="{6B24AC77-8CD9-4AEA-9327-E23E4DD9149A}" presName="sp" presStyleCnt="0"/>
      <dgm:spPr/>
    </dgm:pt>
    <dgm:pt modelId="{7304BE2C-28C9-4A1B-839C-F38DBC5A343E}" type="pres">
      <dgm:prSet presAssocID="{943075E1-1A96-4852-835A-6CE1AC872004}" presName="linNode" presStyleCnt="0"/>
      <dgm:spPr/>
    </dgm:pt>
    <dgm:pt modelId="{9FF76363-C87F-43FB-AF0A-A3C4467667B9}" type="pres">
      <dgm:prSet presAssocID="{943075E1-1A96-4852-835A-6CE1AC8720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F4F65-5AE1-425E-A4E5-09C75BD7982D}" type="pres">
      <dgm:prSet presAssocID="{943075E1-1A96-4852-835A-6CE1AC87200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1982B-F064-42F2-8BC3-84C3268846D7}" type="pres">
      <dgm:prSet presAssocID="{ECEBD48F-F8C6-420E-8F80-81B0210CFE61}" presName="sp" presStyleCnt="0"/>
      <dgm:spPr/>
    </dgm:pt>
    <dgm:pt modelId="{B1080980-2D6E-4BE7-9E18-8E753A769190}" type="pres">
      <dgm:prSet presAssocID="{A1A00749-3B2E-4630-BEBE-0C43BEC390F2}" presName="linNode" presStyleCnt="0"/>
      <dgm:spPr/>
    </dgm:pt>
    <dgm:pt modelId="{169EE32D-D7F1-435B-B6C7-3F5C5FAE4225}" type="pres">
      <dgm:prSet presAssocID="{A1A00749-3B2E-4630-BEBE-0C43BEC390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6BEA2-B0FD-498A-B4BA-5BF2862A7A07}" type="pres">
      <dgm:prSet presAssocID="{A1A00749-3B2E-4630-BEBE-0C43BEC390F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DAC45-DDA9-4A1A-8FE3-2D65B32E9837}" type="presOf" srcId="{A1A00749-3B2E-4630-BEBE-0C43BEC390F2}" destId="{169EE32D-D7F1-435B-B6C7-3F5C5FAE4225}" srcOrd="0" destOrd="0" presId="urn:microsoft.com/office/officeart/2005/8/layout/vList5"/>
    <dgm:cxn modelId="{883FD195-8EFE-40B3-8FB7-8989EDE93D91}" type="presOf" srcId="{D17E873E-BD0A-4FD8-A355-90CAE9709D9C}" destId="{AD12101F-9F6C-4EE8-9D11-0F7603DC7E50}" srcOrd="0" destOrd="1" presId="urn:microsoft.com/office/officeart/2005/8/layout/vList5"/>
    <dgm:cxn modelId="{4D6F5C4A-067F-4A70-A511-E83B76557C30}" srcId="{8BC7E7E0-F82B-4300-9B57-A3A377B91DEF}" destId="{D17E873E-BD0A-4FD8-A355-90CAE9709D9C}" srcOrd="1" destOrd="0" parTransId="{49974EF3-95AB-479F-8368-0056F8C5A001}" sibTransId="{D02AF8B4-CA3A-4C62-89CA-D94035E8E462}"/>
    <dgm:cxn modelId="{C7818E67-31FD-4F16-B822-F2382C3E5F14}" type="presOf" srcId="{CD37E855-4071-4AE7-8D9B-B08B3DF58C32}" destId="{1C0F4F65-5AE1-425E-A4E5-09C75BD7982D}" srcOrd="0" destOrd="0" presId="urn:microsoft.com/office/officeart/2005/8/layout/vList5"/>
    <dgm:cxn modelId="{5424B585-2E63-486E-BE96-B811C9B25A2D}" srcId="{806A266A-4D7F-44C6-8FB6-19B7FD950EA0}" destId="{943075E1-1A96-4852-835A-6CE1AC872004}" srcOrd="1" destOrd="0" parTransId="{B10AFE9A-C57E-4D7E-8227-5AB4B1A8234A}" sibTransId="{ECEBD48F-F8C6-420E-8F80-81B0210CFE61}"/>
    <dgm:cxn modelId="{171A25FF-EB2C-4846-83C8-06A783EAC18F}" srcId="{806A266A-4D7F-44C6-8FB6-19B7FD950EA0}" destId="{8BC7E7E0-F82B-4300-9B57-A3A377B91DEF}" srcOrd="0" destOrd="0" parTransId="{2F4E99E0-71B7-40BA-AA4C-4051C6D149FF}" sibTransId="{6B24AC77-8CD9-4AEA-9327-E23E4DD9149A}"/>
    <dgm:cxn modelId="{19376B06-F0DA-4F95-9A1B-2FE6FACFA7B9}" type="presOf" srcId="{8BC7E7E0-F82B-4300-9B57-A3A377B91DEF}" destId="{C9A18CBE-5607-47E8-AFC4-3D1D919FAEE7}" srcOrd="0" destOrd="0" presId="urn:microsoft.com/office/officeart/2005/8/layout/vList5"/>
    <dgm:cxn modelId="{00D51152-9225-4DA0-82B8-91EFC894F478}" type="presOf" srcId="{943075E1-1A96-4852-835A-6CE1AC872004}" destId="{9FF76363-C87F-43FB-AF0A-A3C4467667B9}" srcOrd="0" destOrd="0" presId="urn:microsoft.com/office/officeart/2005/8/layout/vList5"/>
    <dgm:cxn modelId="{98969A43-ED4F-495E-B761-A9544CF15C5E}" srcId="{806A266A-4D7F-44C6-8FB6-19B7FD950EA0}" destId="{A1A00749-3B2E-4630-BEBE-0C43BEC390F2}" srcOrd="2" destOrd="0" parTransId="{0F0E79F9-1454-4E54-AEFF-C782DBDEFDC1}" sibTransId="{CDA68BC4-94DB-49F4-8ADE-EDEE10FFECD7}"/>
    <dgm:cxn modelId="{B4A2ABD2-1453-4421-8FE6-0C2AAF943285}" type="presOf" srcId="{B110D4D8-097F-48ED-90D5-66C5875730F0}" destId="{A246BEA2-B0FD-498A-B4BA-5BF2862A7A07}" srcOrd="0" destOrd="0" presId="urn:microsoft.com/office/officeart/2005/8/layout/vList5"/>
    <dgm:cxn modelId="{BB11CC94-D693-4556-A85C-327EA14E8008}" type="presOf" srcId="{0C236159-6E5F-473F-8105-4BFA79A5BF5F}" destId="{AD12101F-9F6C-4EE8-9D11-0F7603DC7E50}" srcOrd="0" destOrd="0" presId="urn:microsoft.com/office/officeart/2005/8/layout/vList5"/>
    <dgm:cxn modelId="{BE04EFC3-05E8-4446-A0A2-0B82ABD1EF63}" type="presOf" srcId="{806A266A-4D7F-44C6-8FB6-19B7FD950EA0}" destId="{108D03DC-8D6C-490B-92CC-AEF738700A2D}" srcOrd="0" destOrd="0" presId="urn:microsoft.com/office/officeart/2005/8/layout/vList5"/>
    <dgm:cxn modelId="{B472533D-E7CC-41A7-AA53-B534F0679769}" srcId="{A1A00749-3B2E-4630-BEBE-0C43BEC390F2}" destId="{B110D4D8-097F-48ED-90D5-66C5875730F0}" srcOrd="0" destOrd="0" parTransId="{F685E7A7-C2BD-4A6E-A7FA-BF24FF9AA529}" sibTransId="{17B6D53C-DA82-4233-A103-F611C72000B9}"/>
    <dgm:cxn modelId="{01B57E2E-779F-402A-B54D-27341511E1C3}" srcId="{943075E1-1A96-4852-835A-6CE1AC872004}" destId="{CD37E855-4071-4AE7-8D9B-B08B3DF58C32}" srcOrd="0" destOrd="0" parTransId="{07991533-9DCC-46D5-A17C-D78C2B98A0EB}" sibTransId="{C2706603-6395-4550-A1C3-338142827521}"/>
    <dgm:cxn modelId="{78BB0CE7-00BB-44C2-BB18-19B4E1357FEF}" srcId="{8BC7E7E0-F82B-4300-9B57-A3A377B91DEF}" destId="{0C236159-6E5F-473F-8105-4BFA79A5BF5F}" srcOrd="0" destOrd="0" parTransId="{2CEA84AC-B8AF-41B0-9E39-0EAE7EE71333}" sibTransId="{2048E944-20FA-4EC5-A962-A0C3C0B784E2}"/>
    <dgm:cxn modelId="{383AAB9E-26FB-459B-9517-69806EE6724C}" type="presParOf" srcId="{108D03DC-8D6C-490B-92CC-AEF738700A2D}" destId="{B164E85E-1B0B-4C42-838E-CBA56EA2F911}" srcOrd="0" destOrd="0" presId="urn:microsoft.com/office/officeart/2005/8/layout/vList5"/>
    <dgm:cxn modelId="{6B9C3572-AB39-4E57-B9A9-A530973EFC73}" type="presParOf" srcId="{B164E85E-1B0B-4C42-838E-CBA56EA2F911}" destId="{C9A18CBE-5607-47E8-AFC4-3D1D919FAEE7}" srcOrd="0" destOrd="0" presId="urn:microsoft.com/office/officeart/2005/8/layout/vList5"/>
    <dgm:cxn modelId="{20619BD5-4EFF-4AF6-8E60-A1B428A8DF4C}" type="presParOf" srcId="{B164E85E-1B0B-4C42-838E-CBA56EA2F911}" destId="{AD12101F-9F6C-4EE8-9D11-0F7603DC7E50}" srcOrd="1" destOrd="0" presId="urn:microsoft.com/office/officeart/2005/8/layout/vList5"/>
    <dgm:cxn modelId="{A29A97B1-DEC1-41AC-837E-38D2C2E1D507}" type="presParOf" srcId="{108D03DC-8D6C-490B-92CC-AEF738700A2D}" destId="{9921EE57-360F-4C81-9A9C-C92BD9702C23}" srcOrd="1" destOrd="0" presId="urn:microsoft.com/office/officeart/2005/8/layout/vList5"/>
    <dgm:cxn modelId="{CA610FAB-723B-4DCF-ABD5-988067B5D7ED}" type="presParOf" srcId="{108D03DC-8D6C-490B-92CC-AEF738700A2D}" destId="{7304BE2C-28C9-4A1B-839C-F38DBC5A343E}" srcOrd="2" destOrd="0" presId="urn:microsoft.com/office/officeart/2005/8/layout/vList5"/>
    <dgm:cxn modelId="{875D2A17-50B3-4F5B-808D-ED10CE39A825}" type="presParOf" srcId="{7304BE2C-28C9-4A1B-839C-F38DBC5A343E}" destId="{9FF76363-C87F-43FB-AF0A-A3C4467667B9}" srcOrd="0" destOrd="0" presId="urn:microsoft.com/office/officeart/2005/8/layout/vList5"/>
    <dgm:cxn modelId="{E2523A6F-E190-4E63-AA1C-727E72E737E2}" type="presParOf" srcId="{7304BE2C-28C9-4A1B-839C-F38DBC5A343E}" destId="{1C0F4F65-5AE1-425E-A4E5-09C75BD7982D}" srcOrd="1" destOrd="0" presId="urn:microsoft.com/office/officeart/2005/8/layout/vList5"/>
    <dgm:cxn modelId="{425770BC-941A-4B68-B10C-D0501E843910}" type="presParOf" srcId="{108D03DC-8D6C-490B-92CC-AEF738700A2D}" destId="{21C1982B-F064-42F2-8BC3-84C3268846D7}" srcOrd="3" destOrd="0" presId="urn:microsoft.com/office/officeart/2005/8/layout/vList5"/>
    <dgm:cxn modelId="{105DBB21-F372-4D48-B009-230D16F58463}" type="presParOf" srcId="{108D03DC-8D6C-490B-92CC-AEF738700A2D}" destId="{B1080980-2D6E-4BE7-9E18-8E753A769190}" srcOrd="4" destOrd="0" presId="urn:microsoft.com/office/officeart/2005/8/layout/vList5"/>
    <dgm:cxn modelId="{DE7A7AED-AD0E-4C9B-B47F-E5B98932AFCD}" type="presParOf" srcId="{B1080980-2D6E-4BE7-9E18-8E753A769190}" destId="{169EE32D-D7F1-435B-B6C7-3F5C5FAE4225}" srcOrd="0" destOrd="0" presId="urn:microsoft.com/office/officeart/2005/8/layout/vList5"/>
    <dgm:cxn modelId="{F8A90504-64FA-4177-848C-6157F1E9BC41}" type="presParOf" srcId="{B1080980-2D6E-4BE7-9E18-8E753A769190}" destId="{A246BEA2-B0FD-498A-B4BA-5BF2862A7A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AEC49-56C2-4D9C-945E-91611FD7AD52}" type="doc">
      <dgm:prSet loTypeId="urn:microsoft.com/office/officeart/2005/8/layout/hierarchy2" loCatId="hierarchy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A448312-3B0C-4540-B505-6A03E30E35C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Geppetto</a:t>
          </a:r>
          <a:endParaRPr lang="en-US" dirty="0"/>
        </a:p>
      </dgm:t>
    </dgm:pt>
    <dgm:pt modelId="{CD0DDCA7-E7D7-4F83-B5BD-6B5D1AC9DDA7}" type="parTrans" cxnId="{6D84FB39-F60E-4195-9BA7-A18A415105E7}">
      <dgm:prSet/>
      <dgm:spPr/>
      <dgm:t>
        <a:bodyPr/>
        <a:lstStyle/>
        <a:p>
          <a:endParaRPr lang="en-US"/>
        </a:p>
      </dgm:t>
    </dgm:pt>
    <dgm:pt modelId="{1EF05B3C-79E2-430D-87C5-A24A284B66F3}" type="sibTrans" cxnId="{6D84FB39-F60E-4195-9BA7-A18A415105E7}">
      <dgm:prSet/>
      <dgm:spPr/>
      <dgm:t>
        <a:bodyPr/>
        <a:lstStyle/>
        <a:p>
          <a:endParaRPr lang="en-US"/>
        </a:p>
      </dgm:t>
    </dgm:pt>
    <dgm:pt modelId="{3BC7471E-1D96-4380-A909-52284375D05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Domain</a:t>
          </a:r>
          <a:endParaRPr lang="en-US" dirty="0"/>
        </a:p>
      </dgm:t>
    </dgm:pt>
    <dgm:pt modelId="{10E06AE5-7B5C-4249-9A50-CA231E1A53B8}" type="parTrans" cxnId="{2AD28D9F-04FB-41DF-8906-69D9151E99FD}">
      <dgm:prSet/>
      <dgm:spPr/>
      <dgm:t>
        <a:bodyPr/>
        <a:lstStyle/>
        <a:p>
          <a:endParaRPr lang="en-US"/>
        </a:p>
      </dgm:t>
    </dgm:pt>
    <dgm:pt modelId="{D8625685-862E-4302-B4D5-08F7B0F9BCEB}" type="sibTrans" cxnId="{2AD28D9F-04FB-41DF-8906-69D9151E99FD}">
      <dgm:prSet/>
      <dgm:spPr/>
      <dgm:t>
        <a:bodyPr/>
        <a:lstStyle/>
        <a:p>
          <a:endParaRPr lang="en-US"/>
        </a:p>
      </dgm:t>
    </dgm:pt>
    <dgm:pt modelId="{94ADDC59-067A-4C51-872A-44479A6EED3D}">
      <dgm:prSet phldrT="[Text]" custT="1"/>
      <dgm:spPr/>
      <dgm:t>
        <a:bodyPr/>
        <a:lstStyle/>
        <a:p>
          <a:r>
            <a:rPr lang="en-US" sz="3200" dirty="0" smtClean="0"/>
            <a:t>Declaration</a:t>
          </a:r>
          <a:endParaRPr lang="en-US" sz="3200" dirty="0"/>
        </a:p>
      </dgm:t>
    </dgm:pt>
    <dgm:pt modelId="{C120922A-3514-4D40-AA5A-0240F91FD9C7}" type="parTrans" cxnId="{DB1627BB-A61E-442D-8EFD-403AAC854F1B}">
      <dgm:prSet/>
      <dgm:spPr/>
      <dgm:t>
        <a:bodyPr/>
        <a:lstStyle/>
        <a:p>
          <a:endParaRPr lang="en-US"/>
        </a:p>
      </dgm:t>
    </dgm:pt>
    <dgm:pt modelId="{F9681722-5D73-41B4-8D43-FDD34601A7AF}" type="sibTrans" cxnId="{DB1627BB-A61E-442D-8EFD-403AAC854F1B}">
      <dgm:prSet/>
      <dgm:spPr/>
      <dgm:t>
        <a:bodyPr/>
        <a:lstStyle/>
        <a:p>
          <a:endParaRPr lang="en-US"/>
        </a:p>
      </dgm:t>
    </dgm:pt>
    <dgm:pt modelId="{53C1448F-3988-4167-85C3-CCBBE7542B9C}">
      <dgm:prSet phldrT="[Text]" custT="1"/>
      <dgm:spPr/>
      <dgm:t>
        <a:bodyPr/>
        <a:lstStyle/>
        <a:p>
          <a:r>
            <a:rPr lang="en-US" sz="3200" dirty="0" smtClean="0"/>
            <a:t>Expression</a:t>
          </a:r>
          <a:endParaRPr lang="en-US" sz="3200" dirty="0"/>
        </a:p>
      </dgm:t>
    </dgm:pt>
    <dgm:pt modelId="{3CC7B6BB-B52C-4A13-B5DE-0A907012BD20}" type="parTrans" cxnId="{8A7233C2-ADCE-4D0A-8DBD-B5D6215FC37C}">
      <dgm:prSet/>
      <dgm:spPr/>
      <dgm:t>
        <a:bodyPr/>
        <a:lstStyle/>
        <a:p>
          <a:endParaRPr lang="en-US"/>
        </a:p>
      </dgm:t>
    </dgm:pt>
    <dgm:pt modelId="{13CED3B3-DD1D-4935-B809-800E04365F44}" type="sibTrans" cxnId="{8A7233C2-ADCE-4D0A-8DBD-B5D6215FC37C}">
      <dgm:prSet/>
      <dgm:spPr/>
      <dgm:t>
        <a:bodyPr/>
        <a:lstStyle/>
        <a:p>
          <a:endParaRPr lang="en-US"/>
        </a:p>
      </dgm:t>
    </dgm:pt>
    <dgm:pt modelId="{BF9CA6D6-C72B-475F-9E77-1429B2577A9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Parser</a:t>
          </a:r>
          <a:endParaRPr lang="en-US" dirty="0"/>
        </a:p>
      </dgm:t>
    </dgm:pt>
    <dgm:pt modelId="{EE26A890-2583-439F-9770-6601F93FDCEF}" type="parTrans" cxnId="{A6111E65-51A6-40B4-8542-6045DFFEBA9F}">
      <dgm:prSet/>
      <dgm:spPr/>
      <dgm:t>
        <a:bodyPr/>
        <a:lstStyle/>
        <a:p>
          <a:endParaRPr lang="en-US"/>
        </a:p>
      </dgm:t>
    </dgm:pt>
    <dgm:pt modelId="{C9056885-D3C8-4CD3-87E3-96AA7E23D960}" type="sibTrans" cxnId="{A6111E65-51A6-40B4-8542-6045DFFEBA9F}">
      <dgm:prSet/>
      <dgm:spPr/>
      <dgm:t>
        <a:bodyPr/>
        <a:lstStyle/>
        <a:p>
          <a:endParaRPr lang="en-US"/>
        </a:p>
      </dgm:t>
    </dgm:pt>
    <dgm:pt modelId="{3D39EDB7-E87B-4344-99FB-C83582A134D5}">
      <dgm:prSet phldrT="[Text]" custT="1"/>
      <dgm:spPr/>
      <dgm:t>
        <a:bodyPr/>
        <a:lstStyle/>
        <a:p>
          <a:r>
            <a:rPr lang="en-US" sz="3200" dirty="0" smtClean="0"/>
            <a:t>Statement</a:t>
          </a:r>
          <a:endParaRPr lang="en-US" sz="3200" dirty="0"/>
        </a:p>
      </dgm:t>
    </dgm:pt>
    <dgm:pt modelId="{D59A7AB3-ACD6-4F4F-AA24-B9F9F0E6C07C}" type="parTrans" cxnId="{D7ED5E25-841A-4CBC-977C-910A269851AF}">
      <dgm:prSet/>
      <dgm:spPr/>
      <dgm:t>
        <a:bodyPr/>
        <a:lstStyle/>
        <a:p>
          <a:endParaRPr lang="en-US"/>
        </a:p>
      </dgm:t>
    </dgm:pt>
    <dgm:pt modelId="{65106CA0-21DF-4258-8F62-4CDE1FF87E34}" type="sibTrans" cxnId="{D7ED5E25-841A-4CBC-977C-910A269851AF}">
      <dgm:prSet/>
      <dgm:spPr/>
      <dgm:t>
        <a:bodyPr/>
        <a:lstStyle/>
        <a:p>
          <a:endParaRPr lang="en-US"/>
        </a:p>
      </dgm:t>
    </dgm:pt>
    <dgm:pt modelId="{92F2AF6B-9ECE-45F2-AB9A-F5920934ADB8}" type="pres">
      <dgm:prSet presAssocID="{8FAAEC49-56C2-4D9C-945E-91611FD7AD5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1A5F6-EE7B-40B8-9091-4E4774E56F4B}" type="pres">
      <dgm:prSet presAssocID="{0A448312-3B0C-4540-B505-6A03E30E35CA}" presName="root1" presStyleCnt="0"/>
      <dgm:spPr/>
    </dgm:pt>
    <dgm:pt modelId="{F6FDD26B-5DB9-438C-99BA-B7315F954501}" type="pres">
      <dgm:prSet presAssocID="{0A448312-3B0C-4540-B505-6A03E30E35CA}" presName="LevelOneTextNode" presStyleLbl="node0" presStyleIdx="0" presStyleCnt="2" custLinFactNeighborX="-189" custLinFactNeighborY="30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56FAD-3BAE-4E1D-BC2B-4D3E81D5EDF1}" type="pres">
      <dgm:prSet presAssocID="{0A448312-3B0C-4540-B505-6A03E30E35CA}" presName="level2hierChild" presStyleCnt="0"/>
      <dgm:spPr/>
    </dgm:pt>
    <dgm:pt modelId="{99BCE6CA-01BB-4C82-AA51-F8CEB688CCA7}" type="pres">
      <dgm:prSet presAssocID="{10E06AE5-7B5C-4249-9A50-CA231E1A53B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F518FBB-059C-43EE-8AF6-4EB09A85C8CF}" type="pres">
      <dgm:prSet presAssocID="{10E06AE5-7B5C-4249-9A50-CA231E1A53B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61641DA-54C3-487F-A883-92474C149EC5}" type="pres">
      <dgm:prSet presAssocID="{3BC7471E-1D96-4380-A909-52284375D05F}" presName="root2" presStyleCnt="0"/>
      <dgm:spPr/>
    </dgm:pt>
    <dgm:pt modelId="{699F36DB-862F-4C77-B4C1-F2D79E8CD475}" type="pres">
      <dgm:prSet presAssocID="{3BC7471E-1D96-4380-A909-52284375D05F}" presName="LevelTwoTextNode" presStyleLbl="node2" presStyleIdx="0" presStyleCnt="2" custLinFactNeighborX="692" custLinFactNeighborY="3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6C923-48B8-47F0-841C-A7902D250777}" type="pres">
      <dgm:prSet presAssocID="{3BC7471E-1D96-4380-A909-52284375D05F}" presName="level3hierChild" presStyleCnt="0"/>
      <dgm:spPr/>
    </dgm:pt>
    <dgm:pt modelId="{CFEF8F59-F70D-4463-BE3C-4EC220C677EB}" type="pres">
      <dgm:prSet presAssocID="{C120922A-3514-4D40-AA5A-0240F91FD9C7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902FB5CB-8755-41AE-A266-B99A46E3A5D6}" type="pres">
      <dgm:prSet presAssocID="{C120922A-3514-4D40-AA5A-0240F91FD9C7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8DF0720-F0C7-4D7A-B7D6-313945474D75}" type="pres">
      <dgm:prSet presAssocID="{94ADDC59-067A-4C51-872A-44479A6EED3D}" presName="root2" presStyleCnt="0"/>
      <dgm:spPr/>
    </dgm:pt>
    <dgm:pt modelId="{A709A1B8-61AC-4A42-8F5D-3682C508E1EF}" type="pres">
      <dgm:prSet presAssocID="{94ADDC59-067A-4C51-872A-44479A6EED3D}" presName="LevelTwoTextNode" presStyleLbl="node3" presStyleIdx="0" presStyleCnt="2" custLinFactNeighborX="1572" custLinFactNeighborY="-51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B2DEF-07F7-45E6-BA52-82FBCD20A587}" type="pres">
      <dgm:prSet presAssocID="{94ADDC59-067A-4C51-872A-44479A6EED3D}" presName="level3hierChild" presStyleCnt="0"/>
      <dgm:spPr/>
    </dgm:pt>
    <dgm:pt modelId="{5491C858-BB3A-4BCA-AC42-A6EEFFAD6FA1}" type="pres">
      <dgm:prSet presAssocID="{3CC7B6BB-B52C-4A13-B5DE-0A907012BD20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443CB2BE-876D-4221-9C0E-B549FAAB6BBA}" type="pres">
      <dgm:prSet presAssocID="{3CC7B6BB-B52C-4A13-B5DE-0A907012BD20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318F0AC-6F72-47A9-8E84-2ADD37A57D90}" type="pres">
      <dgm:prSet presAssocID="{53C1448F-3988-4167-85C3-CCBBE7542B9C}" presName="root2" presStyleCnt="0"/>
      <dgm:spPr/>
    </dgm:pt>
    <dgm:pt modelId="{D17873A2-71A1-40ED-B9D4-D402DBA26931}" type="pres">
      <dgm:prSet presAssocID="{53C1448F-3988-4167-85C3-CCBBE7542B9C}" presName="LevelTwoTextNode" presStyleLbl="node3" presStyleIdx="1" presStyleCnt="2" custLinFactNeighborX="-1950" custLinFactNeighborY="-53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058DA-33A2-49BA-B0E2-4FC2AEC27051}" type="pres">
      <dgm:prSet presAssocID="{53C1448F-3988-4167-85C3-CCBBE7542B9C}" presName="level3hierChild" presStyleCnt="0"/>
      <dgm:spPr/>
    </dgm:pt>
    <dgm:pt modelId="{1C8EA34C-65B4-4B94-8D13-4E285225CE55}" type="pres">
      <dgm:prSet presAssocID="{EE26A890-2583-439F-9770-6601F93FDCE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BAE54A3-B719-4AAC-B04F-6234831A7E40}" type="pres">
      <dgm:prSet presAssocID="{EE26A890-2583-439F-9770-6601F93FDCE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E71A0BC-D31B-4909-A73E-5716F87CB620}" type="pres">
      <dgm:prSet presAssocID="{BF9CA6D6-C72B-475F-9E77-1429B2577A97}" presName="root2" presStyleCnt="0"/>
      <dgm:spPr/>
    </dgm:pt>
    <dgm:pt modelId="{A1F7FB1D-62D8-4929-9B76-75789231D2D2}" type="pres">
      <dgm:prSet presAssocID="{BF9CA6D6-C72B-475F-9E77-1429B2577A97}" presName="LevelTwoTextNode" presStyleLbl="node2" presStyleIdx="1" presStyleCnt="2" custLinFactNeighborX="692" custLinFactNeighborY="58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9DA585-C055-4ED5-AED5-2880582561E0}" type="pres">
      <dgm:prSet presAssocID="{BF9CA6D6-C72B-475F-9E77-1429B2577A97}" presName="level3hierChild" presStyleCnt="0"/>
      <dgm:spPr/>
    </dgm:pt>
    <dgm:pt modelId="{473A4E8A-73BC-438E-8F14-D8AEBFFB2DA3}" type="pres">
      <dgm:prSet presAssocID="{3D39EDB7-E87B-4344-99FB-C83582A134D5}" presName="root1" presStyleCnt="0"/>
      <dgm:spPr/>
    </dgm:pt>
    <dgm:pt modelId="{E653A59D-C4D5-4103-A4E2-9BFAD8B903FB}" type="pres">
      <dgm:prSet presAssocID="{3D39EDB7-E87B-4344-99FB-C83582A134D5}" presName="LevelOneTextNode" presStyleLbl="node0" presStyleIdx="1" presStyleCnt="2" custLinFactX="100000" custLinFactNeighborX="178050" custLinFactNeighborY="-628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80A78-1625-405B-B764-1D1942D6EDF4}" type="pres">
      <dgm:prSet presAssocID="{3D39EDB7-E87B-4344-99FB-C83582A134D5}" presName="level2hierChild" presStyleCnt="0"/>
      <dgm:spPr/>
    </dgm:pt>
  </dgm:ptLst>
  <dgm:cxnLst>
    <dgm:cxn modelId="{A6111E65-51A6-40B4-8542-6045DFFEBA9F}" srcId="{0A448312-3B0C-4540-B505-6A03E30E35CA}" destId="{BF9CA6D6-C72B-475F-9E77-1429B2577A97}" srcOrd="1" destOrd="0" parTransId="{EE26A890-2583-439F-9770-6601F93FDCEF}" sibTransId="{C9056885-D3C8-4CD3-87E3-96AA7E23D960}"/>
    <dgm:cxn modelId="{8A7233C2-ADCE-4D0A-8DBD-B5D6215FC37C}" srcId="{3BC7471E-1D96-4380-A909-52284375D05F}" destId="{53C1448F-3988-4167-85C3-CCBBE7542B9C}" srcOrd="1" destOrd="0" parTransId="{3CC7B6BB-B52C-4A13-B5DE-0A907012BD20}" sibTransId="{13CED3B3-DD1D-4935-B809-800E04365F44}"/>
    <dgm:cxn modelId="{6D84FB39-F60E-4195-9BA7-A18A415105E7}" srcId="{8FAAEC49-56C2-4D9C-945E-91611FD7AD52}" destId="{0A448312-3B0C-4540-B505-6A03E30E35CA}" srcOrd="0" destOrd="0" parTransId="{CD0DDCA7-E7D7-4F83-B5BD-6B5D1AC9DDA7}" sibTransId="{1EF05B3C-79E2-430D-87C5-A24A284B66F3}"/>
    <dgm:cxn modelId="{B56FD173-8F58-48EB-BB61-0FC61960E665}" type="presOf" srcId="{3BC7471E-1D96-4380-A909-52284375D05F}" destId="{699F36DB-862F-4C77-B4C1-F2D79E8CD475}" srcOrd="0" destOrd="0" presId="urn:microsoft.com/office/officeart/2005/8/layout/hierarchy2"/>
    <dgm:cxn modelId="{78761539-D45B-4B36-97C6-5DB050286C28}" type="presOf" srcId="{10E06AE5-7B5C-4249-9A50-CA231E1A53B8}" destId="{99BCE6CA-01BB-4C82-AA51-F8CEB688CCA7}" srcOrd="0" destOrd="0" presId="urn:microsoft.com/office/officeart/2005/8/layout/hierarchy2"/>
    <dgm:cxn modelId="{DB1627BB-A61E-442D-8EFD-403AAC854F1B}" srcId="{3BC7471E-1D96-4380-A909-52284375D05F}" destId="{94ADDC59-067A-4C51-872A-44479A6EED3D}" srcOrd="0" destOrd="0" parTransId="{C120922A-3514-4D40-AA5A-0240F91FD9C7}" sibTransId="{F9681722-5D73-41B4-8D43-FDD34601A7AF}"/>
    <dgm:cxn modelId="{265FB9E8-A24C-4566-8A6E-3169F21CE1C0}" type="presOf" srcId="{C120922A-3514-4D40-AA5A-0240F91FD9C7}" destId="{CFEF8F59-F70D-4463-BE3C-4EC220C677EB}" srcOrd="0" destOrd="0" presId="urn:microsoft.com/office/officeart/2005/8/layout/hierarchy2"/>
    <dgm:cxn modelId="{ACCCC16A-5FFB-44BE-AB05-6CD3857AFD81}" type="presOf" srcId="{94ADDC59-067A-4C51-872A-44479A6EED3D}" destId="{A709A1B8-61AC-4A42-8F5D-3682C508E1EF}" srcOrd="0" destOrd="0" presId="urn:microsoft.com/office/officeart/2005/8/layout/hierarchy2"/>
    <dgm:cxn modelId="{F0DEA901-5C3B-47AF-91C3-20168173A8A2}" type="presOf" srcId="{BF9CA6D6-C72B-475F-9E77-1429B2577A97}" destId="{A1F7FB1D-62D8-4929-9B76-75789231D2D2}" srcOrd="0" destOrd="0" presId="urn:microsoft.com/office/officeart/2005/8/layout/hierarchy2"/>
    <dgm:cxn modelId="{0D155A06-60B2-4DBF-989F-FD2D8EA6CD22}" type="presOf" srcId="{10E06AE5-7B5C-4249-9A50-CA231E1A53B8}" destId="{9F518FBB-059C-43EE-8AF6-4EB09A85C8CF}" srcOrd="1" destOrd="0" presId="urn:microsoft.com/office/officeart/2005/8/layout/hierarchy2"/>
    <dgm:cxn modelId="{AD7DB8AB-61B6-44E8-8A21-B649509C1B0A}" type="presOf" srcId="{53C1448F-3988-4167-85C3-CCBBE7542B9C}" destId="{D17873A2-71A1-40ED-B9D4-D402DBA26931}" srcOrd="0" destOrd="0" presId="urn:microsoft.com/office/officeart/2005/8/layout/hierarchy2"/>
    <dgm:cxn modelId="{1DC495C6-3A05-49DD-8C79-929197527C33}" type="presOf" srcId="{8FAAEC49-56C2-4D9C-945E-91611FD7AD52}" destId="{92F2AF6B-9ECE-45F2-AB9A-F5920934ADB8}" srcOrd="0" destOrd="0" presId="urn:microsoft.com/office/officeart/2005/8/layout/hierarchy2"/>
    <dgm:cxn modelId="{6C80D2CD-80DD-45FE-A334-937313D2DBBA}" type="presOf" srcId="{3D39EDB7-E87B-4344-99FB-C83582A134D5}" destId="{E653A59D-C4D5-4103-A4E2-9BFAD8B903FB}" srcOrd="0" destOrd="0" presId="urn:microsoft.com/office/officeart/2005/8/layout/hierarchy2"/>
    <dgm:cxn modelId="{00FD1204-5CF9-40E5-8D5D-02A213E5C872}" type="presOf" srcId="{EE26A890-2583-439F-9770-6601F93FDCEF}" destId="{1BAE54A3-B719-4AAC-B04F-6234831A7E40}" srcOrd="1" destOrd="0" presId="urn:microsoft.com/office/officeart/2005/8/layout/hierarchy2"/>
    <dgm:cxn modelId="{B7CF9BE1-DE41-4AA9-BD37-D8436B09DEF5}" type="presOf" srcId="{C120922A-3514-4D40-AA5A-0240F91FD9C7}" destId="{902FB5CB-8755-41AE-A266-B99A46E3A5D6}" srcOrd="1" destOrd="0" presId="urn:microsoft.com/office/officeart/2005/8/layout/hierarchy2"/>
    <dgm:cxn modelId="{982588C8-5B88-4D0E-BB9D-CA1E0C44B55A}" type="presOf" srcId="{3CC7B6BB-B52C-4A13-B5DE-0A907012BD20}" destId="{443CB2BE-876D-4221-9C0E-B549FAAB6BBA}" srcOrd="1" destOrd="0" presId="urn:microsoft.com/office/officeart/2005/8/layout/hierarchy2"/>
    <dgm:cxn modelId="{D7ED5E25-841A-4CBC-977C-910A269851AF}" srcId="{8FAAEC49-56C2-4D9C-945E-91611FD7AD52}" destId="{3D39EDB7-E87B-4344-99FB-C83582A134D5}" srcOrd="1" destOrd="0" parTransId="{D59A7AB3-ACD6-4F4F-AA24-B9F9F0E6C07C}" sibTransId="{65106CA0-21DF-4258-8F62-4CDE1FF87E34}"/>
    <dgm:cxn modelId="{11A36E49-CB67-4F74-9F9C-AC576DA2D1AB}" type="presOf" srcId="{EE26A890-2583-439F-9770-6601F93FDCEF}" destId="{1C8EA34C-65B4-4B94-8D13-4E285225CE55}" srcOrd="0" destOrd="0" presId="urn:microsoft.com/office/officeart/2005/8/layout/hierarchy2"/>
    <dgm:cxn modelId="{2AD28D9F-04FB-41DF-8906-69D9151E99FD}" srcId="{0A448312-3B0C-4540-B505-6A03E30E35CA}" destId="{3BC7471E-1D96-4380-A909-52284375D05F}" srcOrd="0" destOrd="0" parTransId="{10E06AE5-7B5C-4249-9A50-CA231E1A53B8}" sibTransId="{D8625685-862E-4302-B4D5-08F7B0F9BCEB}"/>
    <dgm:cxn modelId="{54E99B52-1211-4068-8094-875251CCE02D}" type="presOf" srcId="{3CC7B6BB-B52C-4A13-B5DE-0A907012BD20}" destId="{5491C858-BB3A-4BCA-AC42-A6EEFFAD6FA1}" srcOrd="0" destOrd="0" presId="urn:microsoft.com/office/officeart/2005/8/layout/hierarchy2"/>
    <dgm:cxn modelId="{5CA53262-313A-4102-9DAC-28AA327E9847}" type="presOf" srcId="{0A448312-3B0C-4540-B505-6A03E30E35CA}" destId="{F6FDD26B-5DB9-438C-99BA-B7315F954501}" srcOrd="0" destOrd="0" presId="urn:microsoft.com/office/officeart/2005/8/layout/hierarchy2"/>
    <dgm:cxn modelId="{F68B5E7B-6E10-46C8-B11B-01C98E247CDC}" type="presParOf" srcId="{92F2AF6B-9ECE-45F2-AB9A-F5920934ADB8}" destId="{B071A5F6-EE7B-40B8-9091-4E4774E56F4B}" srcOrd="0" destOrd="0" presId="urn:microsoft.com/office/officeart/2005/8/layout/hierarchy2"/>
    <dgm:cxn modelId="{E5035E6E-5C33-446B-A769-E98C6701A65F}" type="presParOf" srcId="{B071A5F6-EE7B-40B8-9091-4E4774E56F4B}" destId="{F6FDD26B-5DB9-438C-99BA-B7315F954501}" srcOrd="0" destOrd="0" presId="urn:microsoft.com/office/officeart/2005/8/layout/hierarchy2"/>
    <dgm:cxn modelId="{512C75E5-916F-42EA-9D27-6E12BE8A617A}" type="presParOf" srcId="{B071A5F6-EE7B-40B8-9091-4E4774E56F4B}" destId="{3BC56FAD-3BAE-4E1D-BC2B-4D3E81D5EDF1}" srcOrd="1" destOrd="0" presId="urn:microsoft.com/office/officeart/2005/8/layout/hierarchy2"/>
    <dgm:cxn modelId="{28950D0F-E835-405F-B50D-B401EDCDE629}" type="presParOf" srcId="{3BC56FAD-3BAE-4E1D-BC2B-4D3E81D5EDF1}" destId="{99BCE6CA-01BB-4C82-AA51-F8CEB688CCA7}" srcOrd="0" destOrd="0" presId="urn:microsoft.com/office/officeart/2005/8/layout/hierarchy2"/>
    <dgm:cxn modelId="{7A7DC20E-956E-47E0-93C2-D5991A5761BC}" type="presParOf" srcId="{99BCE6CA-01BB-4C82-AA51-F8CEB688CCA7}" destId="{9F518FBB-059C-43EE-8AF6-4EB09A85C8CF}" srcOrd="0" destOrd="0" presId="urn:microsoft.com/office/officeart/2005/8/layout/hierarchy2"/>
    <dgm:cxn modelId="{4F581620-FC37-407E-BEFC-496A4DC602A9}" type="presParOf" srcId="{3BC56FAD-3BAE-4E1D-BC2B-4D3E81D5EDF1}" destId="{861641DA-54C3-487F-A883-92474C149EC5}" srcOrd="1" destOrd="0" presId="urn:microsoft.com/office/officeart/2005/8/layout/hierarchy2"/>
    <dgm:cxn modelId="{B6D343E8-29D0-4643-B919-E3FDEA4F160F}" type="presParOf" srcId="{861641DA-54C3-487F-A883-92474C149EC5}" destId="{699F36DB-862F-4C77-B4C1-F2D79E8CD475}" srcOrd="0" destOrd="0" presId="urn:microsoft.com/office/officeart/2005/8/layout/hierarchy2"/>
    <dgm:cxn modelId="{E1C53E33-ACFB-4C44-B1D5-C209E95CBCE2}" type="presParOf" srcId="{861641DA-54C3-487F-A883-92474C149EC5}" destId="{CE86C923-48B8-47F0-841C-A7902D250777}" srcOrd="1" destOrd="0" presId="urn:microsoft.com/office/officeart/2005/8/layout/hierarchy2"/>
    <dgm:cxn modelId="{B354ECC9-E593-43D4-9CAC-6FC88411C081}" type="presParOf" srcId="{CE86C923-48B8-47F0-841C-A7902D250777}" destId="{CFEF8F59-F70D-4463-BE3C-4EC220C677EB}" srcOrd="0" destOrd="0" presId="urn:microsoft.com/office/officeart/2005/8/layout/hierarchy2"/>
    <dgm:cxn modelId="{11CC7E6F-EEC9-4E08-A43F-93629D3AD361}" type="presParOf" srcId="{CFEF8F59-F70D-4463-BE3C-4EC220C677EB}" destId="{902FB5CB-8755-41AE-A266-B99A46E3A5D6}" srcOrd="0" destOrd="0" presId="urn:microsoft.com/office/officeart/2005/8/layout/hierarchy2"/>
    <dgm:cxn modelId="{2D59F5C6-C34A-44ED-994A-82D7A7AEFA08}" type="presParOf" srcId="{CE86C923-48B8-47F0-841C-A7902D250777}" destId="{18DF0720-F0C7-4D7A-B7D6-313945474D75}" srcOrd="1" destOrd="0" presId="urn:microsoft.com/office/officeart/2005/8/layout/hierarchy2"/>
    <dgm:cxn modelId="{E2E08DC0-7AF2-46B0-863D-89A230F45127}" type="presParOf" srcId="{18DF0720-F0C7-4D7A-B7D6-313945474D75}" destId="{A709A1B8-61AC-4A42-8F5D-3682C508E1EF}" srcOrd="0" destOrd="0" presId="urn:microsoft.com/office/officeart/2005/8/layout/hierarchy2"/>
    <dgm:cxn modelId="{1072A90F-3592-4BA9-942E-DBF16DF5998B}" type="presParOf" srcId="{18DF0720-F0C7-4D7A-B7D6-313945474D75}" destId="{E92B2DEF-07F7-45E6-BA52-82FBCD20A587}" srcOrd="1" destOrd="0" presId="urn:microsoft.com/office/officeart/2005/8/layout/hierarchy2"/>
    <dgm:cxn modelId="{206A03DF-1837-49A1-AF57-61ED57799BF2}" type="presParOf" srcId="{CE86C923-48B8-47F0-841C-A7902D250777}" destId="{5491C858-BB3A-4BCA-AC42-A6EEFFAD6FA1}" srcOrd="2" destOrd="0" presId="urn:microsoft.com/office/officeart/2005/8/layout/hierarchy2"/>
    <dgm:cxn modelId="{B4F1B59B-68B9-4493-B1A0-B174DF46527B}" type="presParOf" srcId="{5491C858-BB3A-4BCA-AC42-A6EEFFAD6FA1}" destId="{443CB2BE-876D-4221-9C0E-B549FAAB6BBA}" srcOrd="0" destOrd="0" presId="urn:microsoft.com/office/officeart/2005/8/layout/hierarchy2"/>
    <dgm:cxn modelId="{65EA310C-A5D9-482D-87E5-78852C8EF466}" type="presParOf" srcId="{CE86C923-48B8-47F0-841C-A7902D250777}" destId="{3318F0AC-6F72-47A9-8E84-2ADD37A57D90}" srcOrd="3" destOrd="0" presId="urn:microsoft.com/office/officeart/2005/8/layout/hierarchy2"/>
    <dgm:cxn modelId="{31BF157F-319D-4566-98B2-954F4A0C6A09}" type="presParOf" srcId="{3318F0AC-6F72-47A9-8E84-2ADD37A57D90}" destId="{D17873A2-71A1-40ED-B9D4-D402DBA26931}" srcOrd="0" destOrd="0" presId="urn:microsoft.com/office/officeart/2005/8/layout/hierarchy2"/>
    <dgm:cxn modelId="{957F5F4B-5BD1-4E60-8C9F-7F5C8AD2D7FD}" type="presParOf" srcId="{3318F0AC-6F72-47A9-8E84-2ADD37A57D90}" destId="{4ED058DA-33A2-49BA-B0E2-4FC2AEC27051}" srcOrd="1" destOrd="0" presId="urn:microsoft.com/office/officeart/2005/8/layout/hierarchy2"/>
    <dgm:cxn modelId="{2114650B-B422-43A6-BCF8-17DD2A358F98}" type="presParOf" srcId="{3BC56FAD-3BAE-4E1D-BC2B-4D3E81D5EDF1}" destId="{1C8EA34C-65B4-4B94-8D13-4E285225CE55}" srcOrd="2" destOrd="0" presId="urn:microsoft.com/office/officeart/2005/8/layout/hierarchy2"/>
    <dgm:cxn modelId="{538D4E63-F12C-48D6-8271-79E1B3DB3045}" type="presParOf" srcId="{1C8EA34C-65B4-4B94-8D13-4E285225CE55}" destId="{1BAE54A3-B719-4AAC-B04F-6234831A7E40}" srcOrd="0" destOrd="0" presId="urn:microsoft.com/office/officeart/2005/8/layout/hierarchy2"/>
    <dgm:cxn modelId="{19145EC1-B97F-4FFC-B177-FCA27F04D1E1}" type="presParOf" srcId="{3BC56FAD-3BAE-4E1D-BC2B-4D3E81D5EDF1}" destId="{1E71A0BC-D31B-4909-A73E-5716F87CB620}" srcOrd="3" destOrd="0" presId="urn:microsoft.com/office/officeart/2005/8/layout/hierarchy2"/>
    <dgm:cxn modelId="{27356587-FC29-48A3-A544-61EE7F4B1657}" type="presParOf" srcId="{1E71A0BC-D31B-4909-A73E-5716F87CB620}" destId="{A1F7FB1D-62D8-4929-9B76-75789231D2D2}" srcOrd="0" destOrd="0" presId="urn:microsoft.com/office/officeart/2005/8/layout/hierarchy2"/>
    <dgm:cxn modelId="{68701F8B-36E4-4882-BF10-E3C189A8863D}" type="presParOf" srcId="{1E71A0BC-D31B-4909-A73E-5716F87CB620}" destId="{659DA585-C055-4ED5-AED5-2880582561E0}" srcOrd="1" destOrd="0" presId="urn:microsoft.com/office/officeart/2005/8/layout/hierarchy2"/>
    <dgm:cxn modelId="{FD679E35-7027-4B53-AA3B-1C4D2AA45C1B}" type="presParOf" srcId="{92F2AF6B-9ECE-45F2-AB9A-F5920934ADB8}" destId="{473A4E8A-73BC-438E-8F14-D8AEBFFB2DA3}" srcOrd="1" destOrd="0" presId="urn:microsoft.com/office/officeart/2005/8/layout/hierarchy2"/>
    <dgm:cxn modelId="{3044E8D2-CB5D-4C18-ADB0-523E785BA5F4}" type="presParOf" srcId="{473A4E8A-73BC-438E-8F14-D8AEBFFB2DA3}" destId="{E653A59D-C4D5-4103-A4E2-9BFAD8B903FB}" srcOrd="0" destOrd="0" presId="urn:microsoft.com/office/officeart/2005/8/layout/hierarchy2"/>
    <dgm:cxn modelId="{490A1395-265B-4479-8DFD-5395D0D0F932}" type="presParOf" srcId="{473A4E8A-73BC-438E-8F14-D8AEBFFB2DA3}" destId="{F7C80A78-1625-405B-B764-1D1942D6ED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58B544-30D5-4694-9E26-33B03B5D4640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A63692-BFCC-4A3B-875A-ACBF4A9F4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CC28-673F-42B7-BAF6-678834BED992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DAFE-2922-4B3F-AEC3-87B7E634C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BF02-898E-4D91-A035-ADC27A2480F0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9BD9-F8C6-4436-99E3-0BB323FBA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78841-3178-48BF-97FB-BE976688F1F0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42E07-81D1-4B42-840E-B59A0D61C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C7E0FD-62A0-4F6B-A0F2-CA68CCF33632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6C64AB-ACD2-43A4-848A-5A17A5F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CFC88-7AB8-4DE9-92F6-40338B28B262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8388-0DA1-4973-86B6-8BF932BD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B9B20348-0D3D-4C03-BE62-DA8BE65C9C20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84FCA2B1-19CD-47E7-A8FB-D618595DF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88DF82B8-620F-44A8-B672-7605E38CECAB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03863D19-2C29-4186-8BA0-977A483F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41EEDA-7AAA-48CC-B77E-2828BA656C8B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694F32-48DD-4D60-838A-21148F5B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6AC19D7C-2BBC-4C83-A111-3B5BB61552B9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3466C864-BADF-4F54-B42F-FF674DDC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6185-6F03-4412-84B0-8E3B350C1444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0CA6-4534-4313-8571-E9A0A48B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D800C5-63E4-4B66-91FF-F90B94A67B1D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59D5B-484E-40AE-964A-3162D137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4A38-B9A8-4482-B00E-55FE1D83C4AA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4A06-433F-4ACD-875C-4CA514B2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AEC02698-AFA8-402E-B1F6-3300E1BBFE13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3163BA6C-940C-46AF-96C7-700C3F9FD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A2D9-E67E-495F-8924-942E5855B824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AE39-86D9-4216-B895-E6F5FF51A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299A-40FD-4219-A9C9-F3A623B45F14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212E-BA20-4955-B7E6-B56FF0C11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E0C8-2006-4AD9-BF32-A64F33FA6E07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0CB1-A11A-4DA4-8664-367A1DFF4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98B7-EBFA-4843-8D49-67E53C2A73A7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C4BB-678F-4295-8830-1D87FEFF1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AFF3-86E0-47C5-9AF8-66884728DD38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FA16-4335-413D-80AE-91367F451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23B1-008C-466B-822F-5A14C5A73796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699E-5760-441A-9042-E4B485451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CE96A-6DDB-4171-B92F-857DC3A02762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E610-A2BF-4808-8DA1-E48EE915D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1F4E-C67F-4A61-8B2A-F8B2EFDCAD03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CB77-E40E-41B5-9F14-0D31C0AE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B23D-DAF6-44AC-9C1F-5B1829A41F36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281E-ECEC-4E1A-9B51-417C78467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006913-500E-42F9-8C23-2AD294C1A540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DACF5-ACBE-4B1D-9C81-8AA8319E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6A42733-FF0A-4871-A701-DF50CD310AF7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638DA5-E754-4A35-B0CD-135EDB645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686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geppetto_intr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3771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5334000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Geppetto</a:t>
            </a:r>
            <a:br>
              <a:rPr lang="en-US" dirty="0" smtClean="0"/>
            </a:br>
            <a:r>
              <a:rPr lang="en-US" sz="3100" dirty="0" smtClean="0"/>
              <a:t>A Language for Modeling the Behavior of Intelligent Agents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524000" y="2743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By Paul Holmes and Mitchell Aharon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</a:t>
            </a:r>
          </a:p>
        </p:txBody>
      </p:sp>
      <p:pic>
        <p:nvPicPr>
          <p:cNvPr id="35842" name="Picture 4" descr="byacc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724400"/>
            <a:ext cx="1733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github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ja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819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eclips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600200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jflex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029200"/>
            <a:ext cx="2305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Runtime Environment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smtClean="0"/>
              <a:t>Geppetto interpreter is a Java program</a:t>
            </a:r>
          </a:p>
          <a:p>
            <a:r>
              <a:rPr lang="en-US" smtClean="0"/>
              <a:t>Executed just like any Java program:</a:t>
            </a:r>
          </a:p>
          <a:p>
            <a:pPr lvl="1">
              <a:buFont typeface="Arial" charset="0"/>
              <a:buNone/>
            </a:pPr>
            <a:r>
              <a:rPr lang="en-US" smtClean="0"/>
              <a:t>java –jar geppetto.jar myprogram.gep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</p:txBody>
      </p:sp>
      <p:pic>
        <p:nvPicPr>
          <p:cNvPr id="36867" name="Picture 5" descr="ja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100" y="3810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Plan</a:t>
            </a:r>
          </a:p>
        </p:txBody>
      </p:sp>
      <p:pic>
        <p:nvPicPr>
          <p:cNvPr id="37890" name="Content Placeholder 3" descr="trial and err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3048000"/>
            <a:ext cx="4648200" cy="3105150"/>
          </a:xfrm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800100" y="12954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Mostly trial and error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Used toString() to dump contents of AST to console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Added syntax to .gep files for testing as they were coded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Demo</a:t>
            </a:r>
            <a:endParaRPr lang="en-US" dirty="0"/>
          </a:p>
        </p:txBody>
      </p:sp>
      <p:sp>
        <p:nvSpPr>
          <p:cNvPr id="38914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marR="0"/>
            <a:r>
              <a:rPr lang="en-US" smtClean="0"/>
              <a:t>Predator-Prey Simulation</a:t>
            </a:r>
          </a:p>
          <a:p>
            <a:pPr marR="0"/>
            <a:r>
              <a:rPr lang="en-US" smtClean="0"/>
              <a:t>Featuring Fox &amp; Rabbit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91500" cy="533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property type(string s {"predator", "prey"});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property state(string s {"foraging", "hunting", "relaxing", "fleeing", "dead"});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property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pos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(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int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x{1-10},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int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y{1-10});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Anatomy of a </a:t>
            </a:r>
            <a:r>
              <a:rPr lang="en-US" dirty="0" err="1"/>
              <a:t>Geppetto</a:t>
            </a:r>
            <a:r>
              <a:rPr lang="en-US" dirty="0"/>
              <a:t>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229600" cy="3635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entity fox {type(s="predator"), state(s="hunting"),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pos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(x=7, y=5)};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entity rabbit {type(s="prey"), state(s="foraging"),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pos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(x=1, y=1)};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229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rule (true) -&gt; </a:t>
            </a:r>
            <a:r>
              <a:rPr lang="en-US" sz="800" dirty="0" err="1">
                <a:latin typeface="Courier New"/>
              </a:rPr>
              <a:t>printStatus</a:t>
            </a:r>
            <a:r>
              <a:rPr lang="en-US" sz="800" dirty="0">
                <a:latin typeface="Courier New"/>
              </a:rPr>
              <a:t>();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rule </a:t>
            </a:r>
            <a:r>
              <a:rPr lang="en-US" sz="800" dirty="0" err="1">
                <a:latin typeface="Courier New"/>
              </a:rPr>
              <a:t>sameLocation</a:t>
            </a:r>
            <a:r>
              <a:rPr lang="en-US" sz="800" dirty="0">
                <a:latin typeface="Courier New"/>
              </a:rPr>
              <a:t>      (</a:t>
            </a:r>
            <a:r>
              <a:rPr lang="en-US" sz="800" dirty="0" err="1">
                <a:latin typeface="Courier New"/>
              </a:rPr>
              <a:t>fox.state.s</a:t>
            </a:r>
            <a:r>
              <a:rPr lang="en-US" sz="800" dirty="0">
                <a:latin typeface="Courier New"/>
              </a:rPr>
              <a:t> == "hunting" &amp;&amp; 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== </a:t>
            </a:r>
            <a:r>
              <a:rPr lang="en-US" sz="800" dirty="0" err="1">
                <a:latin typeface="Courier New"/>
              </a:rPr>
              <a:t>rabbit.pos.x</a:t>
            </a:r>
            <a:r>
              <a:rPr lang="en-US" sz="800" dirty="0">
                <a:latin typeface="Courier New"/>
              </a:rPr>
              <a:t> &amp;&amp; 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== </a:t>
            </a:r>
            <a:r>
              <a:rPr lang="en-US" sz="800" dirty="0" err="1">
                <a:latin typeface="Courier New"/>
              </a:rPr>
              <a:t>rabbit.pos.y</a:t>
            </a:r>
            <a:r>
              <a:rPr lang="en-US" sz="800" dirty="0">
                <a:latin typeface="Courier New"/>
              </a:rPr>
              <a:t>) -&gt; eat();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rule </a:t>
            </a:r>
            <a:r>
              <a:rPr lang="en-US" sz="800" dirty="0" err="1">
                <a:latin typeface="Courier New"/>
              </a:rPr>
              <a:t>differentLocation</a:t>
            </a:r>
            <a:r>
              <a:rPr lang="en-US" sz="800" dirty="0">
                <a:latin typeface="Courier New"/>
              </a:rPr>
              <a:t> (</a:t>
            </a:r>
            <a:r>
              <a:rPr lang="en-US" sz="800" dirty="0" err="1">
                <a:latin typeface="Courier New"/>
              </a:rPr>
              <a:t>fox.state.s</a:t>
            </a:r>
            <a:r>
              <a:rPr lang="en-US" sz="800" dirty="0">
                <a:latin typeface="Courier New"/>
              </a:rPr>
              <a:t> == "hunting" &amp;&amp; (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!= </a:t>
            </a:r>
            <a:r>
              <a:rPr lang="en-US" sz="800" dirty="0" err="1">
                <a:latin typeface="Courier New"/>
              </a:rPr>
              <a:t>rabbit.pos.x</a:t>
            </a:r>
            <a:r>
              <a:rPr lang="en-US" sz="800" dirty="0">
                <a:latin typeface="Courier New"/>
              </a:rPr>
              <a:t> || 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!= </a:t>
            </a:r>
            <a:r>
              <a:rPr lang="en-US" sz="800" dirty="0" err="1">
                <a:latin typeface="Courier New"/>
              </a:rPr>
              <a:t>rabbit.pos.y</a:t>
            </a:r>
            <a:r>
              <a:rPr lang="en-US" sz="800" dirty="0">
                <a:latin typeface="Courier New"/>
              </a:rPr>
              <a:t>)) -&gt; approach();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50" y="2895600"/>
            <a:ext cx="8191500" cy="36623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latin typeface="Courier New"/>
              </a:rPr>
              <a:t>int</a:t>
            </a:r>
            <a:r>
              <a:rPr lang="en-US" sz="800" dirty="0">
                <a:latin typeface="Courier New"/>
              </a:rPr>
              <a:t> </a:t>
            </a:r>
            <a:r>
              <a:rPr lang="en-US" sz="800" dirty="0" err="1">
                <a:latin typeface="Courier New"/>
              </a:rPr>
              <a:t>printStatus</a:t>
            </a:r>
            <a:r>
              <a:rPr lang="en-US" sz="800" dirty="0">
                <a:latin typeface="Courier New"/>
              </a:rPr>
              <a:t>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print("fox: state: " + </a:t>
            </a:r>
            <a:r>
              <a:rPr lang="en-US" sz="800" dirty="0" err="1">
                <a:latin typeface="Courier New"/>
              </a:rPr>
              <a:t>fox.state.s</a:t>
            </a:r>
            <a:r>
              <a:rPr lang="en-US" sz="800" dirty="0">
                <a:latin typeface="Courier New"/>
              </a:rPr>
              <a:t> + ", x=" + 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+ ", y=" + 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print("rabbit: state: " + </a:t>
            </a:r>
            <a:r>
              <a:rPr lang="en-US" sz="800" dirty="0" err="1">
                <a:latin typeface="Courier New"/>
              </a:rPr>
              <a:t>rabbit.state.s</a:t>
            </a:r>
            <a:r>
              <a:rPr lang="en-US" sz="800" dirty="0">
                <a:latin typeface="Courier New"/>
              </a:rPr>
              <a:t> + ", x=" + </a:t>
            </a:r>
            <a:r>
              <a:rPr lang="en-US" sz="800" dirty="0" err="1">
                <a:latin typeface="Courier New"/>
              </a:rPr>
              <a:t>rabbit.pos.x</a:t>
            </a:r>
            <a:r>
              <a:rPr lang="en-US" sz="800" dirty="0">
                <a:latin typeface="Courier New"/>
              </a:rPr>
              <a:t> + ", y=" + </a:t>
            </a:r>
            <a:r>
              <a:rPr lang="en-US" sz="800" dirty="0" err="1">
                <a:latin typeface="Courier New"/>
              </a:rPr>
              <a:t>rabbit.pos.y</a:t>
            </a:r>
            <a:r>
              <a:rPr lang="en-US" sz="800" dirty="0">
                <a:latin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return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latin typeface="Courier New"/>
              </a:rPr>
              <a:t>int</a:t>
            </a:r>
            <a:r>
              <a:rPr lang="en-US" sz="800" dirty="0">
                <a:latin typeface="Courier New"/>
              </a:rPr>
              <a:t> eat()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print("Gotcha! on cycle " + cycle);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</a:t>
            </a:r>
            <a:r>
              <a:rPr lang="en-US" sz="800" dirty="0" err="1">
                <a:latin typeface="Courier New"/>
              </a:rPr>
              <a:t>fox.state.s</a:t>
            </a:r>
            <a:r>
              <a:rPr lang="en-US" sz="800" dirty="0">
                <a:latin typeface="Courier New"/>
              </a:rPr>
              <a:t> = "relaxing";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</a:t>
            </a:r>
            <a:r>
              <a:rPr lang="en-US" sz="800" dirty="0" err="1">
                <a:latin typeface="Courier New"/>
              </a:rPr>
              <a:t>rabbit.state.s</a:t>
            </a:r>
            <a:r>
              <a:rPr lang="en-US" sz="800" dirty="0">
                <a:latin typeface="Courier New"/>
              </a:rPr>
              <a:t> = "dead";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</a:t>
            </a:r>
            <a:r>
              <a:rPr lang="en-US" sz="800" dirty="0" err="1">
                <a:latin typeface="Courier New"/>
              </a:rPr>
              <a:t>printStatus</a:t>
            </a:r>
            <a:r>
              <a:rPr lang="en-US" sz="800" dirty="0">
                <a:latin typeface="Courier New"/>
              </a:rPr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end;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latin typeface="Courier New"/>
              </a:rPr>
              <a:t>int</a:t>
            </a:r>
            <a:r>
              <a:rPr lang="en-US" sz="800" dirty="0">
                <a:latin typeface="Courier New"/>
              </a:rPr>
              <a:t> approach()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print("Moving toward prey...");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if (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&gt; </a:t>
            </a:r>
            <a:r>
              <a:rPr lang="en-US" sz="800" dirty="0" err="1">
                <a:latin typeface="Courier New"/>
              </a:rPr>
              <a:t>rabbit.pos.x</a:t>
            </a:r>
            <a:r>
              <a:rPr lang="en-US" sz="800" dirty="0">
                <a:latin typeface="Courier New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   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= 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- 1;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if (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&lt; </a:t>
            </a:r>
            <a:r>
              <a:rPr lang="en-US" sz="800" dirty="0" err="1">
                <a:latin typeface="Courier New"/>
              </a:rPr>
              <a:t>rabbit.pos.x</a:t>
            </a:r>
            <a:r>
              <a:rPr lang="en-US" sz="800" dirty="0">
                <a:latin typeface="Courier New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   </a:t>
            </a:r>
            <a:r>
              <a:rPr lang="en-US" sz="800" dirty="0" err="1">
                <a:latin typeface="Courier New"/>
              </a:rPr>
              <a:t>fox.pos.x</a:t>
            </a:r>
            <a:r>
              <a:rPr lang="en-US" sz="800" dirty="0">
                <a:latin typeface="Courier New"/>
              </a:rPr>
              <a:t> = </a:t>
            </a:r>
            <a:r>
              <a:rPr lang="en-US" sz="800" dirty="0" err="1">
                <a:latin typeface="Courier New"/>
              </a:rPr>
              <a:t>fox.pox.x</a:t>
            </a:r>
            <a:r>
              <a:rPr lang="en-US" sz="800" dirty="0">
                <a:latin typeface="Courier New"/>
              </a:rPr>
              <a:t> + 1;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if (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&gt; </a:t>
            </a:r>
            <a:r>
              <a:rPr lang="en-US" sz="800" dirty="0" err="1">
                <a:latin typeface="Courier New"/>
              </a:rPr>
              <a:t>rabbit.pos.y</a:t>
            </a:r>
            <a:r>
              <a:rPr lang="en-US" sz="800" dirty="0">
                <a:latin typeface="Courier New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   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= 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- 1;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if (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&lt; </a:t>
            </a:r>
            <a:r>
              <a:rPr lang="en-US" sz="800" dirty="0" err="1">
                <a:latin typeface="Courier New"/>
              </a:rPr>
              <a:t>rabbit.pos.y</a:t>
            </a:r>
            <a:r>
              <a:rPr lang="en-US" sz="800" dirty="0">
                <a:latin typeface="Courier New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   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= </a:t>
            </a:r>
            <a:r>
              <a:rPr lang="en-US" sz="800" dirty="0" err="1">
                <a:latin typeface="Courier New"/>
              </a:rPr>
              <a:t>fox.pos.y</a:t>
            </a:r>
            <a:r>
              <a:rPr lang="en-US" sz="800" dirty="0">
                <a:latin typeface="Courier New"/>
              </a:rPr>
              <a:t> + 1;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   return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atin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sz="2000" smtClean="0">
                <a:solidFill>
                  <a:srgbClr val="000000"/>
                </a:solidFill>
                <a:latin typeface="Courier New" pitchFamily="49" charset="0"/>
              </a:rPr>
              <a:t>property type(string s {"predator", "prey"});</a:t>
            </a:r>
          </a:p>
          <a:p>
            <a:pPr marL="0" indent="0">
              <a:buFont typeface="Wingdings 3" pitchFamily="18" charset="2"/>
              <a:buNone/>
            </a:pPr>
            <a:endParaRPr lang="en-US" sz="2000" smtClean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sz="2000" smtClean="0">
                <a:solidFill>
                  <a:srgbClr val="000000"/>
                </a:solidFill>
                <a:latin typeface="Courier New" pitchFamily="49" charset="0"/>
              </a:rPr>
              <a:t>property state(string s {"foraging", "hunting", 	"relaxing", "fleeing", "dead"});</a:t>
            </a:r>
          </a:p>
          <a:p>
            <a:pPr marL="0" indent="0">
              <a:buFont typeface="Wingdings 3" pitchFamily="18" charset="2"/>
              <a:buNone/>
            </a:pPr>
            <a:endParaRPr lang="en-US" sz="2000" smtClean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en-US" sz="2000" smtClean="0">
                <a:solidFill>
                  <a:srgbClr val="000000"/>
                </a:solidFill>
                <a:latin typeface="Courier New" pitchFamily="49" charset="0"/>
              </a:rPr>
              <a:t>property pos(int x{1-10}, int y{1-10}); </a:t>
            </a:r>
          </a:p>
          <a:p>
            <a:pPr marL="0" indent="0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>
                <a:latin typeface="Courier New"/>
              </a:rPr>
              <a:t>entity fox {type(s="predator"), </a:t>
            </a:r>
            <a:r>
              <a:rPr lang="en-US" sz="2600" dirty="0" smtClean="0">
                <a:latin typeface="Courier New"/>
              </a:rPr>
              <a:t>	state(s</a:t>
            </a:r>
            <a:r>
              <a:rPr lang="en-US" sz="2600" dirty="0">
                <a:latin typeface="Courier New"/>
              </a:rPr>
              <a:t>="hunting"), </a:t>
            </a:r>
            <a:r>
              <a:rPr lang="en-US" sz="2600" dirty="0" err="1">
                <a:latin typeface="Courier New"/>
              </a:rPr>
              <a:t>pos</a:t>
            </a:r>
            <a:r>
              <a:rPr lang="en-US" sz="2600" dirty="0">
                <a:latin typeface="Courier New"/>
              </a:rPr>
              <a:t>(x=7, y=5)};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600" dirty="0" smtClean="0">
              <a:latin typeface="Courier New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latin typeface="Courier New"/>
              </a:rPr>
              <a:t>entity </a:t>
            </a:r>
            <a:r>
              <a:rPr lang="en-US" sz="2600" dirty="0">
                <a:latin typeface="Courier New"/>
              </a:rPr>
              <a:t>rabbit {type(s="prey"), </a:t>
            </a:r>
            <a:r>
              <a:rPr lang="en-US" sz="2600" dirty="0" smtClean="0">
                <a:latin typeface="Courier New"/>
              </a:rPr>
              <a:t>	state(s</a:t>
            </a:r>
            <a:r>
              <a:rPr lang="en-US" sz="2600" dirty="0">
                <a:latin typeface="Courier New"/>
              </a:rPr>
              <a:t>="foraging"), </a:t>
            </a:r>
            <a:r>
              <a:rPr lang="en-US" sz="2600" dirty="0" err="1">
                <a:latin typeface="Courier New"/>
              </a:rPr>
              <a:t>pos</a:t>
            </a:r>
            <a:r>
              <a:rPr lang="en-US" sz="2600" dirty="0">
                <a:latin typeface="Courier New"/>
              </a:rPr>
              <a:t>(x=1, </a:t>
            </a:r>
            <a:r>
              <a:rPr lang="en-US" sz="2600" dirty="0" smtClean="0">
                <a:latin typeface="Courier New"/>
              </a:rPr>
              <a:t>	y=1</a:t>
            </a:r>
            <a:r>
              <a:rPr lang="en-US" sz="2600" dirty="0">
                <a:latin typeface="Courier New"/>
              </a:rPr>
              <a:t>)};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Entities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rule (true) -&gt; printStatus(); </a:t>
            </a: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endParaRPr lang="en-US" sz="1800" smtClean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rule sameLocation      (fox.state.s == "hunting" &amp;&amp; 	fox.pos.x == rabbit.pos.x &amp;&amp; fox.pos.y == 	rabbit.pos.y) -&gt; eat();</a:t>
            </a: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endParaRPr lang="en-US" sz="1800" smtClean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rule differentLocation (fox.state.s == "hunting" &amp;&amp; 	(fox.pos.x != rabbit.pos.x || fox.pos.y != 	rabbit.pos.y)) -&gt; approach();</a:t>
            </a: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 err="1">
                <a:solidFill>
                  <a:prstClr val="black"/>
                </a:solidFill>
                <a:latin typeface="Courier New"/>
              </a:rPr>
              <a:t>int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printStatus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() {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print("fox: state: " +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fox.state.s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+ ", x=" +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+ ", y=" +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print("rabbit: state: " +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rabbit.state.s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+ ", x=" +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+ ", y=" +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);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return 0;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}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 err="1">
                <a:solidFill>
                  <a:prstClr val="black"/>
                </a:solidFill>
                <a:latin typeface="Courier New"/>
              </a:rPr>
              <a:t>int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eat() {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print("Gotcha! on cycle " + cycle);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fox.state.s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= "relaxing";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rabbit.state.s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= "dead";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printStatus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();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end;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}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 err="1">
                <a:solidFill>
                  <a:prstClr val="black"/>
                </a:solidFill>
                <a:latin typeface="Courier New"/>
              </a:rPr>
              <a:t>int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approach() {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print("Moving toward prey...");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if (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&gt;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  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=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- 1;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if (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&lt;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  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=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fox.pox.x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+ 1;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if (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&gt;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  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=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- 1;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if (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&lt;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rabbit.pos.y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  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= </a:t>
            </a:r>
            <a:r>
              <a:rPr lang="en-US" sz="800" dirty="0" err="1">
                <a:solidFill>
                  <a:prstClr val="black"/>
                </a:solidFill>
                <a:latin typeface="Courier New"/>
              </a:rPr>
              <a:t>fox.pos.y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+ 1;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  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   return 0;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Courier New"/>
              </a:rPr>
              <a:t>}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 numCol="2">
            <a:noAutofit/>
          </a:bodyPr>
          <a:lstStyle/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Running program...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hunting, x=7, y=5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foraging,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Moving toward prey...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hunting, x=6, y=4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foraging,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Moving toward prey...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hunting, x=5, y=3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foraging,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Moving toward prey...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hunting, x=4, y=2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foraging,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Moving toward prey...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hunting, x=3,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foraging,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Moving toward prey...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hunting, x=2,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foraging,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Moving toward prey...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hunting,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foraging,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Gotcha!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fox: state: relaxing,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rabbit: state: dead, x=1, y=1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End statement encountered.  Terminating program.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 3"/>
              <a:buNone/>
              <a:defRPr/>
            </a:pPr>
            <a:r>
              <a:rPr lang="en-US" sz="1200" dirty="0">
                <a:latin typeface="Consolas"/>
                <a:ea typeface="Calibri"/>
              </a:rPr>
              <a:t>Program execution complete.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5"/>
            <a:ext cx="8229600" cy="96988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Exploring the link between biological intelligence and artificial intelligence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7651" name="Picture 3" descr="brain-computer interfa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956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Geppetto’s Purpose</a:t>
            </a:r>
          </a:p>
        </p:txBody>
      </p:sp>
      <p:pic>
        <p:nvPicPr>
          <p:cNvPr id="46082" name="Content Placeholder 6" descr="Pinnochio coming to lif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46083" name="Content Placeholder 7" descr="Pinnochi real bo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…though hopefully it won’t come to this…</a:t>
            </a:r>
            <a:endParaRPr lang="en-US" dirty="0"/>
          </a:p>
        </p:txBody>
      </p:sp>
      <p:pic>
        <p:nvPicPr>
          <p:cNvPr id="47106" name="Picture 4" descr="terminat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Architecture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1981200"/>
            <a:ext cx="1905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Entities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Architecture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1981200"/>
            <a:ext cx="1905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Entities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257800" y="1981200"/>
            <a:ext cx="2362200" cy="14478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States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91000" y="2667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Architecture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1981200"/>
            <a:ext cx="1905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Entities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257800" y="1981200"/>
            <a:ext cx="2362200" cy="14478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States</a:t>
            </a:r>
            <a:endParaRPr lang="en-US" sz="3200" dirty="0"/>
          </a:p>
        </p:txBody>
      </p:sp>
      <p:sp>
        <p:nvSpPr>
          <p:cNvPr id="5" name="Isosceles Triangle 4"/>
          <p:cNvSpPr/>
          <p:nvPr/>
        </p:nvSpPr>
        <p:spPr>
          <a:xfrm>
            <a:off x="3733800" y="4038600"/>
            <a:ext cx="2209800" cy="182880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Rules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3505200"/>
            <a:ext cx="990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34000" y="35052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91000" y="2667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Package Hierarchy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638800" y="3276600"/>
            <a:ext cx="83820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Translator Architecture</a:t>
            </a:r>
          </a:p>
        </p:txBody>
      </p:sp>
      <p:pic>
        <p:nvPicPr>
          <p:cNvPr id="33794" name="Content Placeholder 3" descr="Architectural diagra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2963" y="1600200"/>
            <a:ext cx="49180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794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“Nothing is particularly hard if you divide it into small parts.” – Henry Ford</a:t>
            </a:r>
            <a:endParaRPr lang="en-US" dirty="0"/>
          </a:p>
        </p:txBody>
      </p:sp>
      <p:pic>
        <p:nvPicPr>
          <p:cNvPr id="34819" name="Content Placeholder 8" descr="assembly l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24163"/>
            <a:ext cx="4040188" cy="30686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556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“Begin at the beginning, and go on till you come to the end: then stop” – Lewis Carroll, </a:t>
            </a:r>
            <a:r>
              <a:rPr lang="en-US" i="1" dirty="0" smtClean="0"/>
              <a:t>Alice’s Adventures in Wonderland</a:t>
            </a:r>
            <a:endParaRPr lang="en-US" i="1" dirty="0"/>
          </a:p>
        </p:txBody>
      </p:sp>
      <p:pic>
        <p:nvPicPr>
          <p:cNvPr id="34821" name="Content Placeholder 9" descr="alice in wonderlan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76838" y="2590800"/>
            <a:ext cx="2978150" cy="3535363"/>
          </a:xfr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374</TotalTime>
  <Words>379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Calibri</vt:lpstr>
      <vt:lpstr>Arial</vt:lpstr>
      <vt:lpstr>Lucida Sans Unicode</vt:lpstr>
      <vt:lpstr>Wingdings 3</vt:lpstr>
      <vt:lpstr>Verdana</vt:lpstr>
      <vt:lpstr>Wingdings 2</vt:lpstr>
      <vt:lpstr>Courier New</vt:lpstr>
      <vt:lpstr>Office Theme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Geppetto A Language for Modeling the Behavior of Intelligent Agents </vt:lpstr>
      <vt:lpstr>Motivation</vt:lpstr>
      <vt:lpstr>Program Structure</vt:lpstr>
      <vt:lpstr>Language Architecture</vt:lpstr>
      <vt:lpstr>Language Architecture</vt:lpstr>
      <vt:lpstr>Language Architecture</vt:lpstr>
      <vt:lpstr>Package Hierarchy</vt:lpstr>
      <vt:lpstr>Translator Architecture</vt:lpstr>
      <vt:lpstr>Project Management</vt:lpstr>
      <vt:lpstr>Tools</vt:lpstr>
      <vt:lpstr>Runtime Environment</vt:lpstr>
      <vt:lpstr>Test Plan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Geppetto’s Purpose</vt:lpstr>
      <vt:lpstr>…though hopefully it won’t come to this…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Holmes</dc:creator>
  <cp:lastModifiedBy>Alfred Aho</cp:lastModifiedBy>
  <cp:revision>39</cp:revision>
  <dcterms:created xsi:type="dcterms:W3CDTF">2013-05-06T21:35:32Z</dcterms:created>
  <dcterms:modified xsi:type="dcterms:W3CDTF">2013-05-16T01:33:15Z</dcterms:modified>
</cp:coreProperties>
</file>