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2" r:id="rId1"/>
  </p:sldMasterIdLst>
  <p:notesMasterIdLst>
    <p:notesMasterId r:id="rId25"/>
  </p:notesMasterIdLst>
  <p:sldIdLst>
    <p:sldId id="256" r:id="rId2"/>
    <p:sldId id="272" r:id="rId3"/>
    <p:sldId id="273" r:id="rId4"/>
    <p:sldId id="275" r:id="rId5"/>
    <p:sldId id="286" r:id="rId6"/>
    <p:sldId id="276" r:id="rId7"/>
    <p:sldId id="270" r:id="rId8"/>
    <p:sldId id="271" r:id="rId9"/>
    <p:sldId id="274" r:id="rId10"/>
    <p:sldId id="277" r:id="rId11"/>
    <p:sldId id="278" r:id="rId12"/>
    <p:sldId id="279" r:id="rId13"/>
    <p:sldId id="280" r:id="rId14"/>
    <p:sldId id="281" r:id="rId15"/>
    <p:sldId id="282" r:id="rId16"/>
    <p:sldId id="283" r:id="rId17"/>
    <p:sldId id="284" r:id="rId18"/>
    <p:sldId id="285" r:id="rId19"/>
    <p:sldId id="265" r:id="rId20"/>
    <p:sldId id="266" r:id="rId21"/>
    <p:sldId id="267" r:id="rId22"/>
    <p:sldId id="268" r:id="rId23"/>
    <p:sldId id="269" r:id="rId24"/>
  </p:sldIdLst>
  <p:sldSz cx="9144000" cy="6858000" type="screen4x3"/>
  <p:notesSz cx="6858000" cy="9144000"/>
  <p:defaultTextStyle>
    <a:defPPr>
      <a:defRPr lang="en-US"/>
    </a:defPPr>
    <a:lvl1pPr algn="l" rtl="0" fontAlgn="base">
      <a:spcBef>
        <a:spcPct val="0"/>
      </a:spcBef>
      <a:spcAft>
        <a:spcPct val="0"/>
      </a:spcAft>
      <a:defRPr sz="1400" kern="1200">
        <a:solidFill>
          <a:srgbClr val="000000"/>
        </a:solidFill>
        <a:latin typeface="Arial" charset="0"/>
        <a:ea typeface="+mn-ea"/>
        <a:cs typeface="Arial" charset="0"/>
        <a:sym typeface="Arial" charset="0"/>
      </a:defRPr>
    </a:lvl1pPr>
    <a:lvl2pPr marL="457200" algn="l" rtl="0" fontAlgn="base">
      <a:spcBef>
        <a:spcPct val="0"/>
      </a:spcBef>
      <a:spcAft>
        <a:spcPct val="0"/>
      </a:spcAft>
      <a:defRPr sz="1400" kern="1200">
        <a:solidFill>
          <a:srgbClr val="000000"/>
        </a:solidFill>
        <a:latin typeface="Arial" charset="0"/>
        <a:ea typeface="+mn-ea"/>
        <a:cs typeface="Arial" charset="0"/>
        <a:sym typeface="Arial" charset="0"/>
      </a:defRPr>
    </a:lvl2pPr>
    <a:lvl3pPr marL="914400" algn="l" rtl="0" fontAlgn="base">
      <a:spcBef>
        <a:spcPct val="0"/>
      </a:spcBef>
      <a:spcAft>
        <a:spcPct val="0"/>
      </a:spcAft>
      <a:defRPr sz="1400" kern="1200">
        <a:solidFill>
          <a:srgbClr val="000000"/>
        </a:solidFill>
        <a:latin typeface="Arial" charset="0"/>
        <a:ea typeface="+mn-ea"/>
        <a:cs typeface="Arial" charset="0"/>
        <a:sym typeface="Arial" charset="0"/>
      </a:defRPr>
    </a:lvl3pPr>
    <a:lvl4pPr marL="1371600" algn="l" rtl="0" fontAlgn="base">
      <a:spcBef>
        <a:spcPct val="0"/>
      </a:spcBef>
      <a:spcAft>
        <a:spcPct val="0"/>
      </a:spcAft>
      <a:defRPr sz="1400" kern="1200">
        <a:solidFill>
          <a:srgbClr val="000000"/>
        </a:solidFill>
        <a:latin typeface="Arial" charset="0"/>
        <a:ea typeface="+mn-ea"/>
        <a:cs typeface="Arial" charset="0"/>
        <a:sym typeface="Arial" charset="0"/>
      </a:defRPr>
    </a:lvl4pPr>
    <a:lvl5pPr marL="1828800" algn="l" rtl="0" fontAlgn="base">
      <a:spcBef>
        <a:spcPct val="0"/>
      </a:spcBef>
      <a:spcAft>
        <a:spcPct val="0"/>
      </a:spcAft>
      <a:defRPr sz="1400" kern="1200">
        <a:solidFill>
          <a:srgbClr val="000000"/>
        </a:solidFill>
        <a:latin typeface="Arial" charset="0"/>
        <a:ea typeface="+mn-ea"/>
        <a:cs typeface="Arial" charset="0"/>
        <a:sym typeface="Arial" charset="0"/>
      </a:defRPr>
    </a:lvl5pPr>
    <a:lvl6pPr marL="2286000" algn="l" defTabSz="914400" rtl="0" eaLnBrk="1" latinLnBrk="0" hangingPunct="1">
      <a:defRPr sz="1400" kern="1200">
        <a:solidFill>
          <a:srgbClr val="000000"/>
        </a:solidFill>
        <a:latin typeface="Arial" charset="0"/>
        <a:ea typeface="+mn-ea"/>
        <a:cs typeface="Arial" charset="0"/>
        <a:sym typeface="Arial" charset="0"/>
      </a:defRPr>
    </a:lvl6pPr>
    <a:lvl7pPr marL="2743200" algn="l" defTabSz="914400" rtl="0" eaLnBrk="1" latinLnBrk="0" hangingPunct="1">
      <a:defRPr sz="1400" kern="1200">
        <a:solidFill>
          <a:srgbClr val="000000"/>
        </a:solidFill>
        <a:latin typeface="Arial" charset="0"/>
        <a:ea typeface="+mn-ea"/>
        <a:cs typeface="Arial" charset="0"/>
        <a:sym typeface="Arial" charset="0"/>
      </a:defRPr>
    </a:lvl7pPr>
    <a:lvl8pPr marL="3200400" algn="l" defTabSz="914400" rtl="0" eaLnBrk="1" latinLnBrk="0" hangingPunct="1">
      <a:defRPr sz="1400" kern="1200">
        <a:solidFill>
          <a:srgbClr val="000000"/>
        </a:solidFill>
        <a:latin typeface="Arial" charset="0"/>
        <a:ea typeface="+mn-ea"/>
        <a:cs typeface="Arial" charset="0"/>
        <a:sym typeface="Arial" charset="0"/>
      </a:defRPr>
    </a:lvl8pPr>
    <a:lvl9pPr marL="3657600" algn="l" defTabSz="914400" rtl="0" eaLnBrk="1" latinLnBrk="0" hangingPunct="1">
      <a:defRPr sz="1400" kern="1200">
        <a:solidFill>
          <a:srgbClr val="000000"/>
        </a:solidFill>
        <a:latin typeface="Arial" charset="0"/>
        <a:ea typeface="+mn-ea"/>
        <a:cs typeface="Arial" charset="0"/>
        <a:sym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014" y="-7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aerhim\Desktop\PLT.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aerhim\Downloads\timeline-pl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autoTitleDeleted val="1"/>
    <c:plotArea>
      <c:layout/>
      <c:lineChart>
        <c:grouping val="standard"/>
        <c:ser>
          <c:idx val="0"/>
          <c:order val="0"/>
          <c:tx>
            <c:v>LOC</c:v>
          </c:tx>
          <c:cat>
            <c:numRef>
              <c:f>Sheet1!$A$2:$A$12</c:f>
              <c:numCache>
                <c:formatCode>m/d;@</c:formatCode>
                <c:ptCount val="11"/>
                <c:pt idx="0">
                  <c:v>40961</c:v>
                </c:pt>
                <c:pt idx="1">
                  <c:v>40968</c:v>
                </c:pt>
                <c:pt idx="2">
                  <c:v>40975</c:v>
                </c:pt>
                <c:pt idx="3">
                  <c:v>40982</c:v>
                </c:pt>
                <c:pt idx="4">
                  <c:v>40989</c:v>
                </c:pt>
                <c:pt idx="5">
                  <c:v>40996</c:v>
                </c:pt>
                <c:pt idx="6">
                  <c:v>41003</c:v>
                </c:pt>
                <c:pt idx="7">
                  <c:v>41010</c:v>
                </c:pt>
                <c:pt idx="8">
                  <c:v>41017</c:v>
                </c:pt>
                <c:pt idx="9">
                  <c:v>41024</c:v>
                </c:pt>
                <c:pt idx="10">
                  <c:v>41031</c:v>
                </c:pt>
              </c:numCache>
            </c:numRef>
          </c:cat>
          <c:val>
            <c:numRef>
              <c:f>Sheet1!$B$2:$B$12</c:f>
              <c:numCache>
                <c:formatCode>General</c:formatCode>
                <c:ptCount val="11"/>
                <c:pt idx="0">
                  <c:v>2189</c:v>
                </c:pt>
                <c:pt idx="1">
                  <c:v>2273</c:v>
                </c:pt>
                <c:pt idx="2">
                  <c:v>3153</c:v>
                </c:pt>
                <c:pt idx="3">
                  <c:v>5087</c:v>
                </c:pt>
                <c:pt idx="4">
                  <c:v>6950</c:v>
                </c:pt>
                <c:pt idx="5">
                  <c:v>7365</c:v>
                </c:pt>
                <c:pt idx="6">
                  <c:v>8811</c:v>
                </c:pt>
                <c:pt idx="7">
                  <c:v>9806</c:v>
                </c:pt>
                <c:pt idx="8">
                  <c:v>10518</c:v>
                </c:pt>
                <c:pt idx="9">
                  <c:v>11562</c:v>
                </c:pt>
                <c:pt idx="10">
                  <c:v>12094</c:v>
                </c:pt>
              </c:numCache>
            </c:numRef>
          </c:val>
        </c:ser>
        <c:marker val="1"/>
        <c:axId val="34994048"/>
        <c:axId val="34995584"/>
      </c:lineChart>
      <c:lineChart>
        <c:grouping val="standard"/>
        <c:ser>
          <c:idx val="1"/>
          <c:order val="1"/>
          <c:tx>
            <c:v>COMMIT</c:v>
          </c:tx>
          <c:cat>
            <c:numRef>
              <c:f>Sheet1!$A$2:$A$12</c:f>
              <c:numCache>
                <c:formatCode>m/d;@</c:formatCode>
                <c:ptCount val="11"/>
                <c:pt idx="0">
                  <c:v>40961</c:v>
                </c:pt>
                <c:pt idx="1">
                  <c:v>40968</c:v>
                </c:pt>
                <c:pt idx="2">
                  <c:v>40975</c:v>
                </c:pt>
                <c:pt idx="3">
                  <c:v>40982</c:v>
                </c:pt>
                <c:pt idx="4">
                  <c:v>40989</c:v>
                </c:pt>
                <c:pt idx="5">
                  <c:v>40996</c:v>
                </c:pt>
                <c:pt idx="6">
                  <c:v>41003</c:v>
                </c:pt>
                <c:pt idx="7">
                  <c:v>41010</c:v>
                </c:pt>
                <c:pt idx="8">
                  <c:v>41017</c:v>
                </c:pt>
                <c:pt idx="9">
                  <c:v>41024</c:v>
                </c:pt>
                <c:pt idx="10">
                  <c:v>41031</c:v>
                </c:pt>
              </c:numCache>
            </c:numRef>
          </c:cat>
          <c:val>
            <c:numRef>
              <c:f>Sheet1!$C$2:$C$12</c:f>
              <c:numCache>
                <c:formatCode>General</c:formatCode>
                <c:ptCount val="11"/>
                <c:pt idx="0">
                  <c:v>14</c:v>
                </c:pt>
                <c:pt idx="1">
                  <c:v>22</c:v>
                </c:pt>
                <c:pt idx="2">
                  <c:v>36</c:v>
                </c:pt>
                <c:pt idx="3">
                  <c:v>83</c:v>
                </c:pt>
                <c:pt idx="4">
                  <c:v>125</c:v>
                </c:pt>
                <c:pt idx="5">
                  <c:v>152</c:v>
                </c:pt>
                <c:pt idx="6">
                  <c:v>204</c:v>
                </c:pt>
                <c:pt idx="7">
                  <c:v>259</c:v>
                </c:pt>
                <c:pt idx="8">
                  <c:v>297</c:v>
                </c:pt>
                <c:pt idx="9">
                  <c:v>322</c:v>
                </c:pt>
                <c:pt idx="10">
                  <c:v>354</c:v>
                </c:pt>
              </c:numCache>
            </c:numRef>
          </c:val>
        </c:ser>
        <c:marker val="1"/>
        <c:axId val="35003392"/>
        <c:axId val="35001856"/>
      </c:lineChart>
      <c:dateAx>
        <c:axId val="34994048"/>
        <c:scaling>
          <c:orientation val="minMax"/>
        </c:scaling>
        <c:axPos val="b"/>
        <c:numFmt formatCode="m/d;@" sourceLinked="1"/>
        <c:majorTickMark val="none"/>
        <c:tickLblPos val="nextTo"/>
        <c:crossAx val="34995584"/>
        <c:crosses val="autoZero"/>
        <c:auto val="1"/>
        <c:lblOffset val="100"/>
        <c:baseTimeUnit val="days"/>
      </c:dateAx>
      <c:valAx>
        <c:axId val="34995584"/>
        <c:scaling>
          <c:orientation val="minMax"/>
        </c:scaling>
        <c:axPos val="l"/>
        <c:majorGridlines/>
        <c:title>
          <c:tx>
            <c:rich>
              <a:bodyPr/>
              <a:lstStyle/>
              <a:p>
                <a:pPr>
                  <a:defRPr/>
                </a:pPr>
                <a:r>
                  <a:rPr lang="en-US" altLang="en-US"/>
                  <a:t>LOC</a:t>
                </a:r>
              </a:p>
            </c:rich>
          </c:tx>
        </c:title>
        <c:numFmt formatCode="General" sourceLinked="1"/>
        <c:majorTickMark val="none"/>
        <c:tickLblPos val="nextTo"/>
        <c:crossAx val="34994048"/>
        <c:crosses val="autoZero"/>
        <c:crossBetween val="between"/>
      </c:valAx>
      <c:valAx>
        <c:axId val="35001856"/>
        <c:scaling>
          <c:orientation val="minMax"/>
        </c:scaling>
        <c:axPos val="r"/>
        <c:numFmt formatCode="General" sourceLinked="1"/>
        <c:tickLblPos val="nextTo"/>
        <c:crossAx val="35003392"/>
        <c:crosses val="max"/>
        <c:crossBetween val="between"/>
      </c:valAx>
      <c:dateAx>
        <c:axId val="35003392"/>
        <c:scaling>
          <c:orientation val="minMax"/>
        </c:scaling>
        <c:delete val="1"/>
        <c:axPos val="b"/>
        <c:numFmt formatCode="m/d;@" sourceLinked="1"/>
        <c:tickLblPos val="none"/>
        <c:crossAx val="35001856"/>
        <c:crosses val="autoZero"/>
        <c:auto val="1"/>
        <c:lblOffset val="100"/>
        <c:baseTimeUnit val="days"/>
      </c:dateAx>
    </c:plotArea>
    <c:legend>
      <c:legendPos val="r"/>
    </c:legend>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4.8535277917846523E-2"/>
          <c:y val="3.7649604885139312E-2"/>
          <c:w val="0.90347454844006581"/>
          <c:h val="0.96235039511486098"/>
        </c:manualLayout>
      </c:layout>
      <c:scatterChart>
        <c:scatterStyle val="lineMarker"/>
        <c:ser>
          <c:idx val="0"/>
          <c:order val="0"/>
          <c:tx>
            <c:strRef>
              <c:f>'1. Timeline'!$E$30</c:f>
              <c:strCache>
                <c:ptCount val="1"/>
                <c:pt idx="0">
                  <c:v>Duration</c:v>
                </c:pt>
              </c:strCache>
            </c:strRef>
          </c:tx>
          <c:spPr>
            <a:ln w="28575">
              <a:noFill/>
            </a:ln>
          </c:spPr>
          <c:marker>
            <c:symbol val="diamond"/>
            <c:size val="10"/>
            <c:spPr>
              <a:solidFill>
                <a:srgbClr val="00B050"/>
              </a:solidFill>
            </c:spPr>
          </c:marker>
          <c:dLbls>
            <c:dLbl>
              <c:idx val="0"/>
              <c:tx>
                <c:strRef>
                  <c:f>'1. Timeline'!$D$33</c:f>
                  <c:strCache>
                    <c:ptCount val="1"/>
                    <c:pt idx="0">
                      <c:v>main</c:v>
                    </c:pt>
                  </c:strCache>
                </c:strRef>
              </c:tx>
              <c:dLblPos val="l"/>
              <c:showVal val="1"/>
            </c:dLbl>
            <c:dLbl>
              <c:idx val="1"/>
              <c:tx>
                <c:strRef>
                  <c:f>'1. Timeline'!$D$34</c:f>
                  <c:strCache>
                    <c:ptCount val="1"/>
                    <c:pt idx="0">
                      <c:v>configuration</c:v>
                    </c:pt>
                  </c:strCache>
                </c:strRef>
              </c:tx>
              <c:dLblPos val="l"/>
              <c:showVal val="1"/>
            </c:dLbl>
            <c:dLbl>
              <c:idx val="2"/>
              <c:tx>
                <c:strRef>
                  <c:f>'1. Timeline'!$D$35</c:f>
                  <c:strCache>
                    <c:ptCount val="1"/>
                    <c:pt idx="0">
                      <c:v>data structure</c:v>
                    </c:pt>
                  </c:strCache>
                </c:strRef>
              </c:tx>
              <c:dLblPos val="l"/>
              <c:showVal val="1"/>
            </c:dLbl>
            <c:dLbl>
              <c:idx val="3"/>
              <c:tx>
                <c:strRef>
                  <c:f>'1. Timeline'!$D$36</c:f>
                  <c:strCache>
                    <c:ptCount val="1"/>
                    <c:pt idx="0">
                      <c:v>runtime library</c:v>
                    </c:pt>
                  </c:strCache>
                </c:strRef>
              </c:tx>
              <c:dLblPos val="l"/>
              <c:showVal val="1"/>
            </c:dLbl>
            <c:dLbl>
              <c:idx val="4"/>
              <c:tx>
                <c:strRef>
                  <c:f>'1. Timeline'!$D$37</c:f>
                  <c:strCache>
                    <c:ptCount val="1"/>
                    <c:pt idx="0">
                      <c:v>builtin job</c:v>
                    </c:pt>
                  </c:strCache>
                </c:strRef>
              </c:tx>
              <c:dLblPos val="l"/>
              <c:showVal val="1"/>
            </c:dLbl>
            <c:dLbl>
              <c:idx val="5"/>
              <c:tx>
                <c:strRef>
                  <c:f>'1. Timeline'!$D$38</c:f>
                  <c:strCache>
                    <c:ptCount val="1"/>
                    <c:pt idx="0">
                      <c:v>builtin matrix</c:v>
                    </c:pt>
                  </c:strCache>
                </c:strRef>
              </c:tx>
              <c:dLblPos val="l"/>
              <c:showVal val="1"/>
            </c:dLbl>
            <c:dLbl>
              <c:idx val="6"/>
              <c:tx>
                <c:strRef>
                  <c:f>'1. Timeline'!$D$39</c:f>
                  <c:strCache>
                    <c:ptCount val="1"/>
                    <c:pt idx="0">
                      <c:v>java source code gen</c:v>
                    </c:pt>
                  </c:strCache>
                </c:strRef>
              </c:tx>
              <c:dLblPos val="l"/>
              <c:showVal val="1"/>
            </c:dLbl>
            <c:dLbl>
              <c:idx val="7"/>
              <c:tx>
                <c:strRef>
                  <c:f>'1. Timeline'!$D$40</c:f>
                  <c:strCache>
                    <c:ptCount val="1"/>
                    <c:pt idx="0">
                      <c:v>bytecode gen</c:v>
                    </c:pt>
                  </c:strCache>
                </c:strRef>
              </c:tx>
              <c:dLblPos val="l"/>
              <c:showVal val="1"/>
            </c:dLbl>
            <c:dLbl>
              <c:idx val="8"/>
              <c:tx>
                <c:strRef>
                  <c:f>'1. Timeline'!$D$41</c:f>
                  <c:strCache>
                    <c:ptCount val="1"/>
                    <c:pt idx="0">
                      <c:v>logger</c:v>
                    </c:pt>
                  </c:strCache>
                </c:strRef>
              </c:tx>
              <c:dLblPos val="l"/>
              <c:showVal val="1"/>
            </c:dLbl>
            <c:dLbl>
              <c:idx val="9"/>
              <c:tx>
                <c:strRef>
                  <c:f>'1. Timeline'!$D$42</c:f>
                  <c:strCache>
                    <c:ptCount val="1"/>
                    <c:pt idx="0">
                      <c:v>map reduce helper</c:v>
                    </c:pt>
                  </c:strCache>
                </c:strRef>
              </c:tx>
              <c:dLblPos val="l"/>
              <c:showVal val="1"/>
            </c:dLbl>
            <c:dLbl>
              <c:idx val="10"/>
              <c:tx>
                <c:strRef>
                  <c:f>'1. Timeline'!$D$43</c:f>
                  <c:strCache>
                    <c:ptCount val="1"/>
                    <c:pt idx="0">
                      <c:v>local matrix computation</c:v>
                    </c:pt>
                  </c:strCache>
                </c:strRef>
              </c:tx>
              <c:dLblPos val="l"/>
              <c:showVal val="1"/>
            </c:dLbl>
            <c:dLbl>
              <c:idx val="11"/>
              <c:tx>
                <c:strRef>
                  <c:f>'1. Timeline'!$D$44</c:f>
                  <c:strCache>
                    <c:ptCount val="1"/>
                    <c:pt idx="0">
                      <c:v>distributed matrix computation</c:v>
                    </c:pt>
                  </c:strCache>
                </c:strRef>
              </c:tx>
              <c:dLblPos val="l"/>
              <c:showVal val="1"/>
            </c:dLbl>
            <c:dLbl>
              <c:idx val="12"/>
              <c:tx>
                <c:strRef>
                  <c:f>'1. Timeline'!$D$45</c:f>
                  <c:strCache>
                    <c:ptCount val="1"/>
                    <c:pt idx="0">
                      <c:v>parser</c:v>
                    </c:pt>
                  </c:strCache>
                </c:strRef>
              </c:tx>
              <c:dLblPos val="l"/>
              <c:showVal val="1"/>
            </c:dLbl>
            <c:dLbl>
              <c:idx val="13"/>
              <c:tx>
                <c:strRef>
                  <c:f>'1. Timeline'!$D$46</c:f>
                  <c:strCache>
                    <c:ptCount val="1"/>
                    <c:pt idx="0">
                      <c:v>AST builder</c:v>
                    </c:pt>
                  </c:strCache>
                </c:strRef>
              </c:tx>
              <c:dLblPos val="l"/>
              <c:showVal val="1"/>
            </c:dLbl>
            <c:dLblPos val="l"/>
            <c:showVal val="1"/>
          </c:dLbls>
          <c:errBars>
            <c:errDir val="y"/>
            <c:errBarType val="minus"/>
            <c:errValType val="percentage"/>
            <c:noEndCap val="1"/>
            <c:val val="100"/>
            <c:spPr>
              <a:ln w="25400" cmpd="sng">
                <a:solidFill>
                  <a:srgbClr val="0070C0"/>
                </a:solidFill>
                <a:prstDash val="dash"/>
              </a:ln>
            </c:spPr>
          </c:errBars>
          <c:errBars>
            <c:errDir val="x"/>
            <c:errBarType val="plus"/>
            <c:errValType val="cust"/>
            <c:noEndCap val="1"/>
            <c:plus>
              <c:numRef>
                <c:f>'1. Timeline'!$E$33:$E$46</c:f>
                <c:numCache>
                  <c:formatCode>General</c:formatCode>
                  <c:ptCount val="14"/>
                  <c:pt idx="0">
                    <c:v>14</c:v>
                  </c:pt>
                  <c:pt idx="1">
                    <c:v>7</c:v>
                  </c:pt>
                  <c:pt idx="2">
                    <c:v>14</c:v>
                  </c:pt>
                  <c:pt idx="3">
                    <c:v>35</c:v>
                  </c:pt>
                  <c:pt idx="4">
                    <c:v>7</c:v>
                  </c:pt>
                  <c:pt idx="5">
                    <c:v>7</c:v>
                  </c:pt>
                  <c:pt idx="6">
                    <c:v>14</c:v>
                  </c:pt>
                  <c:pt idx="7">
                    <c:v>14</c:v>
                  </c:pt>
                  <c:pt idx="8">
                    <c:v>7</c:v>
                  </c:pt>
                  <c:pt idx="9">
                    <c:v>7</c:v>
                  </c:pt>
                  <c:pt idx="10">
                    <c:v>14</c:v>
                  </c:pt>
                  <c:pt idx="11">
                    <c:v>14</c:v>
                  </c:pt>
                  <c:pt idx="12">
                    <c:v>7</c:v>
                  </c:pt>
                  <c:pt idx="13">
                    <c:v>14</c:v>
                  </c:pt>
                </c:numCache>
              </c:numRef>
            </c:plus>
            <c:minus>
              <c:numRef>
                <c:f>'1. Timeline'!$E$33:$E$46</c:f>
                <c:numCache>
                  <c:formatCode>General</c:formatCode>
                  <c:ptCount val="14"/>
                  <c:pt idx="0">
                    <c:v>14</c:v>
                  </c:pt>
                  <c:pt idx="1">
                    <c:v>7</c:v>
                  </c:pt>
                  <c:pt idx="2">
                    <c:v>14</c:v>
                  </c:pt>
                  <c:pt idx="3">
                    <c:v>35</c:v>
                  </c:pt>
                  <c:pt idx="4">
                    <c:v>7</c:v>
                  </c:pt>
                  <c:pt idx="5">
                    <c:v>7</c:v>
                  </c:pt>
                  <c:pt idx="6">
                    <c:v>14</c:v>
                  </c:pt>
                  <c:pt idx="7">
                    <c:v>14</c:v>
                  </c:pt>
                  <c:pt idx="8">
                    <c:v>7</c:v>
                  </c:pt>
                  <c:pt idx="9">
                    <c:v>7</c:v>
                  </c:pt>
                  <c:pt idx="10">
                    <c:v>14</c:v>
                  </c:pt>
                  <c:pt idx="11">
                    <c:v>14</c:v>
                  </c:pt>
                  <c:pt idx="12">
                    <c:v>7</c:v>
                  </c:pt>
                  <c:pt idx="13">
                    <c:v>14</c:v>
                  </c:pt>
                </c:numCache>
              </c:numRef>
            </c:minus>
            <c:spPr>
              <a:ln w="50800">
                <a:solidFill>
                  <a:schemeClr val="bg1">
                    <a:lumMod val="50000"/>
                  </a:schemeClr>
                </a:solidFill>
              </a:ln>
            </c:spPr>
          </c:errBars>
          <c:xVal>
            <c:numRef>
              <c:f>'1. Timeline'!$C$33:$C$46</c:f>
              <c:numCache>
                <c:formatCode>mmm\-dd\-yyyy</c:formatCode>
                <c:ptCount val="14"/>
                <c:pt idx="0">
                  <c:v>41010</c:v>
                </c:pt>
                <c:pt idx="1">
                  <c:v>41024</c:v>
                </c:pt>
                <c:pt idx="2">
                  <c:v>40975</c:v>
                </c:pt>
                <c:pt idx="3">
                  <c:v>40975</c:v>
                </c:pt>
                <c:pt idx="4">
                  <c:v>41010</c:v>
                </c:pt>
                <c:pt idx="5">
                  <c:v>41003</c:v>
                </c:pt>
                <c:pt idx="6">
                  <c:v>40989</c:v>
                </c:pt>
                <c:pt idx="7">
                  <c:v>41017</c:v>
                </c:pt>
                <c:pt idx="8">
                  <c:v>41003</c:v>
                </c:pt>
                <c:pt idx="9">
                  <c:v>40982</c:v>
                </c:pt>
                <c:pt idx="10">
                  <c:v>40982</c:v>
                </c:pt>
                <c:pt idx="11">
                  <c:v>40989</c:v>
                </c:pt>
                <c:pt idx="12">
                  <c:v>40975</c:v>
                </c:pt>
                <c:pt idx="13">
                  <c:v>40982</c:v>
                </c:pt>
              </c:numCache>
            </c:numRef>
          </c:xVal>
          <c:yVal>
            <c:numRef>
              <c:f>'1. Timeline'!$H$33:$H$46</c:f>
              <c:numCache>
                <c:formatCode>General</c:formatCode>
                <c:ptCount val="14"/>
                <c:pt idx="0">
                  <c:v>15</c:v>
                </c:pt>
                <c:pt idx="1">
                  <c:v>10</c:v>
                </c:pt>
                <c:pt idx="2">
                  <c:v>20</c:v>
                </c:pt>
                <c:pt idx="3">
                  <c:v>-5</c:v>
                </c:pt>
                <c:pt idx="4">
                  <c:v>-15</c:v>
                </c:pt>
                <c:pt idx="5">
                  <c:v>-10</c:v>
                </c:pt>
                <c:pt idx="6">
                  <c:v>5</c:v>
                </c:pt>
                <c:pt idx="7">
                  <c:v>5</c:v>
                </c:pt>
                <c:pt idx="8">
                  <c:v>10</c:v>
                </c:pt>
                <c:pt idx="9">
                  <c:v>-19</c:v>
                </c:pt>
                <c:pt idx="10">
                  <c:v>-15</c:v>
                </c:pt>
                <c:pt idx="11">
                  <c:v>-21</c:v>
                </c:pt>
                <c:pt idx="12">
                  <c:v>15</c:v>
                </c:pt>
                <c:pt idx="13">
                  <c:v>10</c:v>
                </c:pt>
              </c:numCache>
            </c:numRef>
          </c:yVal>
        </c:ser>
        <c:ser>
          <c:idx val="1"/>
          <c:order val="1"/>
          <c:tx>
            <c:strRef>
              <c:f>'1. Timeline'!$G$30</c:f>
              <c:strCache>
                <c:ptCount val="1"/>
                <c:pt idx="0">
                  <c:v>Completion</c:v>
                </c:pt>
              </c:strCache>
            </c:strRef>
          </c:tx>
          <c:spPr>
            <a:ln w="28575">
              <a:noFill/>
            </a:ln>
          </c:spPr>
          <c:marker>
            <c:symbol val="diamond"/>
            <c:size val="10"/>
            <c:spPr>
              <a:solidFill>
                <a:srgbClr val="00B050"/>
              </a:solidFill>
              <a:ln>
                <a:noFill/>
              </a:ln>
            </c:spPr>
          </c:marker>
          <c:errBars>
            <c:errDir val="y"/>
            <c:errBarType val="both"/>
            <c:errValType val="fixedVal"/>
            <c:val val="0"/>
          </c:errBars>
          <c:errBars>
            <c:errDir val="x"/>
            <c:errBarType val="plus"/>
            <c:errValType val="cust"/>
            <c:noEndCap val="1"/>
            <c:plus>
              <c:numRef>
                <c:f>'1. Timeline'!$G$33:$G$46</c:f>
                <c:numCache>
                  <c:formatCode>General</c:formatCode>
                  <c:ptCount val="14"/>
                  <c:pt idx="0">
                    <c:v>14</c:v>
                  </c:pt>
                  <c:pt idx="1">
                    <c:v>7</c:v>
                  </c:pt>
                  <c:pt idx="2">
                    <c:v>14</c:v>
                  </c:pt>
                  <c:pt idx="3">
                    <c:v>35</c:v>
                  </c:pt>
                  <c:pt idx="4">
                    <c:v>7</c:v>
                  </c:pt>
                  <c:pt idx="5">
                    <c:v>7</c:v>
                  </c:pt>
                  <c:pt idx="6">
                    <c:v>14</c:v>
                  </c:pt>
                  <c:pt idx="7">
                    <c:v>14</c:v>
                  </c:pt>
                  <c:pt idx="8">
                    <c:v>7</c:v>
                  </c:pt>
                  <c:pt idx="9">
                    <c:v>7</c:v>
                  </c:pt>
                  <c:pt idx="10">
                    <c:v>14</c:v>
                  </c:pt>
                  <c:pt idx="11">
                    <c:v>14</c:v>
                  </c:pt>
                  <c:pt idx="12">
                    <c:v>7</c:v>
                  </c:pt>
                  <c:pt idx="13">
                    <c:v>14</c:v>
                  </c:pt>
                </c:numCache>
              </c:numRef>
            </c:plus>
            <c:minus>
              <c:numLit>
                <c:formatCode>General</c:formatCode>
                <c:ptCount val="1"/>
                <c:pt idx="0">
                  <c:v>1</c:v>
                </c:pt>
              </c:numLit>
            </c:minus>
            <c:spPr>
              <a:ln w="88900">
                <a:solidFill>
                  <a:srgbClr val="00B050"/>
                </a:solidFill>
              </a:ln>
            </c:spPr>
          </c:errBars>
          <c:xVal>
            <c:numRef>
              <c:f>'1. Timeline'!$C$33:$C$46</c:f>
              <c:numCache>
                <c:formatCode>mmm\-dd\-yyyy</c:formatCode>
                <c:ptCount val="14"/>
                <c:pt idx="0">
                  <c:v>41010</c:v>
                </c:pt>
                <c:pt idx="1">
                  <c:v>41024</c:v>
                </c:pt>
                <c:pt idx="2">
                  <c:v>40975</c:v>
                </c:pt>
                <c:pt idx="3">
                  <c:v>40975</c:v>
                </c:pt>
                <c:pt idx="4">
                  <c:v>41010</c:v>
                </c:pt>
                <c:pt idx="5">
                  <c:v>41003</c:v>
                </c:pt>
                <c:pt idx="6">
                  <c:v>40989</c:v>
                </c:pt>
                <c:pt idx="7">
                  <c:v>41017</c:v>
                </c:pt>
                <c:pt idx="8">
                  <c:v>41003</c:v>
                </c:pt>
                <c:pt idx="9">
                  <c:v>40982</c:v>
                </c:pt>
                <c:pt idx="10">
                  <c:v>40982</c:v>
                </c:pt>
                <c:pt idx="11">
                  <c:v>40989</c:v>
                </c:pt>
                <c:pt idx="12">
                  <c:v>40975</c:v>
                </c:pt>
                <c:pt idx="13">
                  <c:v>40982</c:v>
                </c:pt>
              </c:numCache>
            </c:numRef>
          </c:xVal>
          <c:yVal>
            <c:numRef>
              <c:f>'1. Timeline'!$H$33:$H$46</c:f>
              <c:numCache>
                <c:formatCode>General</c:formatCode>
                <c:ptCount val="14"/>
                <c:pt idx="0">
                  <c:v>15</c:v>
                </c:pt>
                <c:pt idx="1">
                  <c:v>10</c:v>
                </c:pt>
                <c:pt idx="2">
                  <c:v>20</c:v>
                </c:pt>
                <c:pt idx="3">
                  <c:v>-5</c:v>
                </c:pt>
                <c:pt idx="4">
                  <c:v>-15</c:v>
                </c:pt>
                <c:pt idx="5">
                  <c:v>-10</c:v>
                </c:pt>
                <c:pt idx="6">
                  <c:v>5</c:v>
                </c:pt>
                <c:pt idx="7">
                  <c:v>5</c:v>
                </c:pt>
                <c:pt idx="8">
                  <c:v>10</c:v>
                </c:pt>
                <c:pt idx="9">
                  <c:v>-19</c:v>
                </c:pt>
                <c:pt idx="10">
                  <c:v>-15</c:v>
                </c:pt>
                <c:pt idx="11">
                  <c:v>-21</c:v>
                </c:pt>
                <c:pt idx="12">
                  <c:v>15</c:v>
                </c:pt>
                <c:pt idx="13">
                  <c:v>10</c:v>
                </c:pt>
              </c:numCache>
            </c:numRef>
          </c:yVal>
        </c:ser>
        <c:ser>
          <c:idx val="3"/>
          <c:order val="2"/>
          <c:tx>
            <c:strRef>
              <c:f>'1. Timeline'!$K$30</c:f>
              <c:strCache>
                <c:ptCount val="1"/>
                <c:pt idx="0">
                  <c:v>At Risk</c:v>
                </c:pt>
              </c:strCache>
            </c:strRef>
          </c:tx>
          <c:spPr>
            <a:ln w="28575">
              <a:noFill/>
            </a:ln>
          </c:spPr>
          <c:marker>
            <c:symbol val="none"/>
          </c:marker>
          <c:errBars>
            <c:errDir val="y"/>
            <c:errBarType val="both"/>
            <c:errValType val="fixedVal"/>
            <c:val val="0"/>
          </c:errBars>
          <c:errBars>
            <c:errDir val="x"/>
            <c:errBarType val="plus"/>
            <c:errValType val="cust"/>
            <c:noEndCap val="1"/>
            <c:plus>
              <c:numRef>
                <c:f>'1. Timeline'!$K$33:$K$46</c:f>
                <c:numCache>
                  <c:formatCode>General</c:formatCode>
                  <c:ptCount val="14"/>
                  <c:pt idx="0">
                    <c:v>0</c:v>
                  </c:pt>
                  <c:pt idx="1">
                    <c:v>0</c:v>
                  </c:pt>
                  <c:pt idx="2">
                    <c:v>0</c:v>
                  </c:pt>
                  <c:pt idx="3">
                    <c:v>0</c:v>
                  </c:pt>
                  <c:pt idx="4">
                    <c:v>0</c:v>
                  </c:pt>
                  <c:pt idx="6">
                    <c:v>0</c:v>
                  </c:pt>
                  <c:pt idx="7">
                    <c:v>0</c:v>
                  </c:pt>
                  <c:pt idx="9">
                    <c:v>0</c:v>
                  </c:pt>
                  <c:pt idx="10">
                    <c:v>0</c:v>
                  </c:pt>
                  <c:pt idx="11">
                    <c:v>0</c:v>
                  </c:pt>
                  <c:pt idx="12">
                    <c:v>0</c:v>
                  </c:pt>
                  <c:pt idx="13">
                    <c:v>0</c:v>
                  </c:pt>
                </c:numCache>
              </c:numRef>
            </c:plus>
            <c:minus>
              <c:numLit>
                <c:formatCode>General</c:formatCode>
                <c:ptCount val="1"/>
                <c:pt idx="0">
                  <c:v>1</c:v>
                </c:pt>
              </c:numLit>
            </c:minus>
            <c:spPr>
              <a:ln w="50800">
                <a:solidFill>
                  <a:schemeClr val="accent6"/>
                </a:solidFill>
              </a:ln>
            </c:spPr>
          </c:errBars>
          <c:xVal>
            <c:numRef>
              <c:f>'1. Timeline'!$J$33:$J$46</c:f>
              <c:numCache>
                <c:formatCode>mmm\-dd\-yyyy</c:formatCode>
                <c:ptCount val="14"/>
                <c:pt idx="0">
                  <c:v>#N/A</c:v>
                </c:pt>
                <c:pt idx="1">
                  <c:v>#N/A</c:v>
                </c:pt>
                <c:pt idx="2">
                  <c:v>#N/A</c:v>
                </c:pt>
                <c:pt idx="3">
                  <c:v>#N/A</c:v>
                </c:pt>
                <c:pt idx="4">
                  <c:v>#N/A</c:v>
                </c:pt>
                <c:pt idx="5">
                  <c:v>#N/A</c:v>
                </c:pt>
                <c:pt idx="6">
                  <c:v>#N/A</c:v>
                </c:pt>
                <c:pt idx="7">
                  <c:v>#N/A</c:v>
                </c:pt>
                <c:pt idx="8">
                  <c:v>#N/A</c:v>
                </c:pt>
                <c:pt idx="9">
                  <c:v>#N/A</c:v>
                </c:pt>
                <c:pt idx="10">
                  <c:v>#N/A</c:v>
                </c:pt>
                <c:pt idx="11">
                  <c:v>#N/A</c:v>
                </c:pt>
                <c:pt idx="12">
                  <c:v>#N/A</c:v>
                </c:pt>
                <c:pt idx="13">
                  <c:v>#N/A</c:v>
                </c:pt>
              </c:numCache>
            </c:numRef>
          </c:xVal>
          <c:yVal>
            <c:numRef>
              <c:f>'1. Timeline'!$L$33:$L$46</c:f>
              <c:numCache>
                <c:formatCode>General</c:formatCode>
                <c:ptCount val="14"/>
                <c:pt idx="0">
                  <c:v>0</c:v>
                </c:pt>
                <c:pt idx="1">
                  <c:v>0</c:v>
                </c:pt>
                <c:pt idx="2">
                  <c:v>0</c:v>
                </c:pt>
                <c:pt idx="3">
                  <c:v>0</c:v>
                </c:pt>
                <c:pt idx="4">
                  <c:v>0</c:v>
                </c:pt>
                <c:pt idx="5">
                  <c:v>0</c:v>
                </c:pt>
                <c:pt idx="6">
                  <c:v>0</c:v>
                </c:pt>
                <c:pt idx="7">
                  <c:v>0</c:v>
                </c:pt>
                <c:pt idx="8">
                  <c:v>0</c:v>
                </c:pt>
                <c:pt idx="9">
                  <c:v>0</c:v>
                </c:pt>
                <c:pt idx="10">
                  <c:v>0</c:v>
                </c:pt>
                <c:pt idx="11">
                  <c:v>0</c:v>
                </c:pt>
                <c:pt idx="12">
                  <c:v>0</c:v>
                </c:pt>
                <c:pt idx="13">
                  <c:v>0</c:v>
                </c:pt>
              </c:numCache>
            </c:numRef>
          </c:yVal>
        </c:ser>
        <c:axId val="39523456"/>
        <c:axId val="39524992"/>
      </c:scatterChart>
      <c:valAx>
        <c:axId val="39523456"/>
        <c:scaling>
          <c:orientation val="minMax"/>
        </c:scaling>
        <c:axPos val="b"/>
        <c:numFmt formatCode="mmm\-dd\-yyyy" sourceLinked="0"/>
        <c:tickLblPos val="nextTo"/>
        <c:crossAx val="39524992"/>
        <c:crosses val="autoZero"/>
        <c:crossBetween val="midCat"/>
      </c:valAx>
      <c:valAx>
        <c:axId val="39524992"/>
        <c:scaling>
          <c:orientation val="minMax"/>
        </c:scaling>
        <c:delete val="1"/>
        <c:axPos val="l"/>
        <c:numFmt formatCode="General" sourceLinked="1"/>
        <c:tickLblPos val="none"/>
        <c:crossAx val="39523456"/>
        <c:crosses val="autoZero"/>
        <c:crossBetween val="midCat"/>
      </c:valAx>
      <c:spPr>
        <a:solidFill>
          <a:schemeClr val="bg1">
            <a:lumMod val="95000"/>
          </a:schemeClr>
        </a:solidFill>
      </c:spPr>
    </c:plotArea>
    <c:plotVisOnly val="1"/>
    <c:dispBlanksAs val="gap"/>
  </c:chart>
  <c:spPr>
    <a:solidFill>
      <a:schemeClr val="bg1">
        <a:lumMod val="95000"/>
      </a:schemeClr>
    </a:solidFill>
  </c:sp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338" name="Shape 2"/>
          <p:cNvSpPr>
            <a:spLocks noGrp="1" noRot="1" noChangeAspect="1"/>
          </p:cNvSpPr>
          <p:nvPr>
            <p:ph type="sldImg" idx="2"/>
          </p:nvPr>
        </p:nvSpPr>
        <p:spPr bwMode="auto">
          <a:xfrm>
            <a:off x="1143000" y="685800"/>
            <a:ext cx="4572000" cy="3429000"/>
          </a:xfrm>
          <a:custGeom>
            <a:avLst/>
            <a:gdLst>
              <a:gd name="T0" fmla="*/ 0 w 120000"/>
              <a:gd name="T1" fmla="*/ 0 h 120000"/>
              <a:gd name="T2" fmla="*/ 120000 w 120000"/>
              <a:gd name="T3" fmla="*/ 120000 h 120000"/>
            </a:gdLst>
            <a:ahLst/>
            <a:cxnLst>
              <a:cxn ang="0">
                <a:pos x="0" y="0"/>
              </a:cxn>
              <a:cxn ang="0">
                <a:pos x="120000" y="0"/>
              </a:cxn>
              <a:cxn ang="0">
                <a:pos x="120000" y="120000"/>
              </a:cxn>
              <a:cxn ang="0">
                <a:pos x="0" y="120000"/>
              </a:cxn>
            </a:cxnLst>
            <a:rect l="T0" t="T1" r="T2" b="T3"/>
            <a:pathLst>
              <a:path w="120000" h="120000" extrusionOk="0">
                <a:moveTo>
                  <a:pt x="0" y="0"/>
                </a:moveTo>
                <a:lnTo>
                  <a:pt x="120000" y="0"/>
                </a:lnTo>
                <a:lnTo>
                  <a:pt x="120000" y="120000"/>
                </a:lnTo>
                <a:lnTo>
                  <a:pt x="0" y="120000"/>
                </a:lnTo>
                <a:close/>
              </a:path>
            </a:pathLst>
          </a:custGeom>
          <a:noFill/>
          <a:ln w="9525">
            <a:noFill/>
            <a:round/>
            <a:headEnd/>
            <a:tailEnd/>
          </a:ln>
        </p:spPr>
      </p:sp>
      <p:sp>
        <p:nvSpPr>
          <p:cNvPr id="3" name="Shape 3"/>
          <p:cNvSpPr txBox="1">
            <a:spLocks noGrp="1"/>
          </p:cNvSpPr>
          <p:nvPr>
            <p:ph type="body" idx="1"/>
          </p:nvPr>
        </p:nvSpPr>
        <p:spPr>
          <a:xfrm>
            <a:off x="685800" y="4343400"/>
            <a:ext cx="5486400" cy="4114800"/>
          </a:xfrm>
          <a:prstGeom prst="rect">
            <a:avLst/>
          </a:prstGeom>
        </p:spPr>
        <p:txBody>
          <a:bodyPr lIns="91425" tIns="91425" rIns="91425" b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a:pPr lvl="0"/>
            <a:endParaRPr noProof="0"/>
          </a:p>
        </p:txBody>
      </p:sp>
    </p:spTree>
  </p:cSld>
  <p:clrMap bg1="lt1" tx1="dk1" bg2="dk2" tx2="lt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742950" indent="-285750" algn="l" rtl="0" fontAlgn="base">
      <a:spcBef>
        <a:spcPct val="30000"/>
      </a:spcBef>
      <a:spcAft>
        <a:spcPct val="0"/>
      </a:spcAft>
      <a:defRPr sz="1200" kern="1200">
        <a:solidFill>
          <a:schemeClr val="tx1"/>
        </a:solidFill>
        <a:latin typeface="+mn-lt"/>
        <a:ea typeface="+mn-ea"/>
        <a:cs typeface="+mn-cs"/>
      </a:defRPr>
    </a:lvl2pPr>
    <a:lvl3pPr marL="1143000" indent="-228600" algn="l" rtl="0" fontAlgn="base">
      <a:spcBef>
        <a:spcPct val="30000"/>
      </a:spcBef>
      <a:spcAft>
        <a:spcPct val="0"/>
      </a:spcAft>
      <a:defRPr sz="1200" kern="1200">
        <a:solidFill>
          <a:schemeClr val="tx1"/>
        </a:solidFill>
        <a:latin typeface="+mn-lt"/>
        <a:ea typeface="+mn-ea"/>
        <a:cs typeface="+mn-cs"/>
      </a:defRPr>
    </a:lvl3pPr>
    <a:lvl4pPr marL="1600200" indent="-228600" algn="l" rtl="0" fontAlgn="base">
      <a:spcBef>
        <a:spcPct val="30000"/>
      </a:spcBef>
      <a:spcAft>
        <a:spcPct val="0"/>
      </a:spcAft>
      <a:defRPr sz="1200" kern="1200">
        <a:solidFill>
          <a:schemeClr val="tx1"/>
        </a:solidFill>
        <a:latin typeface="+mn-lt"/>
        <a:ea typeface="+mn-ea"/>
        <a:cs typeface="+mn-cs"/>
      </a:defRPr>
    </a:lvl4pPr>
    <a:lvl5pPr marL="2057400" indent="-2286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5" name="Shape 109"/>
          <p:cNvSpPr>
            <a:spLocks noGrp="1" noRot="1" noChangeAspect="1"/>
          </p:cNvSpPr>
          <p:nvPr>
            <p:ph type="sldImg" idx="2"/>
          </p:nvPr>
        </p:nvSpPr>
        <p:spPr>
          <a:noFill/>
        </p:spPr>
      </p:sp>
      <p:sp>
        <p:nvSpPr>
          <p:cNvPr id="16386" name="Shape 110"/>
          <p:cNvSpPr txBox="1">
            <a:spLocks noGrp="1"/>
          </p:cNvSpPr>
          <p:nvPr>
            <p:ph type="body" idx="1"/>
          </p:nvPr>
        </p:nvSpPr>
        <p:spPr bwMode="auto">
          <a:noFill/>
        </p:spPr>
        <p:txBody>
          <a:bodyPr vert="horz" wrap="square" numCol="1" compatLnSpc="1">
            <a:prstTxWarp prst="textNoShape">
              <a:avLst/>
            </a:prstTxWarp>
            <a:spAutoFit/>
          </a:bodyPr>
          <a:lstStyle/>
          <a:p>
            <a:pPr>
              <a:spcBef>
                <a:spcPct val="0"/>
              </a:spcBef>
            </a:pPr>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8129" name="Shape 190"/>
          <p:cNvSpPr>
            <a:spLocks noGrp="1" noRot="1" noChangeAspect="1"/>
          </p:cNvSpPr>
          <p:nvPr>
            <p:ph type="sldImg" idx="2"/>
          </p:nvPr>
        </p:nvSpPr>
        <p:spPr>
          <a:noFill/>
        </p:spPr>
      </p:sp>
      <p:sp>
        <p:nvSpPr>
          <p:cNvPr id="48130" name="Shape 191"/>
          <p:cNvSpPr txBox="1">
            <a:spLocks noGrp="1"/>
          </p:cNvSpPr>
          <p:nvPr>
            <p:ph type="body" idx="1"/>
          </p:nvPr>
        </p:nvSpPr>
        <p:spPr bwMode="auto">
          <a:noFill/>
        </p:spPr>
        <p:txBody>
          <a:bodyPr vert="horz" wrap="square" numCol="1" compatLnSpc="1">
            <a:prstTxWarp prst="textNoShape">
              <a:avLst/>
            </a:prstTxWarp>
            <a:spAutoFit/>
          </a:bodyPr>
          <a:lstStyle/>
          <a:p>
            <a:pPr>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p:sp>
      <p:sp>
        <p:nvSpPr>
          <p:cNvPr id="27650" name="Notes Placeholder 2"/>
          <p:cNvSpPr txBox="1">
            <a:spLocks noGrp="1"/>
          </p:cNvSpPr>
          <p:nvPr>
            <p:ph type="body" idx="1"/>
          </p:nvPr>
        </p:nvSpPr>
        <p:spPr bwMode="auto">
          <a:noFill/>
        </p:spPr>
        <p:txBody>
          <a:bodyPr vert="horz" wrap="square" numCol="1" compatLnSpc="1">
            <a:prstTxWarp prst="textNoShape">
              <a:avLst/>
            </a:prstTxWarp>
          </a:bodyPr>
          <a:lstStyle/>
          <a:p>
            <a:pPr>
              <a:spcBef>
                <a:spcPct val="0"/>
              </a:spcBef>
            </a:pPr>
            <a:r>
              <a:rPr lang="en-US" smtClean="0"/>
              <a:t>MIPL's FRQ is simple to use. A user with only a little programming experience can quickly</a:t>
            </a:r>
            <a:br>
              <a:rPr lang="en-US" smtClean="0"/>
            </a:br>
            <a:r>
              <a:rPr lang="en-US" smtClean="0"/>
              <a:t>learn the syntax of the FRQ and create a complete Data Mining program very quickly. However, the simplicity does not sacrifice the capabilities of MIPL as JOB can be used to develop by experienced users to generate powerful new algorithms by using and defining in-built operations. </a:t>
            </a:r>
          </a:p>
          <a:p>
            <a:pPr>
              <a:spcBef>
                <a:spcPct val="0"/>
              </a:spcBef>
            </a:pP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3793" name="Shape 164"/>
          <p:cNvSpPr>
            <a:spLocks noGrp="1" noRot="1" noChangeAspect="1"/>
          </p:cNvSpPr>
          <p:nvPr>
            <p:ph type="sldImg" idx="2"/>
          </p:nvPr>
        </p:nvSpPr>
        <p:spPr>
          <a:noFill/>
        </p:spPr>
      </p:sp>
      <p:sp>
        <p:nvSpPr>
          <p:cNvPr id="33794" name="Shape 165"/>
          <p:cNvSpPr txBox="1">
            <a:spLocks noGrp="1"/>
          </p:cNvSpPr>
          <p:nvPr>
            <p:ph type="body" idx="1"/>
          </p:nvPr>
        </p:nvSpPr>
        <p:spPr bwMode="auto">
          <a:noFill/>
        </p:spPr>
        <p:txBody>
          <a:bodyPr vert="horz" wrap="square" numCol="1" compatLnSpc="1">
            <a:prstTxWarp prst="textNoShape">
              <a:avLst/>
            </a:prstTxWarp>
            <a:spAutoFit/>
          </a:bodyPr>
          <a:lstStyle/>
          <a:p>
            <a:pPr>
              <a:spcBef>
                <a:spcPct val="0"/>
              </a:spcBef>
            </a:pPr>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5841" name="Shape 157"/>
          <p:cNvSpPr>
            <a:spLocks noGrp="1" noRot="1" noChangeAspect="1"/>
          </p:cNvSpPr>
          <p:nvPr>
            <p:ph type="sldImg" idx="2"/>
          </p:nvPr>
        </p:nvSpPr>
        <p:spPr>
          <a:noFill/>
        </p:spPr>
      </p:sp>
      <p:sp>
        <p:nvSpPr>
          <p:cNvPr id="35842" name="Shape 158"/>
          <p:cNvSpPr txBox="1">
            <a:spLocks noGrp="1"/>
          </p:cNvSpPr>
          <p:nvPr>
            <p:ph type="body" idx="1"/>
          </p:nvPr>
        </p:nvSpPr>
        <p:spPr bwMode="auto">
          <a:noFill/>
        </p:spPr>
        <p:txBody>
          <a:bodyPr vert="horz" wrap="square" numCol="1" compatLnSpc="1">
            <a:prstTxWarp prst="textNoShape">
              <a:avLst/>
            </a:prstTxWarp>
            <a:spAutoFit/>
          </a:bodyPr>
          <a:lstStyle/>
          <a:p>
            <a:pPr>
              <a:spcBef>
                <a:spcPct val="0"/>
              </a:spcBef>
            </a:pPr>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7889" name="Shape 157"/>
          <p:cNvSpPr>
            <a:spLocks noGrp="1" noRot="1" noChangeAspect="1"/>
          </p:cNvSpPr>
          <p:nvPr>
            <p:ph type="sldImg" idx="2"/>
          </p:nvPr>
        </p:nvSpPr>
        <p:spPr>
          <a:noFill/>
        </p:spPr>
      </p:sp>
      <p:sp>
        <p:nvSpPr>
          <p:cNvPr id="37890" name="Shape 158"/>
          <p:cNvSpPr txBox="1">
            <a:spLocks noGrp="1"/>
          </p:cNvSpPr>
          <p:nvPr>
            <p:ph type="body" idx="1"/>
          </p:nvPr>
        </p:nvSpPr>
        <p:spPr bwMode="auto">
          <a:noFill/>
        </p:spPr>
        <p:txBody>
          <a:bodyPr vert="horz" wrap="square" numCol="1" compatLnSpc="1">
            <a:prstTxWarp prst="textNoShape">
              <a:avLst/>
            </a:prstTxWarp>
            <a:spAutoFit/>
          </a:bodyPr>
          <a:lstStyle/>
          <a:p>
            <a:pPr>
              <a:spcBef>
                <a:spcPct val="0"/>
              </a:spcBef>
            </a:pPr>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9937" name="Shape 164"/>
          <p:cNvSpPr>
            <a:spLocks noGrp="1" noRot="1" noChangeAspect="1"/>
          </p:cNvSpPr>
          <p:nvPr>
            <p:ph type="sldImg" idx="2"/>
          </p:nvPr>
        </p:nvSpPr>
        <p:spPr>
          <a:noFill/>
        </p:spPr>
      </p:sp>
      <p:sp>
        <p:nvSpPr>
          <p:cNvPr id="39938" name="Shape 165"/>
          <p:cNvSpPr txBox="1">
            <a:spLocks noGrp="1"/>
          </p:cNvSpPr>
          <p:nvPr>
            <p:ph type="body" idx="1"/>
          </p:nvPr>
        </p:nvSpPr>
        <p:spPr bwMode="auto">
          <a:noFill/>
        </p:spPr>
        <p:txBody>
          <a:bodyPr vert="horz" wrap="square" numCol="1" compatLnSpc="1">
            <a:prstTxWarp prst="textNoShape">
              <a:avLst/>
            </a:prstTxWarp>
            <a:spAutoFit/>
          </a:bodyPr>
          <a:lstStyle/>
          <a:p>
            <a:pPr>
              <a:spcBef>
                <a:spcPct val="0"/>
              </a:spcBef>
            </a:pPr>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1985" name="Shape 171"/>
          <p:cNvSpPr>
            <a:spLocks noGrp="1" noRot="1" noChangeAspect="1"/>
          </p:cNvSpPr>
          <p:nvPr>
            <p:ph type="sldImg" idx="2"/>
          </p:nvPr>
        </p:nvSpPr>
        <p:spPr>
          <a:noFill/>
        </p:spPr>
      </p:sp>
      <p:sp>
        <p:nvSpPr>
          <p:cNvPr id="41986" name="Shape 172"/>
          <p:cNvSpPr txBox="1">
            <a:spLocks noGrp="1"/>
          </p:cNvSpPr>
          <p:nvPr>
            <p:ph type="body" idx="1"/>
          </p:nvPr>
        </p:nvSpPr>
        <p:spPr bwMode="auto">
          <a:noFill/>
        </p:spPr>
        <p:txBody>
          <a:bodyPr vert="horz" wrap="square" numCol="1" compatLnSpc="1">
            <a:prstTxWarp prst="textNoShape">
              <a:avLst/>
            </a:prstTxWarp>
            <a:spAutoFit/>
          </a:bodyPr>
          <a:lstStyle/>
          <a:p>
            <a:pPr>
              <a:spcBef>
                <a:spcPct val="0"/>
              </a:spcBef>
            </a:pPr>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3" name="Shape 178"/>
          <p:cNvSpPr>
            <a:spLocks noGrp="1" noRot="1" noChangeAspect="1"/>
          </p:cNvSpPr>
          <p:nvPr>
            <p:ph type="sldImg" idx="2"/>
          </p:nvPr>
        </p:nvSpPr>
        <p:spPr>
          <a:noFill/>
        </p:spPr>
      </p:sp>
      <p:sp>
        <p:nvSpPr>
          <p:cNvPr id="44034" name="Shape 179"/>
          <p:cNvSpPr txBox="1">
            <a:spLocks noGrp="1"/>
          </p:cNvSpPr>
          <p:nvPr>
            <p:ph type="body" idx="1"/>
          </p:nvPr>
        </p:nvSpPr>
        <p:spPr bwMode="auto">
          <a:noFill/>
        </p:spPr>
        <p:txBody>
          <a:bodyPr vert="horz" wrap="square" numCol="1" compatLnSpc="1">
            <a:prstTxWarp prst="textNoShape">
              <a:avLst/>
            </a:prstTxWarp>
            <a:spAutoFit/>
          </a:bodyPr>
          <a:lstStyle/>
          <a:p>
            <a:pPr>
              <a:spcBef>
                <a:spcPct val="0"/>
              </a:spcBef>
            </a:pPr>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6081" name="Shape 184"/>
          <p:cNvSpPr>
            <a:spLocks noGrp="1" noRot="1" noChangeAspect="1"/>
          </p:cNvSpPr>
          <p:nvPr>
            <p:ph type="sldImg" idx="2"/>
          </p:nvPr>
        </p:nvSpPr>
        <p:spPr>
          <a:noFill/>
        </p:spPr>
      </p:sp>
      <p:sp>
        <p:nvSpPr>
          <p:cNvPr id="46082" name="Shape 185"/>
          <p:cNvSpPr txBox="1">
            <a:spLocks noGrp="1"/>
          </p:cNvSpPr>
          <p:nvPr>
            <p:ph type="body" idx="1"/>
          </p:nvPr>
        </p:nvSpPr>
        <p:spPr bwMode="auto">
          <a:noFill/>
        </p:spPr>
        <p:txBody>
          <a:bodyPr vert="horz" wrap="square" numCol="1" compatLnSpc="1">
            <a:prstTxWarp prst="textNoShape">
              <a:avLst/>
            </a:prstTxWarp>
            <a:spAutoFit/>
          </a:bodyPr>
          <a:lstStyle/>
          <a:p>
            <a:pPr>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useBgFill="1">
        <p:nvSpPr>
          <p:cNvPr id="5" name="Rounded Rectangle 7"/>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6" name="Rectangle 8"/>
          <p:cNvSpPr/>
          <p:nvPr/>
        </p:nvSpPr>
        <p:spPr>
          <a:xfrm>
            <a:off x="345440" y="1371600"/>
            <a:ext cx="7147931" cy="4034802"/>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7"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8" name="Rectangle 12"/>
          <p:cNvSpPr/>
          <p:nvPr/>
        </p:nvSpPr>
        <p:spPr>
          <a:xfrm>
            <a:off x="7712075" y="3136900"/>
            <a:ext cx="911225" cy="2074863"/>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9" name="Rectangle 13"/>
          <p:cNvSpPr/>
          <p:nvPr/>
        </p:nvSpPr>
        <p:spPr>
          <a:xfrm>
            <a:off x="446088" y="3055938"/>
            <a:ext cx="6946900" cy="2244725"/>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10" name="Rectangle 10"/>
          <p:cNvSpPr/>
          <p:nvPr/>
        </p:nvSpPr>
        <p:spPr>
          <a:xfrm>
            <a:off x="541338" y="3429000"/>
            <a:ext cx="6756400" cy="2286000"/>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11" name="Rectangle 9"/>
          <p:cNvSpPr/>
          <p:nvPr/>
        </p:nvSpPr>
        <p:spPr>
          <a:xfrm>
            <a:off x="539750" y="3429000"/>
            <a:ext cx="6759575" cy="228600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1917457"/>
            <a:ext cx="6629400" cy="1219201"/>
          </a:xfrm>
        </p:spPr>
        <p:txBody>
          <a:bodyPr anchor="b" anchorCtr="0">
            <a:noAutofit/>
          </a:bodyPr>
          <a:lstStyle>
            <a:lvl1pPr>
              <a:defRPr sz="4000">
                <a:solidFill>
                  <a:schemeClr val="accent1">
                    <a:lumMod val="50000"/>
                  </a:schemeClr>
                </a:solidFill>
              </a:defRPr>
            </a:lvl1pPr>
          </a:lstStyle>
          <a:p>
            <a:r>
              <a:rPr lang="en-US" dirty="0" smtClean="0"/>
              <a:t>Click to edit Master title style</a:t>
            </a:r>
            <a:endParaRPr lang="en-US" dirty="0"/>
          </a:p>
        </p:txBody>
      </p:sp>
      <p:sp>
        <p:nvSpPr>
          <p:cNvPr id="12" name="Date Placeholder 3"/>
          <p:cNvSpPr>
            <a:spLocks noGrp="1"/>
          </p:cNvSpPr>
          <p:nvPr>
            <p:ph type="dt" sz="half" idx="10"/>
          </p:nvPr>
        </p:nvSpPr>
        <p:spPr/>
        <p:txBody>
          <a:bodyPr/>
          <a:lstStyle>
            <a:lvl1pPr>
              <a:defRPr/>
            </a:lvl1pPr>
          </a:lstStyle>
          <a:p>
            <a:fld id="{14EDFFC7-B050-46B3-A54F-96ABFA40E32C}" type="datetime4">
              <a:rPr lang="en-US"/>
              <a:pPr/>
              <a:t>May 9, 2012</a:t>
            </a:fld>
            <a:endParaRPr lang="en-US"/>
          </a:p>
        </p:txBody>
      </p:sp>
      <p:sp>
        <p:nvSpPr>
          <p:cNvPr id="13" name="Footer Placeholder 4"/>
          <p:cNvSpPr>
            <a:spLocks noGrp="1"/>
          </p:cNvSpPr>
          <p:nvPr>
            <p:ph type="ftr" sz="quarter" idx="11"/>
          </p:nvPr>
        </p:nvSpPr>
        <p:spPr/>
        <p:txBody>
          <a:bodyPr/>
          <a:lstStyle>
            <a:lvl1pPr>
              <a:defRPr/>
            </a:lvl1pPr>
          </a:lstStyle>
          <a:p>
            <a:endParaRPr lang="en-US"/>
          </a:p>
        </p:txBody>
      </p:sp>
      <p:sp>
        <p:nvSpPr>
          <p:cNvPr id="14" name="Slide Number Placeholder 5"/>
          <p:cNvSpPr>
            <a:spLocks noGrp="1"/>
          </p:cNvSpPr>
          <p:nvPr>
            <p:ph type="sldNum" sz="quarter" idx="12"/>
          </p:nvPr>
        </p:nvSpPr>
        <p:spPr>
          <a:xfrm>
            <a:off x="7786688" y="4625975"/>
            <a:ext cx="762000" cy="457200"/>
          </a:xfrm>
          <a:noFill/>
          <a:ln/>
        </p:spPr>
        <p:txBody>
          <a:bodyPr rtlCol="0"/>
          <a:lstStyle>
            <a:lvl1pPr algn="ctr" fontAlgn="auto">
              <a:spcBef>
                <a:spcPts val="0"/>
              </a:spcBef>
              <a:spcAft>
                <a:spcPts val="0"/>
              </a:spcAft>
              <a:defRPr sz="2800" kern="0" smtClean="0">
                <a:solidFill>
                  <a:schemeClr val="accent1">
                    <a:lumMod val="50000"/>
                  </a:schemeClr>
                </a:solidFill>
                <a:latin typeface="Arial"/>
                <a:ea typeface="Arial"/>
                <a:cs typeface="Arial"/>
                <a:sym typeface="Arial"/>
              </a:defRPr>
            </a:lvl1pPr>
          </a:lstStyle>
          <a:p>
            <a:pPr>
              <a:defRPr/>
            </a:pPr>
            <a:fld id="{72D5489E-A764-44C9-A4EF-1F678CF8540A}" type="slidenum">
              <a:rPr lang="en-US"/>
              <a:pPr>
                <a:defRPr/>
              </a:pPr>
              <a:t>‹#›</a:t>
            </a:fld>
            <a:endParaRPr lang="en-US"/>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fld id="{74975885-C941-4319-B50C-C081BFD8C511}" type="datetime1">
              <a:rPr lang="en-US"/>
              <a:pPr/>
              <a:t>5/9/2012</a:t>
            </a:fld>
            <a:endParaRPr lang="en-US"/>
          </a:p>
        </p:txBody>
      </p:sp>
      <p:sp>
        <p:nvSpPr>
          <p:cNvPr id="5" name="Footer Placeholder 4"/>
          <p:cNvSpPr>
            <a:spLocks noGrp="1"/>
          </p:cNvSpPr>
          <p:nvPr>
            <p:ph type="ftr" sz="quarter" idx="11"/>
          </p:nvPr>
        </p:nvSpPr>
        <p:spPr>
          <a:ln/>
        </p:spPr>
        <p:txBody>
          <a:bodyPr/>
          <a:lstStyle>
            <a:lvl1pPr>
              <a:defRPr/>
            </a:lvl1pPr>
          </a:lstStyle>
          <a:p>
            <a:endParaRPr lang="en-US"/>
          </a:p>
        </p:txBody>
      </p:sp>
      <p:sp>
        <p:nvSpPr>
          <p:cNvPr id="6" name="Slide Number Placeholder 5"/>
          <p:cNvSpPr>
            <a:spLocks noGrp="1"/>
          </p:cNvSpPr>
          <p:nvPr>
            <p:ph type="sldNum" sz="quarter" idx="12"/>
          </p:nvPr>
        </p:nvSpPr>
        <p:spPr>
          <a:ln/>
        </p:spPr>
        <p:txBody>
          <a:bodyPr/>
          <a:lstStyle>
            <a:lvl1pPr>
              <a:defRPr/>
            </a:lvl1pPr>
          </a:lstStyle>
          <a:p>
            <a:fld id="{18C3B835-DBD6-4F05-BE42-183A4A0CCB87}" type="slidenum">
              <a:rPr lang="en-US"/>
              <a:pPr/>
              <a:t>‹#›</a:t>
            </a:fld>
            <a:endParaRPr lang="en-US"/>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6"/>
          <p:cNvSpPr/>
          <p:nvPr/>
        </p:nvSpPr>
        <p:spPr>
          <a:xfrm>
            <a:off x="6861175" y="228600"/>
            <a:ext cx="1860550" cy="6122988"/>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sym typeface="Arial"/>
            </a:endParaRPr>
          </a:p>
        </p:txBody>
      </p:sp>
      <p:sp>
        <p:nvSpPr>
          <p:cNvPr id="5" name="Rectangle 7"/>
          <p:cNvSpPr/>
          <p:nvPr/>
        </p:nvSpPr>
        <p:spPr>
          <a:xfrm>
            <a:off x="6954838" y="350838"/>
            <a:ext cx="1673225" cy="5876925"/>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Date Placeholder 3"/>
          <p:cNvSpPr>
            <a:spLocks noGrp="1"/>
          </p:cNvSpPr>
          <p:nvPr>
            <p:ph type="dt" sz="half" idx="10"/>
          </p:nvPr>
        </p:nvSpPr>
        <p:spPr/>
        <p:txBody>
          <a:bodyPr/>
          <a:lstStyle>
            <a:lvl1pPr>
              <a:defRPr/>
            </a:lvl1pPr>
          </a:lstStyle>
          <a:p>
            <a:fld id="{06146B4D-7F45-4CC2-9C08-DD715AA690C1}" type="datetime4">
              <a:rPr lang="en-US"/>
              <a:pPr/>
              <a:t>May 9, 2012</a:t>
            </a:fld>
            <a:endParaRPr lang="en-US"/>
          </a:p>
        </p:txBody>
      </p:sp>
      <p:sp>
        <p:nvSpPr>
          <p:cNvPr id="7" name="Footer Placeholder 4"/>
          <p:cNvSpPr>
            <a:spLocks noGrp="1"/>
          </p:cNvSpPr>
          <p:nvPr>
            <p:ph type="ftr" sz="quarter" idx="11"/>
          </p:nvPr>
        </p:nvSpPr>
        <p:spPr/>
        <p:txBody>
          <a:bodyPr/>
          <a:lstStyle>
            <a:lvl1pPr>
              <a:defRPr/>
            </a:lvl1pPr>
          </a:lstStyle>
          <a:p>
            <a:endParaRPr lang="en-US"/>
          </a:p>
        </p:txBody>
      </p:sp>
      <p:sp>
        <p:nvSpPr>
          <p:cNvPr id="8" name="Slide Number Placeholder 5"/>
          <p:cNvSpPr>
            <a:spLocks noGrp="1"/>
          </p:cNvSpPr>
          <p:nvPr>
            <p:ph type="sldNum" sz="quarter" idx="12"/>
          </p:nvPr>
        </p:nvSpPr>
        <p:spPr/>
        <p:txBody>
          <a:bodyPr/>
          <a:lstStyle>
            <a:lvl1pPr>
              <a:defRPr/>
            </a:lvl1pPr>
          </a:lstStyle>
          <a:p>
            <a:fld id="{BCBE73B2-3178-47F6-A9AA-F037B7C613F2}" type="slidenum">
              <a:rPr lang="en-US"/>
              <a:pPr/>
              <a:t>‹#›</a:t>
            </a:fld>
            <a:endParaRPr lang="en-US"/>
          </a:p>
        </p:txBody>
      </p:sp>
    </p:spTree>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x" type="tx">
  <p:cSld name="tx">
    <p:spTree>
      <p:nvGrpSpPr>
        <p:cNvPr id="1" name="Shape 10"/>
        <p:cNvGrpSpPr/>
        <p:nvPr/>
      </p:nvGrpSpPr>
      <p:grpSpPr>
        <a:xfrm>
          <a:off x="0" y="0"/>
          <a:ext cx="0" cy="0"/>
          <a:chOff x="0" y="0"/>
          <a:chExt cx="0" cy="0"/>
        </a:xfrm>
      </p:grpSpPr>
      <p:sp>
        <p:nvSpPr>
          <p:cNvPr id="11" name="Shape 11"/>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algn="l" rtl="0">
              <a:spcBef>
                <a:spcPts val="0"/>
              </a:spcBef>
              <a:buSzPct val="100000"/>
              <a:buFont typeface="Arial"/>
              <a:buNone/>
              <a:defRPr sz="3600" b="1">
                <a:solidFill>
                  <a:schemeClr val="lt1"/>
                </a:solidFill>
                <a:latin typeface="Arial"/>
                <a:ea typeface="Arial"/>
                <a:cs typeface="Arial"/>
                <a:sym typeface="Arial"/>
              </a:defRPr>
            </a:lvl1pPr>
            <a:lvl2pPr algn="l" rtl="0">
              <a:spcBef>
                <a:spcPts val="0"/>
              </a:spcBef>
              <a:buSzPct val="100000"/>
              <a:buFont typeface="Arial"/>
              <a:buNone/>
              <a:defRPr sz="3600" b="1">
                <a:solidFill>
                  <a:schemeClr val="lt1"/>
                </a:solidFill>
                <a:latin typeface="Arial"/>
                <a:ea typeface="Arial"/>
                <a:cs typeface="Arial"/>
                <a:sym typeface="Arial"/>
              </a:defRPr>
            </a:lvl2pPr>
            <a:lvl3pPr algn="l" rtl="0">
              <a:spcBef>
                <a:spcPts val="0"/>
              </a:spcBef>
              <a:buSzPct val="100000"/>
              <a:buFont typeface="Arial"/>
              <a:buNone/>
              <a:defRPr sz="3600" b="1">
                <a:solidFill>
                  <a:schemeClr val="lt1"/>
                </a:solidFill>
                <a:latin typeface="Arial"/>
                <a:ea typeface="Arial"/>
                <a:cs typeface="Arial"/>
                <a:sym typeface="Arial"/>
              </a:defRPr>
            </a:lvl3pPr>
            <a:lvl4pPr algn="l" rtl="0">
              <a:spcBef>
                <a:spcPts val="0"/>
              </a:spcBef>
              <a:buSzPct val="100000"/>
              <a:buFont typeface="Arial"/>
              <a:buNone/>
              <a:defRPr sz="3600" b="1">
                <a:solidFill>
                  <a:schemeClr val="lt1"/>
                </a:solidFill>
                <a:latin typeface="Arial"/>
                <a:ea typeface="Arial"/>
                <a:cs typeface="Arial"/>
                <a:sym typeface="Arial"/>
              </a:defRPr>
            </a:lvl4pPr>
            <a:lvl5pPr algn="l" rtl="0">
              <a:spcBef>
                <a:spcPts val="0"/>
              </a:spcBef>
              <a:buSzPct val="100000"/>
              <a:buFont typeface="Arial"/>
              <a:buNone/>
              <a:defRPr sz="3600" b="1">
                <a:solidFill>
                  <a:schemeClr val="lt1"/>
                </a:solidFill>
                <a:latin typeface="Arial"/>
                <a:ea typeface="Arial"/>
                <a:cs typeface="Arial"/>
                <a:sym typeface="Arial"/>
              </a:defRPr>
            </a:lvl5pPr>
            <a:lvl6pPr algn="l" rtl="0">
              <a:spcBef>
                <a:spcPts val="0"/>
              </a:spcBef>
              <a:buSzPct val="100000"/>
              <a:buFont typeface="Arial"/>
              <a:buNone/>
              <a:defRPr sz="3600" b="1">
                <a:solidFill>
                  <a:schemeClr val="lt1"/>
                </a:solidFill>
                <a:latin typeface="Arial"/>
                <a:ea typeface="Arial"/>
                <a:cs typeface="Arial"/>
                <a:sym typeface="Arial"/>
              </a:defRPr>
            </a:lvl6pPr>
            <a:lvl7pPr algn="l" rtl="0">
              <a:spcBef>
                <a:spcPts val="0"/>
              </a:spcBef>
              <a:buSzPct val="100000"/>
              <a:buFont typeface="Arial"/>
              <a:buNone/>
              <a:defRPr sz="3600" b="1">
                <a:solidFill>
                  <a:schemeClr val="lt1"/>
                </a:solidFill>
                <a:latin typeface="Arial"/>
                <a:ea typeface="Arial"/>
                <a:cs typeface="Arial"/>
                <a:sym typeface="Arial"/>
              </a:defRPr>
            </a:lvl7pPr>
            <a:lvl8pPr algn="l" rtl="0">
              <a:spcBef>
                <a:spcPts val="0"/>
              </a:spcBef>
              <a:buSzPct val="100000"/>
              <a:buFont typeface="Arial"/>
              <a:buNone/>
              <a:defRPr sz="3600" b="1">
                <a:solidFill>
                  <a:schemeClr val="lt1"/>
                </a:solidFill>
                <a:latin typeface="Arial"/>
                <a:ea typeface="Arial"/>
                <a:cs typeface="Arial"/>
                <a:sym typeface="Arial"/>
              </a:defRPr>
            </a:lvl8pPr>
            <a:lvl9pPr algn="l" rtl="0">
              <a:spcBef>
                <a:spcPts val="0"/>
              </a:spcBef>
              <a:buSzPct val="100000"/>
              <a:buFont typeface="Arial"/>
              <a:buNone/>
              <a:defRPr sz="3600" b="1">
                <a:solidFill>
                  <a:schemeClr val="lt1"/>
                </a:solidFill>
                <a:latin typeface="Arial"/>
                <a:ea typeface="Arial"/>
                <a:cs typeface="Arial"/>
                <a:sym typeface="Arial"/>
              </a:defRPr>
            </a:lvl9pPr>
          </a:lstStyle>
          <a:p>
            <a:endParaRPr/>
          </a:p>
        </p:txBody>
      </p:sp>
      <p:sp>
        <p:nvSpPr>
          <p:cNvPr id="12" name="Shape 12"/>
          <p:cNvSpPr txBox="1">
            <a:spLocks noGrp="1"/>
          </p:cNvSpPr>
          <p:nvPr>
            <p:ph type="body" idx="1"/>
          </p:nvPr>
        </p:nvSpPr>
        <p:spPr>
          <a:xfrm>
            <a:off x="457200" y="1600200"/>
            <a:ext cx="8229600" cy="4967700"/>
          </a:xfrm>
          <a:prstGeom prst="rect">
            <a:avLst/>
          </a:prstGeom>
          <a:noFill/>
          <a:ln>
            <a:noFill/>
          </a:ln>
        </p:spPr>
        <p:txBody>
          <a:bodyPr lIns="91425" tIns="91425" rIns="91425" bIns="91425"/>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a:endParaRPr/>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ln/>
        </p:spPr>
        <p:txBody>
          <a:bodyPr/>
          <a:lstStyle>
            <a:lvl1pPr>
              <a:defRPr/>
            </a:lvl1pPr>
          </a:lstStyle>
          <a:p>
            <a:fld id="{19B13C11-0E28-4E0B-B2C4-C99FDBEB0409}" type="datetime1">
              <a:rPr lang="en-US"/>
              <a:pPr/>
              <a:t>5/9/2012</a:t>
            </a:fld>
            <a:endParaRPr lang="en-US"/>
          </a:p>
        </p:txBody>
      </p:sp>
      <p:sp>
        <p:nvSpPr>
          <p:cNvPr id="5" name="Footer Placeholder 4"/>
          <p:cNvSpPr>
            <a:spLocks noGrp="1"/>
          </p:cNvSpPr>
          <p:nvPr>
            <p:ph type="ftr" sz="quarter" idx="11"/>
          </p:nvPr>
        </p:nvSpPr>
        <p:spPr>
          <a:ln/>
        </p:spPr>
        <p:txBody>
          <a:bodyPr/>
          <a:lstStyle>
            <a:lvl1pPr>
              <a:defRPr/>
            </a:lvl1pPr>
          </a:lstStyle>
          <a:p>
            <a:endParaRPr lang="en-US"/>
          </a:p>
        </p:txBody>
      </p:sp>
      <p:sp>
        <p:nvSpPr>
          <p:cNvPr id="6" name="Slide Number Placeholder 5"/>
          <p:cNvSpPr>
            <a:spLocks noGrp="1"/>
          </p:cNvSpPr>
          <p:nvPr>
            <p:ph type="sldNum" sz="quarter" idx="12"/>
          </p:nvPr>
        </p:nvSpPr>
        <p:spPr>
          <a:ln/>
        </p:spPr>
        <p:txBody>
          <a:bodyPr/>
          <a:lstStyle>
            <a:lvl1pPr>
              <a:defRPr/>
            </a:lvl1pPr>
          </a:lstStyle>
          <a:p>
            <a:fld id="{B5CCB705-1793-4054-BFE5-777BF3D2A93C}" type="slidenum">
              <a:rPr lang="en-US"/>
              <a:pPr/>
              <a:t>‹#›</a:t>
            </a:fld>
            <a:endParaRPr lang="en-US"/>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useBgFill="1">
        <p:nvSpPr>
          <p:cNvPr id="5" name="Rounded Rectangle 7"/>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6"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7" name="Rectangle 15"/>
          <p:cNvSpPr/>
          <p:nvPr/>
        </p:nvSpPr>
        <p:spPr>
          <a:xfrm>
            <a:off x="568325" y="3048000"/>
            <a:ext cx="8032750" cy="2244725"/>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8" name="Rectangle 14"/>
          <p:cNvSpPr/>
          <p:nvPr/>
        </p:nvSpPr>
        <p:spPr>
          <a:xfrm>
            <a:off x="676275" y="4541838"/>
            <a:ext cx="7816850" cy="663575"/>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9" name="Rectangle 13"/>
          <p:cNvSpPr/>
          <p:nvPr/>
        </p:nvSpPr>
        <p:spPr>
          <a:xfrm>
            <a:off x="676275" y="3124200"/>
            <a:ext cx="7816850" cy="2078038"/>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Date Placeholder 3"/>
          <p:cNvSpPr>
            <a:spLocks noGrp="1"/>
          </p:cNvSpPr>
          <p:nvPr>
            <p:ph type="dt" sz="half" idx="10"/>
          </p:nvPr>
        </p:nvSpPr>
        <p:spPr/>
        <p:txBody>
          <a:bodyPr/>
          <a:lstStyle>
            <a:lvl1pPr>
              <a:defRPr/>
            </a:lvl1pPr>
          </a:lstStyle>
          <a:p>
            <a:fld id="{14001E45-4812-4A3E-89E2-1EA1C5E53A4E}" type="datetime4">
              <a:rPr lang="en-US"/>
              <a:pPr/>
              <a:t>May 9, 2012</a:t>
            </a:fld>
            <a:endParaRPr lang="en-US"/>
          </a:p>
        </p:txBody>
      </p:sp>
      <p:sp>
        <p:nvSpPr>
          <p:cNvPr id="11" name="Footer Placeholder 4"/>
          <p:cNvSpPr>
            <a:spLocks noGrp="1"/>
          </p:cNvSpPr>
          <p:nvPr>
            <p:ph type="ftr" sz="quarter" idx="11"/>
          </p:nvPr>
        </p:nvSpPr>
        <p:spPr/>
        <p:txBody>
          <a:bodyPr/>
          <a:lstStyle>
            <a:lvl1pPr>
              <a:defRPr/>
            </a:lvl1pPr>
          </a:lstStyle>
          <a:p>
            <a:endParaRPr lang="en-US"/>
          </a:p>
        </p:txBody>
      </p:sp>
      <p:sp>
        <p:nvSpPr>
          <p:cNvPr id="12" name="Slide Number Placeholder 5"/>
          <p:cNvSpPr>
            <a:spLocks noGrp="1"/>
          </p:cNvSpPr>
          <p:nvPr>
            <p:ph type="sldNum" sz="quarter" idx="12"/>
          </p:nvPr>
        </p:nvSpPr>
        <p:spPr/>
        <p:txBody>
          <a:bodyPr/>
          <a:lstStyle>
            <a:lvl1pPr>
              <a:defRPr/>
            </a:lvl1pPr>
          </a:lstStyle>
          <a:p>
            <a:fld id="{71564E5A-4919-4ED7-9A27-301A7EACB89F}" type="slidenum">
              <a:rPr lang="en-US"/>
              <a:pPr/>
              <a:t>‹#›</a:t>
            </a:fld>
            <a:endParaRPr lang="en-US"/>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a:ln/>
        </p:spPr>
        <p:txBody>
          <a:bodyPr/>
          <a:lstStyle>
            <a:lvl1pPr>
              <a:defRPr/>
            </a:lvl1pPr>
          </a:lstStyle>
          <a:p>
            <a:fld id="{A551843D-E594-4DDD-88CC-5508E753E0AC}" type="datetime1">
              <a:rPr lang="en-US"/>
              <a:pPr/>
              <a:t>5/9/2012</a:t>
            </a:fld>
            <a:endParaRPr lang="en-US"/>
          </a:p>
        </p:txBody>
      </p:sp>
      <p:sp>
        <p:nvSpPr>
          <p:cNvPr id="6" name="Footer Placeholder 4"/>
          <p:cNvSpPr>
            <a:spLocks noGrp="1"/>
          </p:cNvSpPr>
          <p:nvPr>
            <p:ph type="ftr" sz="quarter" idx="11"/>
          </p:nvPr>
        </p:nvSpPr>
        <p:spPr>
          <a:ln/>
        </p:spPr>
        <p:txBody>
          <a:bodyPr/>
          <a:lstStyle>
            <a:lvl1pPr>
              <a:defRPr/>
            </a:lvl1pPr>
          </a:lstStyle>
          <a:p>
            <a:endParaRPr lang="en-US"/>
          </a:p>
        </p:txBody>
      </p:sp>
      <p:sp>
        <p:nvSpPr>
          <p:cNvPr id="7" name="Slide Number Placeholder 5"/>
          <p:cNvSpPr>
            <a:spLocks noGrp="1"/>
          </p:cNvSpPr>
          <p:nvPr>
            <p:ph type="sldNum" sz="quarter" idx="12"/>
          </p:nvPr>
        </p:nvSpPr>
        <p:spPr>
          <a:ln/>
        </p:spPr>
        <p:txBody>
          <a:bodyPr/>
          <a:lstStyle>
            <a:lvl1pPr>
              <a:defRPr/>
            </a:lvl1pPr>
          </a:lstStyle>
          <a:p>
            <a:fld id="{9C2B20E3-DCAA-4BD2-900C-A648E9CB9742}" type="slidenum">
              <a:rPr lang="en-US"/>
              <a:pPr/>
              <a:t>‹#›</a:t>
            </a:fld>
            <a:endParaRPr lang="en-US"/>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a:ln/>
        </p:spPr>
        <p:txBody>
          <a:bodyPr/>
          <a:lstStyle>
            <a:lvl1pPr>
              <a:defRPr/>
            </a:lvl1pPr>
          </a:lstStyle>
          <a:p>
            <a:fld id="{39CC4F49-B502-40C3-98FD-7DE19FCC373B}" type="datetime1">
              <a:rPr lang="en-US"/>
              <a:pPr/>
              <a:t>5/9/2012</a:t>
            </a:fld>
            <a:endParaRPr lang="en-US"/>
          </a:p>
        </p:txBody>
      </p:sp>
      <p:sp>
        <p:nvSpPr>
          <p:cNvPr id="8" name="Footer Placeholder 4"/>
          <p:cNvSpPr>
            <a:spLocks noGrp="1"/>
          </p:cNvSpPr>
          <p:nvPr>
            <p:ph type="ftr" sz="quarter" idx="11"/>
          </p:nvPr>
        </p:nvSpPr>
        <p:spPr>
          <a:ln/>
        </p:spPr>
        <p:txBody>
          <a:bodyPr/>
          <a:lstStyle>
            <a:lvl1pPr>
              <a:defRPr/>
            </a:lvl1pPr>
          </a:lstStyle>
          <a:p>
            <a:endParaRPr lang="en-US"/>
          </a:p>
        </p:txBody>
      </p:sp>
      <p:sp>
        <p:nvSpPr>
          <p:cNvPr id="9" name="Slide Number Placeholder 5"/>
          <p:cNvSpPr>
            <a:spLocks noGrp="1"/>
          </p:cNvSpPr>
          <p:nvPr>
            <p:ph type="sldNum" sz="quarter" idx="12"/>
          </p:nvPr>
        </p:nvSpPr>
        <p:spPr>
          <a:ln/>
        </p:spPr>
        <p:txBody>
          <a:bodyPr/>
          <a:lstStyle>
            <a:lvl1pPr>
              <a:defRPr/>
            </a:lvl1pPr>
          </a:lstStyle>
          <a:p>
            <a:fld id="{4B707393-D838-4066-9BA1-9C85CE84FA34}" type="slidenum">
              <a:rPr lang="en-US"/>
              <a:pPr/>
              <a:t>‹#›</a:t>
            </a:fld>
            <a:endParaRPr lang="en-US"/>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a:ln/>
        </p:spPr>
        <p:txBody>
          <a:bodyPr/>
          <a:lstStyle>
            <a:lvl1pPr>
              <a:defRPr/>
            </a:lvl1pPr>
          </a:lstStyle>
          <a:p>
            <a:fld id="{46264E97-3D50-4571-937C-F2D971CF2F7D}" type="datetime1">
              <a:rPr lang="en-US"/>
              <a:pPr/>
              <a:t>5/9/2012</a:t>
            </a:fld>
            <a:endParaRPr lang="en-US"/>
          </a:p>
        </p:txBody>
      </p:sp>
      <p:sp>
        <p:nvSpPr>
          <p:cNvPr id="4" name="Footer Placeholder 4"/>
          <p:cNvSpPr>
            <a:spLocks noGrp="1"/>
          </p:cNvSpPr>
          <p:nvPr>
            <p:ph type="ftr" sz="quarter" idx="11"/>
          </p:nvPr>
        </p:nvSpPr>
        <p:spPr>
          <a:ln/>
        </p:spPr>
        <p:txBody>
          <a:bodyPr/>
          <a:lstStyle>
            <a:lvl1pPr>
              <a:defRPr/>
            </a:lvl1pPr>
          </a:lstStyle>
          <a:p>
            <a:endParaRPr lang="en-US"/>
          </a:p>
        </p:txBody>
      </p:sp>
      <p:sp>
        <p:nvSpPr>
          <p:cNvPr id="5" name="Slide Number Placeholder 5"/>
          <p:cNvSpPr>
            <a:spLocks noGrp="1"/>
          </p:cNvSpPr>
          <p:nvPr>
            <p:ph type="sldNum" sz="quarter" idx="12"/>
          </p:nvPr>
        </p:nvSpPr>
        <p:spPr>
          <a:ln/>
        </p:spPr>
        <p:txBody>
          <a:bodyPr/>
          <a:lstStyle>
            <a:lvl1pPr>
              <a:defRPr/>
            </a:lvl1pPr>
          </a:lstStyle>
          <a:p>
            <a:fld id="{07A6D831-062A-423E-A625-9C6DB69B4484}" type="slidenum">
              <a:rPr lang="en-US"/>
              <a:pPr/>
              <a:t>‹#›</a:t>
            </a:fld>
            <a:endParaRPr lang="en-US"/>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useBgFill="1">
        <p:nvSpPr>
          <p:cNvPr id="3" name="Rounded Rectangle 10"/>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4" name="Date Placeholder 1"/>
          <p:cNvSpPr>
            <a:spLocks noGrp="1"/>
          </p:cNvSpPr>
          <p:nvPr>
            <p:ph type="dt" sz="half" idx="10"/>
          </p:nvPr>
        </p:nvSpPr>
        <p:spPr/>
        <p:txBody>
          <a:bodyPr/>
          <a:lstStyle>
            <a:lvl1pPr>
              <a:defRPr/>
            </a:lvl1pPr>
          </a:lstStyle>
          <a:p>
            <a:fld id="{A1EC7618-EE76-4457-83A6-D65D6E4B0BE2}" type="datetime4">
              <a:rPr lang="en-US"/>
              <a:pPr/>
              <a:t>May 9, 2012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3"/>
          <p:cNvSpPr>
            <a:spLocks noGrp="1"/>
          </p:cNvSpPr>
          <p:nvPr>
            <p:ph type="sldNum" sz="quarter" idx="12"/>
          </p:nvPr>
        </p:nvSpPr>
        <p:spPr/>
        <p:txBody>
          <a:bodyPr/>
          <a:lstStyle>
            <a:lvl1pPr>
              <a:defRPr/>
            </a:lvl1pPr>
          </a:lstStyle>
          <a:p>
            <a:fld id="{9BB77E89-8C3E-4E21-B6FF-D1B4EE228E05}" type="slidenum">
              <a:rPr lang="en-US"/>
              <a:pPr/>
              <a:t>‹#›</a:t>
            </a:fld>
            <a:endParaRPr lang="en-US"/>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useBgFill="1">
        <p:nvSpPr>
          <p:cNvPr id="6" name="Rounded Rectangle 11"/>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7"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8" name="Rectangle 9"/>
          <p:cNvSpPr/>
          <p:nvPr/>
        </p:nvSpPr>
        <p:spPr>
          <a:xfrm>
            <a:off x="676275" y="1643063"/>
            <a:ext cx="2484438" cy="3233737"/>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lstStyle>
            <a:lvl1pPr algn="l">
              <a:defRPr sz="2000" b="0">
                <a:solidFill>
                  <a:schemeClr val="accent1">
                    <a:lumMod val="75000"/>
                  </a:schemeClr>
                </a:solidFill>
              </a:defRPr>
            </a:lvl1pPr>
          </a:lstStyle>
          <a:p>
            <a:r>
              <a:rPr lang="en-US" smtClean="0"/>
              <a:t>Click to edit Master title style</a:t>
            </a:r>
            <a:endParaRPr lang="en-US" dirty="0"/>
          </a:p>
        </p:txBody>
      </p:sp>
      <p:sp>
        <p:nvSpPr>
          <p:cNvPr id="9" name="Date Placeholder 4"/>
          <p:cNvSpPr>
            <a:spLocks noGrp="1"/>
          </p:cNvSpPr>
          <p:nvPr>
            <p:ph type="dt" sz="half" idx="10"/>
          </p:nvPr>
        </p:nvSpPr>
        <p:spPr/>
        <p:txBody>
          <a:bodyPr/>
          <a:lstStyle>
            <a:lvl1pPr>
              <a:defRPr/>
            </a:lvl1pPr>
          </a:lstStyle>
          <a:p>
            <a:fld id="{48A31B80-B927-4E2A-80CB-74A98763593A}" type="datetime4">
              <a:rPr lang="en-US"/>
              <a:pPr/>
              <a:t>May 9, 2012</a:t>
            </a:fld>
            <a:endParaRPr lang="en-US"/>
          </a:p>
        </p:txBody>
      </p:sp>
      <p:sp>
        <p:nvSpPr>
          <p:cNvPr id="10" name="Footer Placeholder 5"/>
          <p:cNvSpPr>
            <a:spLocks noGrp="1"/>
          </p:cNvSpPr>
          <p:nvPr>
            <p:ph type="ftr" sz="quarter" idx="11"/>
          </p:nvPr>
        </p:nvSpPr>
        <p:spPr/>
        <p:txBody>
          <a:bodyPr/>
          <a:lstStyle>
            <a:lvl1pPr>
              <a:defRPr/>
            </a:lvl1pPr>
          </a:lstStyle>
          <a:p>
            <a:endParaRPr lang="en-US"/>
          </a:p>
        </p:txBody>
      </p:sp>
      <p:sp>
        <p:nvSpPr>
          <p:cNvPr id="11" name="Slide Number Placeholder 6"/>
          <p:cNvSpPr>
            <a:spLocks noGrp="1"/>
          </p:cNvSpPr>
          <p:nvPr>
            <p:ph type="sldNum" sz="quarter" idx="12"/>
          </p:nvPr>
        </p:nvSpPr>
        <p:spPr/>
        <p:txBody>
          <a:bodyPr/>
          <a:lstStyle>
            <a:lvl1pPr>
              <a:defRPr/>
            </a:lvl1pPr>
          </a:lstStyle>
          <a:p>
            <a:fld id="{9D6BB390-69B5-4948-B3DB-0346AD03EDD1}" type="slidenum">
              <a:rPr lang="en-US"/>
              <a:pPr/>
              <a:t>‹#›</a:t>
            </a:fld>
            <a:endParaRPr lang="en-US"/>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useBgFill="1">
        <p:nvSpPr>
          <p:cNvPr id="6" name="Rounded Rectangle 8"/>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7"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8" name="Rectangle 11"/>
          <p:cNvSpPr/>
          <p:nvPr/>
        </p:nvSpPr>
        <p:spPr>
          <a:xfrm>
            <a:off x="762000" y="5029200"/>
            <a:ext cx="7600950" cy="1203325"/>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9" name="Rectangle 12"/>
          <p:cNvSpPr/>
          <p:nvPr/>
        </p:nvSpPr>
        <p:spPr>
          <a:xfrm>
            <a:off x="914400" y="5638800"/>
            <a:ext cx="7327900" cy="452438"/>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10" name="Rectangle 10"/>
          <p:cNvSpPr/>
          <p:nvPr/>
        </p:nvSpPr>
        <p:spPr>
          <a:xfrm>
            <a:off x="604838" y="5075238"/>
            <a:ext cx="7947025" cy="1096962"/>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0"/>
          <a:lstStyle>
            <a:lvl1pPr algn="ctr">
              <a:defRPr sz="2000" b="0">
                <a:solidFill>
                  <a:schemeClr val="accent1">
                    <a:lumMod val="75000"/>
                  </a:schemeClr>
                </a:solidFill>
              </a:defRPr>
            </a:lvl1pPr>
          </a:lstStyle>
          <a:p>
            <a:r>
              <a:rPr lang="en-US" smtClean="0"/>
              <a:t>Click to edit Master title style</a:t>
            </a:r>
            <a:endParaRPr lang="en-US" dirty="0"/>
          </a:p>
        </p:txBody>
      </p:sp>
      <p:sp>
        <p:nvSpPr>
          <p:cNvPr id="11" name="Date Placeholder 4"/>
          <p:cNvSpPr>
            <a:spLocks noGrp="1"/>
          </p:cNvSpPr>
          <p:nvPr>
            <p:ph type="dt" sz="half" idx="10"/>
          </p:nvPr>
        </p:nvSpPr>
        <p:spPr/>
        <p:txBody>
          <a:bodyPr/>
          <a:lstStyle>
            <a:lvl1pPr>
              <a:defRPr/>
            </a:lvl1pPr>
          </a:lstStyle>
          <a:p>
            <a:fld id="{3EF6D7F7-BD76-4403-A30B-E1C6C43330E2}" type="datetime4">
              <a:rPr lang="en-US"/>
              <a:pPr/>
              <a:t>May 9, 2012</a:t>
            </a:fld>
            <a:endParaRPr lang="en-US"/>
          </a:p>
        </p:txBody>
      </p:sp>
      <p:sp>
        <p:nvSpPr>
          <p:cNvPr id="12" name="Slide Number Placeholder 6"/>
          <p:cNvSpPr>
            <a:spLocks noGrp="1"/>
          </p:cNvSpPr>
          <p:nvPr>
            <p:ph type="sldNum" sz="quarter" idx="11"/>
          </p:nvPr>
        </p:nvSpPr>
        <p:spPr/>
        <p:txBody>
          <a:bodyPr/>
          <a:lstStyle>
            <a:lvl1pPr>
              <a:defRPr/>
            </a:lvl1pPr>
          </a:lstStyle>
          <a:p>
            <a:fld id="{66D5FE38-89B3-4A6E-816B-6BEFC0889B4B}" type="slidenum">
              <a:rPr lang="en-US"/>
              <a:pPr/>
              <a:t>‹#›</a:t>
            </a:fld>
            <a:endParaRPr lang="en-US"/>
          </a:p>
        </p:txBody>
      </p:sp>
      <p:sp>
        <p:nvSpPr>
          <p:cNvPr id="13" name="Footer Placeholder 5"/>
          <p:cNvSpPr>
            <a:spLocks noGrp="1"/>
          </p:cNvSpPr>
          <p:nvPr>
            <p:ph type="ftr" sz="quarter" idx="12"/>
          </p:nvPr>
        </p:nvSpPr>
        <p:spPr/>
        <p:txBody>
          <a:bodyPr/>
          <a:lstStyle>
            <a:lvl1pPr>
              <a:defRPr/>
            </a:lvl1pPr>
          </a:lstStyle>
          <a:p>
            <a:endParaRPr lang="en-US"/>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useBgFill="1">
        <p:nvSpPr>
          <p:cNvPr id="7" name="Rounded Rectangle 6"/>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1028" name="Text Placeholder 2"/>
          <p:cNvSpPr>
            <a:spLocks noGrp="1"/>
          </p:cNvSpPr>
          <p:nvPr>
            <p:ph type="body" idx="1"/>
          </p:nvPr>
        </p:nvSpPr>
        <p:spPr bwMode="auto">
          <a:xfrm>
            <a:off x="457200" y="1752600"/>
            <a:ext cx="8229600" cy="4373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Date Placeholder 3"/>
          <p:cNvSpPr>
            <a:spLocks noGrp="1"/>
          </p:cNvSpPr>
          <p:nvPr>
            <p:ph type="dt" sz="half" idx="2"/>
          </p:nvPr>
        </p:nvSpPr>
        <p:spPr bwMode="auto">
          <a:xfrm>
            <a:off x="457200" y="6356350"/>
            <a:ext cx="2133600" cy="3651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defRPr sz="1200">
                <a:solidFill>
                  <a:schemeClr val="tx2"/>
                </a:solidFill>
              </a:defRPr>
            </a:lvl1pPr>
          </a:lstStyle>
          <a:p>
            <a:fld id="{303A86D3-DCE9-4553-8556-99392D6B1895}" type="datetime1">
              <a:rPr lang="en-US"/>
              <a:pPr/>
              <a:t>5/9/2012</a:t>
            </a:fld>
            <a:endParaRPr lang="en-US"/>
          </a:p>
        </p:txBody>
      </p:sp>
      <p:sp>
        <p:nvSpPr>
          <p:cNvPr id="1030" name="Footer Placeholder 4"/>
          <p:cNvSpPr>
            <a:spLocks noGrp="1"/>
          </p:cNvSpPr>
          <p:nvPr>
            <p:ph type="ftr" sz="quarter" idx="3"/>
          </p:nvPr>
        </p:nvSpPr>
        <p:spPr bwMode="auto">
          <a:xfrm>
            <a:off x="3124200" y="6356350"/>
            <a:ext cx="2895600" cy="3651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a:defRPr sz="1200">
                <a:solidFill>
                  <a:schemeClr val="tx2"/>
                </a:solidFill>
              </a:defRPr>
            </a:lvl1pPr>
          </a:lstStyle>
          <a:p>
            <a:endParaRPr lang="en-US"/>
          </a:p>
        </p:txBody>
      </p:sp>
      <p:sp>
        <p:nvSpPr>
          <p:cNvPr id="1031" name="Slide Number Placeholder 5"/>
          <p:cNvSpPr>
            <a:spLocks noGrp="1"/>
          </p:cNvSpPr>
          <p:nvPr>
            <p:ph type="sldNum" sz="quarter" idx="4"/>
          </p:nvPr>
        </p:nvSpPr>
        <p:spPr bwMode="auto">
          <a:xfrm>
            <a:off x="6553200" y="6356350"/>
            <a:ext cx="2133600" cy="3651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a:defRPr sz="1200">
                <a:solidFill>
                  <a:schemeClr val="tx2"/>
                </a:solidFill>
              </a:defRPr>
            </a:lvl1pPr>
          </a:lstStyle>
          <a:p>
            <a:fld id="{3364A3B5-BFE8-42FB-83A2-DFD2B3BA64FD}" type="slidenum">
              <a:rPr lang="en-US"/>
              <a:pPr/>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sym typeface="Arial"/>
            </a:endParaRPr>
          </a:p>
        </p:txBody>
      </p:sp>
      <p:sp>
        <p:nvSpPr>
          <p:cNvPr id="10" name="Rectangle 9"/>
          <p:cNvSpPr/>
          <p:nvPr/>
        </p:nvSpPr>
        <p:spPr>
          <a:xfrm>
            <a:off x="373063" y="373063"/>
            <a:ext cx="8380412" cy="1117600"/>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2" name="Title Placeholder 1"/>
          <p:cNvSpPr>
            <a:spLocks noGrp="1"/>
          </p:cNvSpPr>
          <p:nvPr>
            <p:ph type="title"/>
          </p:nvPr>
        </p:nvSpPr>
        <p:spPr>
          <a:xfrm>
            <a:off x="425450" y="407988"/>
            <a:ext cx="8261350" cy="103981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95" r:id="rId1"/>
    <p:sldLayoutId id="2147483694" r:id="rId2"/>
    <p:sldLayoutId id="2147483696" r:id="rId3"/>
    <p:sldLayoutId id="2147483693" r:id="rId4"/>
    <p:sldLayoutId id="2147483692" r:id="rId5"/>
    <p:sldLayoutId id="2147483691" r:id="rId6"/>
    <p:sldLayoutId id="2147483697" r:id="rId7"/>
    <p:sldLayoutId id="2147483698" r:id="rId8"/>
    <p:sldLayoutId id="2147483699" r:id="rId9"/>
    <p:sldLayoutId id="2147483690" r:id="rId10"/>
    <p:sldLayoutId id="2147483700" r:id="rId11"/>
    <p:sldLayoutId id="2147483701" r:id="rId12"/>
  </p:sldLayoutIdLst>
  <p:transition spd="med">
    <p:fade/>
  </p:transition>
  <p:txStyles>
    <p:titleStyle>
      <a:lvl1pPr algn="ctr" rtl="0" fontAlgn="base">
        <a:spcBef>
          <a:spcPct val="0"/>
        </a:spcBef>
        <a:spcAft>
          <a:spcPct val="0"/>
        </a:spcAft>
        <a:defRPr sz="3500" kern="1200" cap="all">
          <a:solidFill>
            <a:srgbClr val="6B7D72"/>
          </a:solidFill>
          <a:latin typeface="+mj-lt"/>
          <a:ea typeface="+mj-ea"/>
          <a:cs typeface="+mj-cs"/>
        </a:defRPr>
      </a:lvl1pPr>
      <a:lvl2pPr algn="ctr" rtl="0" fontAlgn="base">
        <a:spcBef>
          <a:spcPct val="0"/>
        </a:spcBef>
        <a:spcAft>
          <a:spcPct val="0"/>
        </a:spcAft>
        <a:defRPr sz="3500">
          <a:solidFill>
            <a:srgbClr val="6B7D72"/>
          </a:solidFill>
          <a:latin typeface="Book Antiqua" pitchFamily="18" charset="0"/>
        </a:defRPr>
      </a:lvl2pPr>
      <a:lvl3pPr algn="ctr" rtl="0" fontAlgn="base">
        <a:spcBef>
          <a:spcPct val="0"/>
        </a:spcBef>
        <a:spcAft>
          <a:spcPct val="0"/>
        </a:spcAft>
        <a:defRPr sz="3500">
          <a:solidFill>
            <a:srgbClr val="6B7D72"/>
          </a:solidFill>
          <a:latin typeface="Book Antiqua" pitchFamily="18" charset="0"/>
        </a:defRPr>
      </a:lvl3pPr>
      <a:lvl4pPr algn="ctr" rtl="0" fontAlgn="base">
        <a:spcBef>
          <a:spcPct val="0"/>
        </a:spcBef>
        <a:spcAft>
          <a:spcPct val="0"/>
        </a:spcAft>
        <a:defRPr sz="3500">
          <a:solidFill>
            <a:srgbClr val="6B7D72"/>
          </a:solidFill>
          <a:latin typeface="Book Antiqua" pitchFamily="18" charset="0"/>
        </a:defRPr>
      </a:lvl4pPr>
      <a:lvl5pPr algn="ctr" rtl="0" fontAlgn="base">
        <a:spcBef>
          <a:spcPct val="0"/>
        </a:spcBef>
        <a:spcAft>
          <a:spcPct val="0"/>
        </a:spcAft>
        <a:defRPr sz="3500">
          <a:solidFill>
            <a:srgbClr val="6B7D72"/>
          </a:solidFill>
          <a:latin typeface="Book Antiqua" pitchFamily="18" charset="0"/>
        </a:defRPr>
      </a:lvl5pPr>
      <a:lvl6pPr marL="457200" algn="ctr" rtl="0" fontAlgn="base">
        <a:spcBef>
          <a:spcPct val="0"/>
        </a:spcBef>
        <a:spcAft>
          <a:spcPct val="0"/>
        </a:spcAft>
        <a:defRPr sz="3500">
          <a:solidFill>
            <a:srgbClr val="6B7D72"/>
          </a:solidFill>
          <a:latin typeface="Book Antiqua" pitchFamily="18" charset="0"/>
        </a:defRPr>
      </a:lvl6pPr>
      <a:lvl7pPr marL="914400" algn="ctr" rtl="0" fontAlgn="base">
        <a:spcBef>
          <a:spcPct val="0"/>
        </a:spcBef>
        <a:spcAft>
          <a:spcPct val="0"/>
        </a:spcAft>
        <a:defRPr sz="3500">
          <a:solidFill>
            <a:srgbClr val="6B7D72"/>
          </a:solidFill>
          <a:latin typeface="Book Antiqua" pitchFamily="18" charset="0"/>
        </a:defRPr>
      </a:lvl7pPr>
      <a:lvl8pPr marL="1371600" algn="ctr" rtl="0" fontAlgn="base">
        <a:spcBef>
          <a:spcPct val="0"/>
        </a:spcBef>
        <a:spcAft>
          <a:spcPct val="0"/>
        </a:spcAft>
        <a:defRPr sz="3500">
          <a:solidFill>
            <a:srgbClr val="6B7D72"/>
          </a:solidFill>
          <a:latin typeface="Book Antiqua" pitchFamily="18" charset="0"/>
        </a:defRPr>
      </a:lvl8pPr>
      <a:lvl9pPr marL="1828800" algn="ctr" rtl="0" fontAlgn="base">
        <a:spcBef>
          <a:spcPct val="0"/>
        </a:spcBef>
        <a:spcAft>
          <a:spcPct val="0"/>
        </a:spcAft>
        <a:defRPr sz="3500">
          <a:solidFill>
            <a:srgbClr val="6B7D72"/>
          </a:solidFill>
          <a:latin typeface="Book Antiqua" pitchFamily="18" charset="0"/>
        </a:defRPr>
      </a:lvl9pPr>
    </p:titleStyle>
    <p:bodyStyle>
      <a:lvl1pPr marL="342900" indent="-228600" algn="l" rtl="0" fontAlgn="base">
        <a:spcBef>
          <a:spcPct val="20000"/>
        </a:spcBef>
        <a:spcAft>
          <a:spcPct val="0"/>
        </a:spcAft>
        <a:buClr>
          <a:schemeClr val="accent1"/>
        </a:buClr>
        <a:buFont typeface="Arial" charset="0"/>
        <a:buChar char="•"/>
        <a:defRPr sz="2400" kern="1200">
          <a:solidFill>
            <a:schemeClr val="tx2"/>
          </a:solidFill>
          <a:latin typeface="+mn-lt"/>
          <a:ea typeface="+mn-ea"/>
          <a:cs typeface="+mn-cs"/>
        </a:defRPr>
      </a:lvl1pPr>
      <a:lvl2pPr marL="639763" indent="-228600" algn="l" rtl="0" fontAlgn="base">
        <a:spcBef>
          <a:spcPct val="20000"/>
        </a:spcBef>
        <a:spcAft>
          <a:spcPct val="0"/>
        </a:spcAft>
        <a:buClr>
          <a:schemeClr val="accent2"/>
        </a:buClr>
        <a:buFont typeface="Arial" charset="0"/>
        <a:buChar char="•"/>
        <a:defRPr sz="2000" kern="1200">
          <a:solidFill>
            <a:schemeClr val="tx2"/>
          </a:solidFill>
          <a:latin typeface="+mn-lt"/>
          <a:ea typeface="+mn-ea"/>
          <a:cs typeface="+mn-cs"/>
        </a:defRPr>
      </a:lvl2pPr>
      <a:lvl3pPr marL="914400" indent="-228600" algn="l" rtl="0" fontAlgn="base">
        <a:spcBef>
          <a:spcPct val="20000"/>
        </a:spcBef>
        <a:spcAft>
          <a:spcPct val="0"/>
        </a:spcAft>
        <a:buClr>
          <a:srgbClr val="B5AE53"/>
        </a:buClr>
        <a:buFont typeface="Arial" charset="0"/>
        <a:buChar char="•"/>
        <a:defRPr kern="1200">
          <a:solidFill>
            <a:schemeClr val="tx2"/>
          </a:solidFill>
          <a:latin typeface="+mn-lt"/>
          <a:ea typeface="+mn-ea"/>
          <a:cs typeface="+mn-cs"/>
        </a:defRPr>
      </a:lvl3pPr>
      <a:lvl4pPr marL="1279525" indent="-228600" algn="l" rtl="0" fontAlgn="base">
        <a:spcBef>
          <a:spcPct val="20000"/>
        </a:spcBef>
        <a:spcAft>
          <a:spcPct val="0"/>
        </a:spcAft>
        <a:buClr>
          <a:srgbClr val="848058"/>
        </a:buClr>
        <a:buFont typeface="Arial" charset="0"/>
        <a:buChar char="•"/>
        <a:defRPr sz="1600" kern="1200">
          <a:solidFill>
            <a:schemeClr val="tx2"/>
          </a:solidFill>
          <a:latin typeface="+mn-lt"/>
          <a:ea typeface="+mn-ea"/>
          <a:cs typeface="+mn-cs"/>
        </a:defRPr>
      </a:lvl4pPr>
      <a:lvl5pPr marL="1554163" indent="-228600" algn="l" rtl="0" fontAlgn="base">
        <a:spcBef>
          <a:spcPct val="20000"/>
        </a:spcBef>
        <a:spcAft>
          <a:spcPct val="0"/>
        </a:spcAft>
        <a:buClr>
          <a:srgbClr val="E8B54D"/>
        </a:buClr>
        <a:buFont typeface="Arial" charset="0"/>
        <a:buChar char="•"/>
        <a:defRPr sz="1600" kern="120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Shape 107"/>
          <p:cNvSpPr txBox="1">
            <a:spLocks noGrp="1"/>
          </p:cNvSpPr>
          <p:nvPr>
            <p:ph type="subTitle" idx="1"/>
          </p:nvPr>
        </p:nvSpPr>
        <p:spPr>
          <a:xfrm>
            <a:off x="609600" y="3810000"/>
            <a:ext cx="6553200" cy="1790700"/>
          </a:xfrm>
        </p:spPr>
        <p:txBody>
          <a:bodyPr lIns="91425" tIns="91425" rIns="91425" bIns="91425" rtlCol="0">
            <a:spAutoFit/>
          </a:bodyPr>
          <a:lstStyle/>
          <a:p>
            <a:pPr fontAlgn="auto">
              <a:spcAft>
                <a:spcPts val="0"/>
              </a:spcAft>
              <a:buFont typeface="Arial" pitchFamily="34" charset="0"/>
              <a:buNone/>
              <a:defRPr/>
            </a:pPr>
            <a:r>
              <a:rPr lang="en" b="1" dirty="0" smtClean="0">
                <a:solidFill>
                  <a:schemeClr val="tx1">
                    <a:lumMod val="75000"/>
                    <a:lumOff val="25000"/>
                  </a:schemeClr>
                </a:solidFill>
                <a:effectLst>
                  <a:outerShdw blurRad="38100" dist="38100" dir="2700000" algn="tl">
                    <a:srgbClr val="000000">
                      <a:alpha val="43137"/>
                    </a:srgbClr>
                  </a:outerShdw>
                </a:effectLst>
                <a:latin typeface="Andalus" pitchFamily="18" charset="-78"/>
                <a:cs typeface="Andalus" pitchFamily="18" charset="-78"/>
              </a:rPr>
              <a:t>Project </a:t>
            </a:r>
            <a:r>
              <a:rPr lang="en" b="1" dirty="0">
                <a:solidFill>
                  <a:schemeClr val="tx1">
                    <a:lumMod val="75000"/>
                    <a:lumOff val="25000"/>
                  </a:schemeClr>
                </a:solidFill>
                <a:effectLst>
                  <a:outerShdw blurRad="38100" dist="38100" dir="2700000" algn="tl">
                    <a:srgbClr val="000000">
                      <a:alpha val="43137"/>
                    </a:srgbClr>
                  </a:outerShdw>
                </a:effectLst>
                <a:latin typeface="Andalus" pitchFamily="18" charset="-78"/>
                <a:cs typeface="Andalus" pitchFamily="18" charset="-78"/>
              </a:rPr>
              <a:t>Manager: Younghoon Jeon</a:t>
            </a:r>
          </a:p>
          <a:p>
            <a:pPr fontAlgn="auto">
              <a:spcAft>
                <a:spcPts val="0"/>
              </a:spcAft>
              <a:buFont typeface="Arial" pitchFamily="34" charset="0"/>
              <a:buNone/>
              <a:defRPr/>
            </a:pPr>
            <a:r>
              <a:rPr lang="en" b="1" dirty="0">
                <a:solidFill>
                  <a:schemeClr val="tx1">
                    <a:lumMod val="75000"/>
                    <a:lumOff val="25000"/>
                  </a:schemeClr>
                </a:solidFill>
                <a:effectLst>
                  <a:outerShdw blurRad="38100" dist="38100" dir="2700000" algn="tl">
                    <a:srgbClr val="000000">
                      <a:alpha val="43137"/>
                    </a:srgbClr>
                  </a:outerShdw>
                </a:effectLst>
                <a:latin typeface="Andalus" pitchFamily="18" charset="-78"/>
                <a:cs typeface="Andalus" pitchFamily="18" charset="-78"/>
              </a:rPr>
              <a:t>System Architect: YoungHoon Jung</a:t>
            </a:r>
          </a:p>
          <a:p>
            <a:pPr fontAlgn="auto">
              <a:spcAft>
                <a:spcPts val="0"/>
              </a:spcAft>
              <a:buFont typeface="Arial" pitchFamily="34" charset="0"/>
              <a:buNone/>
              <a:defRPr/>
            </a:pPr>
            <a:r>
              <a:rPr lang="en" b="1" dirty="0" smtClean="0">
                <a:solidFill>
                  <a:schemeClr val="tx1">
                    <a:lumMod val="75000"/>
                    <a:lumOff val="25000"/>
                  </a:schemeClr>
                </a:solidFill>
                <a:effectLst>
                  <a:outerShdw blurRad="38100" dist="38100" dir="2700000" algn="tl">
                    <a:srgbClr val="000000">
                      <a:alpha val="43137"/>
                    </a:srgbClr>
                  </a:outerShdw>
                </a:effectLst>
                <a:latin typeface="Andalus" pitchFamily="18" charset="-78"/>
                <a:cs typeface="Andalus" pitchFamily="18" charset="-78"/>
              </a:rPr>
              <a:t>Language </a:t>
            </a:r>
            <a:r>
              <a:rPr lang="en" b="1" dirty="0">
                <a:solidFill>
                  <a:schemeClr val="tx1">
                    <a:lumMod val="75000"/>
                    <a:lumOff val="25000"/>
                  </a:schemeClr>
                </a:solidFill>
                <a:effectLst>
                  <a:outerShdw blurRad="38100" dist="38100" dir="2700000" algn="tl">
                    <a:srgbClr val="000000">
                      <a:alpha val="43137"/>
                    </a:srgbClr>
                  </a:outerShdw>
                </a:effectLst>
                <a:latin typeface="Andalus" pitchFamily="18" charset="-78"/>
                <a:cs typeface="Andalus" pitchFamily="18" charset="-78"/>
              </a:rPr>
              <a:t>Guru: Jinhyung Park</a:t>
            </a:r>
          </a:p>
          <a:p>
            <a:pPr fontAlgn="auto">
              <a:spcAft>
                <a:spcPts val="0"/>
              </a:spcAft>
              <a:buFont typeface="Arial" pitchFamily="34" charset="0"/>
              <a:buNone/>
              <a:defRPr/>
            </a:pPr>
            <a:r>
              <a:rPr lang="en" b="1" dirty="0" smtClean="0">
                <a:solidFill>
                  <a:schemeClr val="tx1">
                    <a:lumMod val="75000"/>
                    <a:lumOff val="25000"/>
                  </a:schemeClr>
                </a:solidFill>
                <a:effectLst>
                  <a:outerShdw blurRad="38100" dist="38100" dir="2700000" algn="tl">
                    <a:srgbClr val="000000">
                      <a:alpha val="43137"/>
                    </a:srgbClr>
                  </a:outerShdw>
                </a:effectLst>
                <a:latin typeface="Andalus" pitchFamily="18" charset="-78"/>
                <a:cs typeface="Andalus" pitchFamily="18" charset="-78"/>
              </a:rPr>
              <a:t>System </a:t>
            </a:r>
            <a:r>
              <a:rPr lang="en" b="1" dirty="0">
                <a:solidFill>
                  <a:schemeClr val="tx1">
                    <a:lumMod val="75000"/>
                    <a:lumOff val="25000"/>
                  </a:schemeClr>
                </a:solidFill>
                <a:effectLst>
                  <a:outerShdw blurRad="38100" dist="38100" dir="2700000" algn="tl">
                    <a:srgbClr val="000000">
                      <a:alpha val="43137"/>
                    </a:srgbClr>
                  </a:outerShdw>
                </a:effectLst>
                <a:latin typeface="Andalus" pitchFamily="18" charset="-78"/>
                <a:cs typeface="Andalus" pitchFamily="18" charset="-78"/>
              </a:rPr>
              <a:t>Integrator: Wonjoon Song</a:t>
            </a:r>
          </a:p>
          <a:p>
            <a:pPr fontAlgn="auto">
              <a:spcAft>
                <a:spcPts val="0"/>
              </a:spcAft>
              <a:buFont typeface="Arial" pitchFamily="34" charset="0"/>
              <a:buNone/>
              <a:defRPr/>
            </a:pPr>
            <a:r>
              <a:rPr lang="en" b="1" dirty="0">
                <a:solidFill>
                  <a:schemeClr val="tx1">
                    <a:lumMod val="75000"/>
                    <a:lumOff val="25000"/>
                  </a:schemeClr>
                </a:solidFill>
                <a:effectLst>
                  <a:outerShdw blurRad="38100" dist="38100" dir="2700000" algn="tl">
                    <a:srgbClr val="000000">
                      <a:alpha val="43137"/>
                    </a:srgbClr>
                  </a:outerShdw>
                </a:effectLst>
                <a:latin typeface="Andalus" pitchFamily="18" charset="-78"/>
                <a:cs typeface="Andalus" pitchFamily="18" charset="-78"/>
              </a:rPr>
              <a:t>Validation and Testing: Akshai Sarma</a:t>
            </a:r>
          </a:p>
        </p:txBody>
      </p:sp>
      <p:sp>
        <p:nvSpPr>
          <p:cNvPr id="106" name="Shape 106"/>
          <p:cNvSpPr txBox="1">
            <a:spLocks noGrp="1"/>
          </p:cNvSpPr>
          <p:nvPr>
            <p:ph type="ctrTitle"/>
          </p:nvPr>
        </p:nvSpPr>
        <p:spPr>
          <a:xfrm>
            <a:off x="304800" y="-109538"/>
            <a:ext cx="7086600" cy="3386138"/>
          </a:xfrm>
        </p:spPr>
        <p:txBody>
          <a:bodyPr wrap="square" lIns="91425" tIns="91425" rIns="91425" bIns="91425">
            <a:spAutoFit/>
          </a:bodyPr>
          <a:lstStyle/>
          <a:p>
            <a:pPr fontAlgn="auto">
              <a:spcAft>
                <a:spcPts val="0"/>
              </a:spcAft>
              <a:defRPr/>
            </a:pPr>
            <a:r>
              <a:rPr lang="en" sz="8800" b="1" dirty="0" smtClean="0">
                <a:solidFill>
                  <a:schemeClr val="accent4">
                    <a:lumMod val="50000"/>
                  </a:schemeClr>
                </a:solidFill>
                <a:effectLst>
                  <a:outerShdw blurRad="38100" dist="38100" dir="2700000" algn="tl">
                    <a:srgbClr val="000000">
                      <a:alpha val="43137"/>
                    </a:srgbClr>
                  </a:outerShdw>
                </a:effectLst>
                <a:latin typeface="Aharoni" pitchFamily="2" charset="-79"/>
                <a:cs typeface="Aharoni" pitchFamily="2" charset="-79"/>
              </a:rPr>
              <a:t>MIPL</a:t>
            </a:r>
            <a:r>
              <a:rPr lang="en" dirty="0" smtClean="0"/>
              <a:t/>
            </a:r>
            <a:br>
              <a:rPr lang="en" dirty="0" smtClean="0"/>
            </a:br>
            <a:r>
              <a:rPr lang="en" dirty="0" smtClean="0">
                <a:latin typeface="Baskerville Old Face" pitchFamily="18" charset="0"/>
                <a:cs typeface="AngsanaUPC" pitchFamily="18" charset="-34"/>
              </a:rPr>
              <a:t>Mining-Integrated </a:t>
            </a:r>
            <a:r>
              <a:rPr lang="en" dirty="0">
                <a:latin typeface="Baskerville Old Face" pitchFamily="18" charset="0"/>
                <a:cs typeface="AngsanaUPC" pitchFamily="18" charset="-34"/>
              </a:rPr>
              <a:t>Programming Language</a:t>
            </a:r>
          </a:p>
        </p:txBody>
      </p:sp>
      <p:sp>
        <p:nvSpPr>
          <p:cNvPr id="2" name="Rectangle 1"/>
          <p:cNvSpPr/>
          <p:nvPr/>
        </p:nvSpPr>
        <p:spPr>
          <a:xfrm>
            <a:off x="838200" y="3200400"/>
            <a:ext cx="1295400" cy="457200"/>
          </a:xfrm>
          <a:prstGeom prst="rect">
            <a:avLst/>
          </a:prstGeom>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r>
              <a:rPr lang="en-US" sz="1600" b="1" kern="0" dirty="0">
                <a:effectLst>
                  <a:outerShdw blurRad="38100" dist="38100" dir="2700000" algn="tl">
                    <a:srgbClr val="000000">
                      <a:alpha val="43137"/>
                    </a:srgbClr>
                  </a:outerShdw>
                </a:effectLst>
                <a:latin typeface="Aharoni" pitchFamily="2" charset="-79"/>
                <a:cs typeface="Aharoni" pitchFamily="2" charset="-79"/>
                <a:sym typeface="Arial"/>
              </a:rPr>
              <a:t>Team 25</a:t>
            </a:r>
            <a:endParaRPr lang="en-US" sz="1600" b="1" kern="0" dirty="0">
              <a:effectLst>
                <a:outerShdw blurRad="38100" dist="38100" dir="2700000" algn="tl">
                  <a:srgbClr val="000000">
                    <a:alpha val="43137"/>
                  </a:srgbClr>
                </a:outerShdw>
              </a:effectLst>
              <a:latin typeface="Aharoni" pitchFamily="2" charset="-79"/>
              <a:cs typeface="Aharoni" pitchFamily="2" charset="-79"/>
              <a:sym typeface="Arial"/>
            </a:endParaRPr>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pPr algn="ctr" fontAlgn="auto">
              <a:spcBef>
                <a:spcPct val="0"/>
              </a:spcBef>
              <a:spcAft>
                <a:spcPts val="0"/>
              </a:spcAft>
              <a:defRPr/>
            </a:pPr>
            <a:r>
              <a:rPr lang="en-US" sz="3500" dirty="0">
                <a:solidFill>
                  <a:schemeClr val="accent1">
                    <a:lumMod val="75000"/>
                  </a:schemeClr>
                </a:solidFill>
                <a:effectLst>
                  <a:outerShdw blurRad="38100" dist="38100" dir="2700000" algn="tl">
                    <a:srgbClr val="000000">
                      <a:alpha val="43137"/>
                    </a:srgbClr>
                  </a:outerShdw>
                </a:effectLst>
                <a:latin typeface="+mj-lt"/>
                <a:ea typeface="+mj-ea"/>
                <a:cs typeface="+mj-cs"/>
              </a:rPr>
              <a:t>Used technologies</a:t>
            </a:r>
          </a:p>
        </p:txBody>
      </p:sp>
      <p:sp>
        <p:nvSpPr>
          <p:cNvPr id="25602" name="Text Placeholder 2"/>
          <p:cNvSpPr>
            <a:spLocks noGrp="1"/>
          </p:cNvSpPr>
          <p:nvPr>
            <p:ph type="body" idx="1"/>
          </p:nvPr>
        </p:nvSpPr>
        <p:spPr>
          <a:xfrm>
            <a:off x="457200" y="1600200"/>
            <a:ext cx="8229600" cy="4967288"/>
          </a:xfrm>
        </p:spPr>
        <p:txBody>
          <a:bodyPr/>
          <a:lstStyle/>
          <a:p>
            <a:r>
              <a:rPr lang="en-US" smtClean="0"/>
              <a:t>Java</a:t>
            </a:r>
          </a:p>
          <a:p>
            <a:pPr lvl="1"/>
            <a:r>
              <a:rPr lang="en-US" smtClean="0"/>
              <a:t>Our compiler is written in Java</a:t>
            </a:r>
          </a:p>
          <a:p>
            <a:r>
              <a:rPr lang="en-US" smtClean="0"/>
              <a:t>Byacc/J</a:t>
            </a:r>
          </a:p>
          <a:p>
            <a:pPr lvl="1"/>
            <a:r>
              <a:rPr lang="en-US" smtClean="0"/>
              <a:t>Parser Generator</a:t>
            </a:r>
          </a:p>
          <a:p>
            <a:r>
              <a:rPr lang="en-US" smtClean="0"/>
              <a:t>BCEL</a:t>
            </a:r>
          </a:p>
          <a:p>
            <a:pPr lvl="1"/>
            <a:r>
              <a:rPr lang="en-US" smtClean="0"/>
              <a:t>To generate Java Byte Code</a:t>
            </a:r>
          </a:p>
          <a:p>
            <a:r>
              <a:rPr lang="en-US" smtClean="0"/>
              <a:t>Ant</a:t>
            </a:r>
          </a:p>
          <a:p>
            <a:pPr lvl="1"/>
            <a:r>
              <a:rPr lang="en-US" smtClean="0"/>
              <a:t>Build Automation</a:t>
            </a:r>
          </a:p>
          <a:p>
            <a:r>
              <a:rPr lang="en-US" smtClean="0"/>
              <a:t>Junit</a:t>
            </a:r>
          </a:p>
          <a:p>
            <a:pPr lvl="1"/>
            <a:r>
              <a:rPr lang="en-US" smtClean="0"/>
              <a:t>Unit Testing</a:t>
            </a:r>
          </a:p>
        </p:txBody>
      </p:sp>
    </p:spTree>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pPr algn="ctr" fontAlgn="auto">
              <a:spcBef>
                <a:spcPct val="0"/>
              </a:spcBef>
              <a:spcAft>
                <a:spcPts val="0"/>
              </a:spcAft>
              <a:defRPr/>
            </a:pPr>
            <a:r>
              <a:rPr lang="en-US" sz="3500" dirty="0">
                <a:solidFill>
                  <a:schemeClr val="accent1">
                    <a:lumMod val="75000"/>
                  </a:schemeClr>
                </a:solidFill>
                <a:effectLst>
                  <a:outerShdw blurRad="38100" dist="38100" dir="2700000" algn="tl">
                    <a:srgbClr val="000000">
                      <a:alpha val="43137"/>
                    </a:srgbClr>
                  </a:outerShdw>
                </a:effectLst>
                <a:latin typeface="+mj-lt"/>
                <a:ea typeface="+mj-ea"/>
                <a:cs typeface="+mj-cs"/>
              </a:rPr>
              <a:t>Language Grammar</a:t>
            </a:r>
          </a:p>
        </p:txBody>
      </p:sp>
      <p:sp>
        <p:nvSpPr>
          <p:cNvPr id="3" name="Text Placeholder 2"/>
          <p:cNvSpPr>
            <a:spLocks noGrp="1"/>
          </p:cNvSpPr>
          <p:nvPr>
            <p:ph type="body" idx="1"/>
          </p:nvPr>
        </p:nvSpPr>
        <p:spPr>
          <a:xfrm>
            <a:off x="457200" y="1600200"/>
            <a:ext cx="8229600" cy="4967288"/>
          </a:xfrm>
        </p:spPr>
        <p:txBody>
          <a:bodyPr rtlCol="0">
            <a:normAutofit/>
          </a:bodyPr>
          <a:lstStyle/>
          <a:p>
            <a:pPr marL="411480" lvl="1" indent="0" fontAlgn="auto">
              <a:spcAft>
                <a:spcPts val="0"/>
              </a:spcAft>
              <a:buFont typeface="Arial" pitchFamily="34" charset="0"/>
              <a:buNone/>
              <a:defRPr/>
            </a:pPr>
            <a:endParaRPr lang="en-US" dirty="0" smtClean="0"/>
          </a:p>
          <a:p>
            <a:pPr fontAlgn="auto">
              <a:spcAft>
                <a:spcPts val="0"/>
              </a:spcAft>
              <a:buFont typeface="Arial" pitchFamily="34" charset="0"/>
              <a:buChar char="•"/>
              <a:defRPr/>
            </a:pPr>
            <a:r>
              <a:rPr lang="en-US" dirty="0" smtClean="0"/>
              <a:t>Fact, Rule, and Query (FRQ)</a:t>
            </a:r>
          </a:p>
          <a:p>
            <a:pPr marL="640080" lvl="1" fontAlgn="auto">
              <a:spcAft>
                <a:spcPts val="0"/>
              </a:spcAft>
              <a:buFont typeface="Arial" pitchFamily="34" charset="0"/>
              <a:buChar char="•"/>
              <a:defRPr/>
            </a:pPr>
            <a:r>
              <a:rPr lang="en-US" dirty="0" smtClean="0"/>
              <a:t>Compatible to Prolog Basic Syntax</a:t>
            </a:r>
          </a:p>
          <a:p>
            <a:pPr fontAlgn="auto">
              <a:spcAft>
                <a:spcPts val="0"/>
              </a:spcAft>
              <a:buFont typeface="Arial" pitchFamily="34" charset="0"/>
              <a:buChar char="•"/>
              <a:defRPr/>
            </a:pPr>
            <a:r>
              <a:rPr lang="en" dirty="0" smtClean="0"/>
              <a:t>Fact</a:t>
            </a:r>
            <a:endParaRPr lang="en-US" dirty="0" smtClean="0"/>
          </a:p>
          <a:p>
            <a:pPr marL="640080" lvl="1" fontAlgn="auto">
              <a:spcAft>
                <a:spcPts val="0"/>
              </a:spcAft>
              <a:buFont typeface="Arial" pitchFamily="34" charset="0"/>
              <a:buChar char="•"/>
              <a:defRPr/>
            </a:pPr>
            <a:r>
              <a:rPr lang="en-US" dirty="0"/>
              <a:t>A </a:t>
            </a:r>
            <a:r>
              <a:rPr lang="en-US" b="1" dirty="0"/>
              <a:t>fact</a:t>
            </a:r>
            <a:r>
              <a:rPr lang="en-US" dirty="0"/>
              <a:t> is a predicate expression that makes a declarative statement about the problem domain.</a:t>
            </a:r>
          </a:p>
          <a:p>
            <a:pPr fontAlgn="auto">
              <a:spcAft>
                <a:spcPts val="0"/>
              </a:spcAft>
              <a:buFont typeface="Arial" pitchFamily="34" charset="0"/>
              <a:buChar char="•"/>
              <a:defRPr/>
            </a:pPr>
            <a:r>
              <a:rPr lang="en" dirty="0" smtClean="0"/>
              <a:t>Rule</a:t>
            </a:r>
            <a:endParaRPr lang="en-US" dirty="0" smtClean="0"/>
          </a:p>
          <a:p>
            <a:pPr marL="640080" lvl="1" fontAlgn="auto">
              <a:spcAft>
                <a:spcPts val="0"/>
              </a:spcAft>
              <a:buFont typeface="Arial" pitchFamily="34" charset="0"/>
              <a:buChar char="•"/>
              <a:defRPr/>
            </a:pPr>
            <a:r>
              <a:rPr lang="en-US" dirty="0"/>
              <a:t>A </a:t>
            </a:r>
            <a:r>
              <a:rPr lang="en-US" b="1" dirty="0"/>
              <a:t>rule</a:t>
            </a:r>
            <a:r>
              <a:rPr lang="en-US" dirty="0"/>
              <a:t> is a predicate expression that uses logical </a:t>
            </a:r>
            <a:r>
              <a:rPr lang="en-US" dirty="0" smtClean="0"/>
              <a:t>implication to </a:t>
            </a:r>
            <a:r>
              <a:rPr lang="en-US" dirty="0"/>
              <a:t>describe a relationship among facts.</a:t>
            </a:r>
          </a:p>
          <a:p>
            <a:pPr fontAlgn="auto">
              <a:spcAft>
                <a:spcPts val="0"/>
              </a:spcAft>
              <a:buFont typeface="Arial" pitchFamily="34" charset="0"/>
              <a:buChar char="•"/>
              <a:defRPr/>
            </a:pPr>
            <a:r>
              <a:rPr lang="en" dirty="0" smtClean="0"/>
              <a:t>Query</a:t>
            </a:r>
            <a:endParaRPr lang="en-US" dirty="0" smtClean="0"/>
          </a:p>
          <a:p>
            <a:pPr marL="640080" lvl="1" fontAlgn="auto">
              <a:spcAft>
                <a:spcPts val="0"/>
              </a:spcAft>
              <a:buFont typeface="Arial" pitchFamily="34" charset="0"/>
              <a:buChar char="•"/>
              <a:defRPr/>
            </a:pPr>
            <a:r>
              <a:rPr lang="en-US" dirty="0"/>
              <a:t>A query is terminated with a ”</a:t>
            </a:r>
            <a:r>
              <a:rPr lang="en-US" dirty="0">
                <a:latin typeface="+mj-lt"/>
              </a:rPr>
              <a:t>?</a:t>
            </a:r>
            <a:r>
              <a:rPr lang="en-US" dirty="0" smtClean="0"/>
              <a:t>”. </a:t>
            </a:r>
            <a:r>
              <a:rPr lang="en-US" dirty="0"/>
              <a:t>The </a:t>
            </a:r>
            <a:r>
              <a:rPr lang="en-US" dirty="0" smtClean="0"/>
              <a:t>MIPL language responds </a:t>
            </a:r>
            <a:r>
              <a:rPr lang="en-US" dirty="0"/>
              <a:t>to </a:t>
            </a:r>
            <a:r>
              <a:rPr lang="en-US" b="1" dirty="0"/>
              <a:t>queries</a:t>
            </a:r>
            <a:r>
              <a:rPr lang="en-US" dirty="0"/>
              <a:t> about the facts and </a:t>
            </a:r>
            <a:r>
              <a:rPr lang="en-US" dirty="0" smtClean="0"/>
              <a:t>rules.</a:t>
            </a:r>
          </a:p>
          <a:p>
            <a:pPr marL="640080" lvl="1" fontAlgn="auto">
              <a:spcAft>
                <a:spcPts val="0"/>
              </a:spcAft>
              <a:buFont typeface="Arial" pitchFamily="34" charset="0"/>
              <a:buChar char="•"/>
              <a:defRPr/>
            </a:pPr>
            <a:endParaRPr lang="en-US" dirty="0" smtClean="0"/>
          </a:p>
          <a:p>
            <a:pPr marL="114300" indent="0" fontAlgn="auto">
              <a:spcAft>
                <a:spcPts val="0"/>
              </a:spcAft>
              <a:buFont typeface="Arial" pitchFamily="34" charset="0"/>
              <a:buNone/>
              <a:defRPr/>
            </a:pPr>
            <a:endParaRPr lang="en-US" dirty="0" smtClean="0"/>
          </a:p>
        </p:txBody>
      </p:sp>
    </p:spTree>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pPr algn="ctr" fontAlgn="auto">
              <a:spcAft>
                <a:spcPts val="0"/>
              </a:spcAft>
              <a:defRPr/>
            </a:pPr>
            <a:r>
              <a:rPr lang="en-US" sz="3500" dirty="0">
                <a:solidFill>
                  <a:schemeClr val="accent1">
                    <a:lumMod val="75000"/>
                  </a:schemeClr>
                </a:solidFill>
                <a:effectLst>
                  <a:outerShdw blurRad="38100" dist="38100" dir="2700000" algn="tl">
                    <a:srgbClr val="000000">
                      <a:alpha val="43137"/>
                    </a:srgbClr>
                  </a:outerShdw>
                </a:effectLst>
                <a:latin typeface="+mj-lt"/>
                <a:ea typeface="+mj-ea"/>
                <a:cs typeface="+mj-cs"/>
              </a:rPr>
              <a:t>Language Grammar</a:t>
            </a:r>
          </a:p>
        </p:txBody>
      </p:sp>
      <p:sp>
        <p:nvSpPr>
          <p:cNvPr id="3" name="Text Placeholder 2"/>
          <p:cNvSpPr>
            <a:spLocks noGrp="1"/>
          </p:cNvSpPr>
          <p:nvPr>
            <p:ph type="body" idx="1"/>
          </p:nvPr>
        </p:nvSpPr>
        <p:spPr>
          <a:xfrm>
            <a:off x="457200" y="1600200"/>
            <a:ext cx="8229600" cy="4967288"/>
          </a:xfrm>
        </p:spPr>
        <p:txBody>
          <a:bodyPr rtlCol="0">
            <a:normAutofit/>
          </a:bodyPr>
          <a:lstStyle/>
          <a:p>
            <a:pPr marL="411480" lvl="1" indent="0" fontAlgn="auto">
              <a:spcAft>
                <a:spcPts val="0"/>
              </a:spcAft>
              <a:buFont typeface="Arial" pitchFamily="34" charset="0"/>
              <a:buNone/>
              <a:defRPr/>
            </a:pPr>
            <a:endParaRPr lang="en-US" dirty="0" smtClean="0"/>
          </a:p>
          <a:p>
            <a:pPr fontAlgn="auto">
              <a:spcAft>
                <a:spcPts val="0"/>
              </a:spcAft>
              <a:buFont typeface="Arial" pitchFamily="34" charset="0"/>
              <a:buChar char="•"/>
              <a:defRPr/>
            </a:pPr>
            <a:r>
              <a:rPr lang="en" dirty="0" smtClean="0"/>
              <a:t>Fact</a:t>
            </a:r>
            <a:r>
              <a:rPr lang="en-US" dirty="0" smtClean="0"/>
              <a:t>, Rule, and Query Example</a:t>
            </a:r>
          </a:p>
          <a:p>
            <a:pPr marL="114300" indent="0" fontAlgn="auto">
              <a:spcAft>
                <a:spcPts val="0"/>
              </a:spcAft>
              <a:buFont typeface="Arial" pitchFamily="34" charset="0"/>
              <a:buNone/>
              <a:defRPr/>
            </a:pPr>
            <a:endParaRPr lang="en-US" dirty="0" smtClean="0"/>
          </a:p>
          <a:p>
            <a:pPr marL="114300" indent="0" fontAlgn="auto">
              <a:spcAft>
                <a:spcPts val="0"/>
              </a:spcAft>
              <a:buFont typeface="Arial" pitchFamily="34" charset="0"/>
              <a:buNone/>
              <a:defRPr/>
            </a:pPr>
            <a:r>
              <a:rPr lang="en-US" dirty="0"/>
              <a:t>cat(tom).            </a:t>
            </a:r>
            <a:r>
              <a:rPr lang="en-US" dirty="0" smtClean="0"/>
              <a:t>       # </a:t>
            </a:r>
            <a:r>
              <a:rPr lang="en-US" dirty="0"/>
              <a:t>fact</a:t>
            </a:r>
          </a:p>
          <a:p>
            <a:pPr marL="114300" indent="0" fontAlgn="auto">
              <a:spcAft>
                <a:spcPts val="0"/>
              </a:spcAft>
              <a:buFont typeface="Arial" pitchFamily="34" charset="0"/>
              <a:buNone/>
              <a:defRPr/>
            </a:pPr>
            <a:r>
              <a:rPr lang="en-US" dirty="0"/>
              <a:t>cat(foo).            </a:t>
            </a:r>
            <a:r>
              <a:rPr lang="en-US" dirty="0" smtClean="0"/>
              <a:t>         # </a:t>
            </a:r>
            <a:r>
              <a:rPr lang="en-US" dirty="0"/>
              <a:t>fact</a:t>
            </a:r>
          </a:p>
          <a:p>
            <a:pPr marL="114300" indent="0" fontAlgn="auto">
              <a:spcAft>
                <a:spcPts val="0"/>
              </a:spcAft>
              <a:buFont typeface="Arial" pitchFamily="34" charset="0"/>
              <a:buNone/>
              <a:defRPr/>
            </a:pPr>
            <a:r>
              <a:rPr lang="en-US" dirty="0"/>
              <a:t>cat(tom</a:t>
            </a:r>
            <a:r>
              <a:rPr lang="en-US" dirty="0" smtClean="0"/>
              <a:t>)</a:t>
            </a:r>
            <a:r>
              <a:rPr lang="en-US" dirty="0" smtClean="0">
                <a:latin typeface="+mj-lt"/>
              </a:rPr>
              <a:t>?</a:t>
            </a:r>
            <a:r>
              <a:rPr lang="en-US" dirty="0" smtClean="0"/>
              <a:t>                   # </a:t>
            </a:r>
            <a:r>
              <a:rPr lang="en-US" dirty="0"/>
              <a:t>query -&gt; true</a:t>
            </a:r>
          </a:p>
          <a:p>
            <a:pPr marL="114300" indent="0" fontAlgn="auto">
              <a:spcAft>
                <a:spcPts val="0"/>
              </a:spcAft>
              <a:buFont typeface="Arial" pitchFamily="34" charset="0"/>
              <a:buNone/>
              <a:defRPr/>
            </a:pPr>
            <a:r>
              <a:rPr lang="en-US" dirty="0"/>
              <a:t>cat(X</a:t>
            </a:r>
            <a:r>
              <a:rPr lang="en-US" dirty="0" smtClean="0"/>
              <a:t>)</a:t>
            </a:r>
            <a:r>
              <a:rPr lang="en-US" dirty="0">
                <a:solidFill>
                  <a:srgbClr val="564B3C"/>
                </a:solidFill>
                <a:latin typeface="Book Antiqua"/>
              </a:rPr>
              <a:t> ?</a:t>
            </a:r>
            <a:r>
              <a:rPr lang="en-US" dirty="0" smtClean="0"/>
              <a:t>                        # </a:t>
            </a:r>
            <a:r>
              <a:rPr lang="en-US" dirty="0"/>
              <a:t>query -&gt; tom, foo</a:t>
            </a:r>
          </a:p>
          <a:p>
            <a:pPr marL="114300" indent="0" fontAlgn="auto">
              <a:spcAft>
                <a:spcPts val="0"/>
              </a:spcAft>
              <a:buFont typeface="Arial" pitchFamily="34" charset="0"/>
              <a:buNone/>
              <a:defRPr/>
            </a:pPr>
            <a:r>
              <a:rPr lang="en-US" dirty="0"/>
              <a:t>animal(X) &lt;- cat(X). </a:t>
            </a:r>
            <a:r>
              <a:rPr lang="en-US" dirty="0" smtClean="0"/>
              <a:t>  # </a:t>
            </a:r>
            <a:r>
              <a:rPr lang="en-US" dirty="0"/>
              <a:t>rule</a:t>
            </a:r>
          </a:p>
          <a:p>
            <a:pPr marL="114300" indent="0" fontAlgn="auto">
              <a:spcAft>
                <a:spcPts val="0"/>
              </a:spcAft>
              <a:buFont typeface="Arial" pitchFamily="34" charset="0"/>
              <a:buNone/>
              <a:defRPr/>
            </a:pPr>
            <a:r>
              <a:rPr lang="en-US" dirty="0"/>
              <a:t>animal(tom</a:t>
            </a:r>
            <a:r>
              <a:rPr lang="en-US" dirty="0" smtClean="0"/>
              <a:t>)</a:t>
            </a:r>
            <a:r>
              <a:rPr lang="en-US" dirty="0">
                <a:solidFill>
                  <a:srgbClr val="564B3C"/>
                </a:solidFill>
                <a:latin typeface="Book Antiqua"/>
              </a:rPr>
              <a:t> ?</a:t>
            </a:r>
            <a:r>
              <a:rPr lang="en-US" dirty="0" smtClean="0"/>
              <a:t>             # </a:t>
            </a:r>
            <a:r>
              <a:rPr lang="en-US" dirty="0"/>
              <a:t>true</a:t>
            </a:r>
          </a:p>
          <a:p>
            <a:pPr marL="114300" indent="0" fontAlgn="auto">
              <a:spcAft>
                <a:spcPts val="0"/>
              </a:spcAft>
              <a:buFont typeface="Arial" pitchFamily="34" charset="0"/>
              <a:buNone/>
              <a:defRPr/>
            </a:pPr>
            <a:r>
              <a:rPr lang="en-US" dirty="0"/>
              <a:t>animal(</a:t>
            </a:r>
            <a:r>
              <a:rPr lang="en-US" dirty="0" err="1"/>
              <a:t>jane</a:t>
            </a:r>
            <a:r>
              <a:rPr lang="en-US" dirty="0" smtClean="0"/>
              <a:t>)</a:t>
            </a:r>
            <a:r>
              <a:rPr lang="en-US" dirty="0">
                <a:solidFill>
                  <a:srgbClr val="564B3C"/>
                </a:solidFill>
                <a:latin typeface="Book Antiqua"/>
              </a:rPr>
              <a:t> ?</a:t>
            </a:r>
            <a:r>
              <a:rPr lang="en-US" dirty="0" smtClean="0"/>
              <a:t>            # </a:t>
            </a:r>
            <a:r>
              <a:rPr lang="en-US" dirty="0"/>
              <a:t>false</a:t>
            </a:r>
            <a:endParaRPr lang="en-US" dirty="0" smtClean="0"/>
          </a:p>
          <a:p>
            <a:pPr marL="114300" indent="0" fontAlgn="auto">
              <a:spcAft>
                <a:spcPts val="0"/>
              </a:spcAft>
              <a:buFont typeface="Arial" pitchFamily="34" charset="0"/>
              <a:buNone/>
              <a:defRPr/>
            </a:pPr>
            <a:endParaRPr lang="en-US" dirty="0" smtClean="0"/>
          </a:p>
        </p:txBody>
      </p:sp>
    </p:spTree>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pPr algn="ctr" fontAlgn="auto">
              <a:spcAft>
                <a:spcPts val="0"/>
              </a:spcAft>
              <a:defRPr/>
            </a:pPr>
            <a:r>
              <a:rPr lang="en-US" sz="3500" dirty="0">
                <a:solidFill>
                  <a:schemeClr val="accent1">
                    <a:lumMod val="75000"/>
                  </a:schemeClr>
                </a:solidFill>
                <a:effectLst>
                  <a:outerShdw blurRad="38100" dist="38100" dir="2700000" algn="tl">
                    <a:srgbClr val="000000">
                      <a:alpha val="43137"/>
                    </a:srgbClr>
                  </a:outerShdw>
                </a:effectLst>
                <a:latin typeface="+mj-lt"/>
                <a:ea typeface="+mj-ea"/>
                <a:cs typeface="+mj-cs"/>
              </a:rPr>
              <a:t>Language Grammar</a:t>
            </a:r>
          </a:p>
        </p:txBody>
      </p:sp>
      <p:sp>
        <p:nvSpPr>
          <p:cNvPr id="3" name="Text Placeholder 2"/>
          <p:cNvSpPr>
            <a:spLocks noGrp="1"/>
          </p:cNvSpPr>
          <p:nvPr>
            <p:ph type="body" idx="1"/>
          </p:nvPr>
        </p:nvSpPr>
        <p:spPr>
          <a:xfrm>
            <a:off x="457200" y="1600200"/>
            <a:ext cx="8229600" cy="4967288"/>
          </a:xfrm>
        </p:spPr>
        <p:txBody>
          <a:bodyPr rtlCol="0">
            <a:normAutofit/>
          </a:bodyPr>
          <a:lstStyle/>
          <a:p>
            <a:pPr fontAlgn="auto">
              <a:spcAft>
                <a:spcPts val="0"/>
              </a:spcAft>
              <a:buFont typeface="Arial" pitchFamily="34" charset="0"/>
              <a:buChar char="•"/>
              <a:defRPr/>
            </a:pPr>
            <a:r>
              <a:rPr lang="en" dirty="0" smtClean="0"/>
              <a:t>Job</a:t>
            </a:r>
            <a:endParaRPr lang="en-US" dirty="0" smtClean="0"/>
          </a:p>
          <a:p>
            <a:pPr marL="114300" indent="0" fontAlgn="auto">
              <a:spcAft>
                <a:spcPts val="0"/>
              </a:spcAft>
              <a:buFont typeface="Arial" pitchFamily="34" charset="0"/>
              <a:buNone/>
              <a:defRPr/>
            </a:pPr>
            <a:endParaRPr lang="en-US" dirty="0" smtClean="0"/>
          </a:p>
          <a:p>
            <a:pPr marL="640080" lvl="1" fontAlgn="auto">
              <a:spcAft>
                <a:spcPts val="0"/>
              </a:spcAft>
              <a:buFont typeface="Arial" pitchFamily="34" charset="0"/>
              <a:buChar char="•"/>
              <a:defRPr/>
            </a:pPr>
            <a:r>
              <a:rPr lang="en-US" dirty="0" smtClean="0"/>
              <a:t>Like Function in C</a:t>
            </a:r>
          </a:p>
          <a:p>
            <a:pPr marL="411480" lvl="1" indent="0" fontAlgn="auto">
              <a:spcAft>
                <a:spcPts val="0"/>
              </a:spcAft>
              <a:buFont typeface="Arial" pitchFamily="34" charset="0"/>
              <a:buNone/>
              <a:defRPr/>
            </a:pPr>
            <a:endParaRPr lang="en-US" dirty="0" smtClean="0"/>
          </a:p>
          <a:p>
            <a:pPr marL="640080" lvl="1" fontAlgn="auto">
              <a:spcAft>
                <a:spcPts val="0"/>
              </a:spcAft>
              <a:buFont typeface="Arial" pitchFamily="34" charset="0"/>
              <a:buChar char="•"/>
              <a:defRPr/>
            </a:pPr>
            <a:r>
              <a:rPr lang="en-US" dirty="0" smtClean="0"/>
              <a:t>Supports parallel running</a:t>
            </a:r>
          </a:p>
          <a:p>
            <a:pPr marL="411480" lvl="1" indent="0" fontAlgn="auto">
              <a:spcAft>
                <a:spcPts val="0"/>
              </a:spcAft>
              <a:buFont typeface="Arial" pitchFamily="34" charset="0"/>
              <a:buNone/>
              <a:defRPr/>
            </a:pPr>
            <a:endParaRPr lang="en-US" dirty="0" smtClean="0"/>
          </a:p>
          <a:p>
            <a:pPr marL="640080" lvl="1" fontAlgn="auto">
              <a:spcAft>
                <a:spcPts val="0"/>
              </a:spcAft>
              <a:buFont typeface="Arial" pitchFamily="34" charset="0"/>
              <a:buChar char="•"/>
              <a:defRPr/>
            </a:pPr>
            <a:r>
              <a:rPr lang="en-US" dirty="0" smtClean="0"/>
              <a:t>Supports Multi-return</a:t>
            </a:r>
          </a:p>
          <a:p>
            <a:pPr lvl="2" fontAlgn="auto">
              <a:spcAft>
                <a:spcPts val="0"/>
              </a:spcAft>
              <a:buClr>
                <a:schemeClr val="accent3"/>
              </a:buClr>
              <a:buFont typeface="Arial" pitchFamily="34" charset="0"/>
              <a:buChar char="•"/>
              <a:defRPr/>
            </a:pPr>
            <a:endParaRPr lang="en-US" dirty="0" smtClean="0"/>
          </a:p>
          <a:p>
            <a:pPr marL="640080" lvl="1" fontAlgn="auto">
              <a:spcAft>
                <a:spcPts val="0"/>
              </a:spcAft>
              <a:buFont typeface="Arial" pitchFamily="34" charset="0"/>
              <a:buChar char="•"/>
              <a:defRPr/>
            </a:pPr>
            <a:r>
              <a:rPr lang="en-US" dirty="0" smtClean="0"/>
              <a:t>Can </a:t>
            </a:r>
            <a:r>
              <a:rPr lang="en-US" dirty="0"/>
              <a:t>be </a:t>
            </a:r>
            <a:r>
              <a:rPr lang="en-US" dirty="0" smtClean="0"/>
              <a:t>accelerated with the GPU</a:t>
            </a:r>
          </a:p>
          <a:p>
            <a:pPr marL="114300" indent="0" fontAlgn="auto">
              <a:spcAft>
                <a:spcPts val="0"/>
              </a:spcAft>
              <a:buFont typeface="Arial" pitchFamily="34" charset="0"/>
              <a:buNone/>
              <a:defRPr/>
            </a:pPr>
            <a:endParaRPr lang="en-US" dirty="0"/>
          </a:p>
          <a:p>
            <a:pPr marL="114300" indent="0" fontAlgn="auto">
              <a:spcAft>
                <a:spcPts val="0"/>
              </a:spcAft>
              <a:buFont typeface="Arial" pitchFamily="34" charset="0"/>
              <a:buNone/>
              <a:defRPr/>
            </a:pPr>
            <a:endParaRPr lang="en-US" dirty="0" smtClean="0"/>
          </a:p>
        </p:txBody>
      </p:sp>
    </p:spTree>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pPr algn="ctr" fontAlgn="auto">
              <a:spcAft>
                <a:spcPts val="0"/>
              </a:spcAft>
              <a:defRPr/>
            </a:pPr>
            <a:r>
              <a:rPr lang="en-US" sz="3500" dirty="0">
                <a:solidFill>
                  <a:schemeClr val="accent1">
                    <a:lumMod val="75000"/>
                  </a:schemeClr>
                </a:solidFill>
                <a:effectLst>
                  <a:outerShdw blurRad="38100" dist="38100" dir="2700000" algn="tl">
                    <a:srgbClr val="000000">
                      <a:alpha val="43137"/>
                    </a:srgbClr>
                  </a:outerShdw>
                </a:effectLst>
                <a:latin typeface="+mj-lt"/>
                <a:ea typeface="+mj-ea"/>
                <a:cs typeface="+mj-cs"/>
              </a:rPr>
              <a:t>Classification Example</a:t>
            </a:r>
          </a:p>
        </p:txBody>
      </p:sp>
      <p:sp>
        <p:nvSpPr>
          <p:cNvPr id="3" name="Text Placeholder 2"/>
          <p:cNvSpPr>
            <a:spLocks noGrp="1"/>
          </p:cNvSpPr>
          <p:nvPr>
            <p:ph type="body" idx="1"/>
          </p:nvPr>
        </p:nvSpPr>
        <p:spPr>
          <a:xfrm>
            <a:off x="457200" y="1600200"/>
            <a:ext cx="8229600" cy="4967288"/>
          </a:xfrm>
        </p:spPr>
        <p:txBody>
          <a:bodyPr rtlCol="0">
            <a:normAutofit fontScale="92500" lnSpcReduction="10000"/>
          </a:bodyPr>
          <a:lstStyle/>
          <a:p>
            <a:pPr marL="114300" indent="0" fontAlgn="auto">
              <a:spcAft>
                <a:spcPts val="0"/>
              </a:spcAft>
              <a:buFont typeface="Arial" pitchFamily="34" charset="0"/>
              <a:buNone/>
              <a:defRPr/>
            </a:pPr>
            <a:r>
              <a:rPr lang="pl-PL" dirty="0" err="1"/>
              <a:t>job</a:t>
            </a:r>
            <a:r>
              <a:rPr lang="pl-PL" dirty="0"/>
              <a:t> </a:t>
            </a:r>
            <a:r>
              <a:rPr lang="pl-PL" dirty="0" err="1"/>
              <a:t>classify</a:t>
            </a:r>
            <a:r>
              <a:rPr lang="pl-PL" dirty="0"/>
              <a:t>(A, M, Ca, </a:t>
            </a:r>
            <a:r>
              <a:rPr lang="pl-PL" dirty="0" err="1"/>
              <a:t>Cb</a:t>
            </a:r>
            <a:r>
              <a:rPr lang="pl-PL" dirty="0"/>
              <a:t>, </a:t>
            </a:r>
            <a:r>
              <a:rPr lang="pl-PL" dirty="0" err="1"/>
              <a:t>Cc</a:t>
            </a:r>
            <a:r>
              <a:rPr lang="pl-PL" dirty="0"/>
              <a:t>) {</a:t>
            </a:r>
          </a:p>
          <a:p>
            <a:pPr marL="114300" indent="0" fontAlgn="auto">
              <a:spcAft>
                <a:spcPts val="0"/>
              </a:spcAft>
              <a:buFont typeface="Arial" pitchFamily="34" charset="0"/>
              <a:buNone/>
              <a:defRPr/>
            </a:pPr>
            <a:r>
              <a:rPr lang="pl-PL" dirty="0"/>
              <a:t>    B = A - </a:t>
            </a:r>
            <a:r>
              <a:rPr lang="pl-PL" dirty="0" err="1"/>
              <a:t>urow</a:t>
            </a:r>
            <a:r>
              <a:rPr lang="pl-PL" dirty="0"/>
              <a:t>(M)</a:t>
            </a:r>
            <a:r>
              <a:rPr lang="pl-PL" dirty="0" smtClean="0"/>
              <a:t>.			# </a:t>
            </a:r>
            <a:r>
              <a:rPr lang="pl-PL" dirty="0" err="1" smtClean="0"/>
              <a:t>Built</a:t>
            </a:r>
            <a:r>
              <a:rPr lang="pl-PL" dirty="0" smtClean="0"/>
              <a:t>-in </a:t>
            </a:r>
            <a:r>
              <a:rPr lang="pl-PL" dirty="0" err="1" smtClean="0"/>
              <a:t>Function</a:t>
            </a:r>
            <a:r>
              <a:rPr lang="pl-PL" dirty="0"/>
              <a:t> </a:t>
            </a:r>
            <a:r>
              <a:rPr lang="pl-PL" dirty="0" err="1" smtClean="0"/>
              <a:t>urow</a:t>
            </a:r>
            <a:endParaRPr lang="pl-PL" dirty="0"/>
          </a:p>
          <a:p>
            <a:pPr marL="114300" indent="0" fontAlgn="auto">
              <a:spcAft>
                <a:spcPts val="0"/>
              </a:spcAft>
              <a:buFont typeface="Arial" pitchFamily="34" charset="0"/>
              <a:buNone/>
              <a:defRPr/>
            </a:pPr>
            <a:r>
              <a:rPr lang="pl-PL" dirty="0"/>
              <a:t>    B = B./</a:t>
            </a:r>
            <a:r>
              <a:rPr lang="pl-PL" dirty="0" err="1"/>
              <a:t>abs</a:t>
            </a:r>
            <a:r>
              <a:rPr lang="pl-PL" dirty="0"/>
              <a:t>(B)</a:t>
            </a:r>
            <a:r>
              <a:rPr lang="pl-PL" dirty="0" smtClean="0"/>
              <a:t>.			# </a:t>
            </a:r>
            <a:r>
              <a:rPr lang="pl-PL" dirty="0" err="1" smtClean="0"/>
              <a:t>Built</a:t>
            </a:r>
            <a:r>
              <a:rPr lang="pl-PL" dirty="0" smtClean="0"/>
              <a:t>-in </a:t>
            </a:r>
            <a:r>
              <a:rPr lang="pl-PL" dirty="0" err="1" smtClean="0"/>
              <a:t>Function</a:t>
            </a:r>
            <a:r>
              <a:rPr lang="pl-PL" dirty="0" smtClean="0"/>
              <a:t> </a:t>
            </a:r>
            <a:r>
              <a:rPr lang="pl-PL" dirty="0" err="1" smtClean="0"/>
              <a:t>abs</a:t>
            </a:r>
            <a:endParaRPr lang="pl-PL" dirty="0"/>
          </a:p>
          <a:p>
            <a:pPr marL="114300" indent="0" fontAlgn="auto">
              <a:spcAft>
                <a:spcPts val="0"/>
              </a:spcAft>
              <a:buFont typeface="Arial" pitchFamily="34" charset="0"/>
              <a:buNone/>
              <a:defRPr/>
            </a:pPr>
            <a:endParaRPr lang="pl-PL" dirty="0"/>
          </a:p>
          <a:p>
            <a:pPr marL="114300" indent="0" fontAlgn="auto">
              <a:spcAft>
                <a:spcPts val="0"/>
              </a:spcAft>
              <a:buFont typeface="Arial" pitchFamily="34" charset="0"/>
              <a:buNone/>
              <a:defRPr/>
            </a:pPr>
            <a:r>
              <a:rPr lang="pl-PL" dirty="0"/>
              <a:t>    Ba = B * Ca</a:t>
            </a:r>
            <a:r>
              <a:rPr lang="pl-PL" dirty="0" smtClean="0"/>
              <a:t>.			# </a:t>
            </a:r>
            <a:r>
              <a:rPr lang="pl-PL" dirty="0" err="1" smtClean="0"/>
              <a:t>Getting</a:t>
            </a:r>
            <a:r>
              <a:rPr lang="pl-PL" dirty="0" smtClean="0"/>
              <a:t> </a:t>
            </a:r>
            <a:r>
              <a:rPr lang="pl-PL" dirty="0" err="1" smtClean="0"/>
              <a:t>each</a:t>
            </a:r>
            <a:r>
              <a:rPr lang="pl-PL" dirty="0" smtClean="0"/>
              <a:t> </a:t>
            </a:r>
            <a:r>
              <a:rPr lang="pl-PL" dirty="0" err="1" smtClean="0"/>
              <a:t>column</a:t>
            </a:r>
            <a:endParaRPr lang="pl-PL" dirty="0"/>
          </a:p>
          <a:p>
            <a:pPr marL="114300" indent="0" fontAlgn="auto">
              <a:spcAft>
                <a:spcPts val="0"/>
              </a:spcAft>
              <a:buFont typeface="Arial" pitchFamily="34" charset="0"/>
              <a:buNone/>
              <a:defRPr/>
            </a:pPr>
            <a:r>
              <a:rPr lang="pl-PL" dirty="0"/>
              <a:t>    </a:t>
            </a:r>
            <a:r>
              <a:rPr lang="pl-PL" dirty="0" err="1"/>
              <a:t>Bb</a:t>
            </a:r>
            <a:r>
              <a:rPr lang="pl-PL" dirty="0"/>
              <a:t> = B * </a:t>
            </a:r>
            <a:r>
              <a:rPr lang="pl-PL" dirty="0" err="1"/>
              <a:t>Cb</a:t>
            </a:r>
            <a:r>
              <a:rPr lang="pl-PL" dirty="0" smtClean="0"/>
              <a:t>.</a:t>
            </a:r>
            <a:endParaRPr lang="pl-PL" dirty="0"/>
          </a:p>
          <a:p>
            <a:pPr marL="114300" indent="0" fontAlgn="auto">
              <a:spcAft>
                <a:spcPts val="0"/>
              </a:spcAft>
              <a:buFont typeface="Arial" pitchFamily="34" charset="0"/>
              <a:buNone/>
              <a:defRPr/>
            </a:pPr>
            <a:r>
              <a:rPr lang="pl-PL" dirty="0"/>
              <a:t>    </a:t>
            </a:r>
            <a:r>
              <a:rPr lang="pl-PL" dirty="0" err="1"/>
              <a:t>Bc</a:t>
            </a:r>
            <a:r>
              <a:rPr lang="pl-PL" dirty="0"/>
              <a:t> = B * </a:t>
            </a:r>
            <a:r>
              <a:rPr lang="pl-PL" dirty="0" err="1"/>
              <a:t>Cc</a:t>
            </a:r>
            <a:r>
              <a:rPr lang="pl-PL" dirty="0"/>
              <a:t>.</a:t>
            </a:r>
          </a:p>
          <a:p>
            <a:pPr marL="114300" indent="0" fontAlgn="auto">
              <a:spcAft>
                <a:spcPts val="0"/>
              </a:spcAft>
              <a:buFont typeface="Arial" pitchFamily="34" charset="0"/>
              <a:buNone/>
              <a:defRPr/>
            </a:pPr>
            <a:endParaRPr lang="pl-PL" dirty="0"/>
          </a:p>
          <a:p>
            <a:pPr marL="114300" indent="0" fontAlgn="auto">
              <a:spcAft>
                <a:spcPts val="0"/>
              </a:spcAft>
              <a:buFont typeface="Arial" pitchFamily="34" charset="0"/>
              <a:buNone/>
              <a:defRPr/>
            </a:pPr>
            <a:r>
              <a:rPr lang="pl-PL" dirty="0"/>
              <a:t>    R = (Ba - 1)/2 + (Ba + 1)/2 .* </a:t>
            </a:r>
            <a:r>
              <a:rPr lang="pl-PL" dirty="0" err="1"/>
              <a:t>Bb</a:t>
            </a:r>
            <a:r>
              <a:rPr lang="pl-PL" dirty="0" smtClean="0"/>
              <a:t>. </a:t>
            </a:r>
            <a:r>
              <a:rPr lang="pl-PL" dirty="0"/>
              <a:t># </a:t>
            </a:r>
            <a:r>
              <a:rPr lang="pl-PL" dirty="0" err="1" smtClean="0"/>
              <a:t>Classification</a:t>
            </a:r>
            <a:r>
              <a:rPr lang="pl-PL" dirty="0" smtClean="0"/>
              <a:t> </a:t>
            </a:r>
            <a:r>
              <a:rPr lang="pl-PL" dirty="0" err="1" smtClean="0"/>
              <a:t>Formular</a:t>
            </a:r>
            <a:endParaRPr lang="pl-PL" dirty="0"/>
          </a:p>
          <a:p>
            <a:pPr marL="114300" indent="0" fontAlgn="auto">
              <a:spcAft>
                <a:spcPts val="0"/>
              </a:spcAft>
              <a:buFont typeface="Arial" pitchFamily="34" charset="0"/>
              <a:buNone/>
              <a:defRPr/>
            </a:pPr>
            <a:r>
              <a:rPr lang="pl-PL" dirty="0"/>
              <a:t>    R = R/2 + </a:t>
            </a:r>
            <a:r>
              <a:rPr lang="pl-PL" dirty="0" err="1"/>
              <a:t>Bc</a:t>
            </a:r>
            <a:r>
              <a:rPr lang="pl-PL" dirty="0"/>
              <a:t>.</a:t>
            </a:r>
          </a:p>
          <a:p>
            <a:pPr marL="114300" indent="0" fontAlgn="auto">
              <a:spcAft>
                <a:spcPts val="0"/>
              </a:spcAft>
              <a:buFont typeface="Arial" pitchFamily="34" charset="0"/>
              <a:buNone/>
              <a:defRPr/>
            </a:pPr>
            <a:endParaRPr lang="pl-PL" dirty="0"/>
          </a:p>
          <a:p>
            <a:pPr marL="114300" indent="0" fontAlgn="auto">
              <a:spcAft>
                <a:spcPts val="0"/>
              </a:spcAft>
              <a:buFont typeface="Arial" pitchFamily="34" charset="0"/>
              <a:buNone/>
              <a:defRPr/>
            </a:pPr>
            <a:r>
              <a:rPr lang="pl-PL" dirty="0"/>
              <a:t>    @R</a:t>
            </a:r>
            <a:r>
              <a:rPr lang="pl-PL" dirty="0" smtClean="0"/>
              <a:t>.				 # Return the </a:t>
            </a:r>
            <a:r>
              <a:rPr lang="pl-PL" dirty="0" err="1" smtClean="0"/>
              <a:t>result</a:t>
            </a:r>
            <a:endParaRPr lang="pl-PL" dirty="0"/>
          </a:p>
          <a:p>
            <a:pPr marL="114300" indent="0" fontAlgn="auto">
              <a:spcAft>
                <a:spcPts val="0"/>
              </a:spcAft>
              <a:buFont typeface="Arial" pitchFamily="34" charset="0"/>
              <a:buNone/>
              <a:defRPr/>
            </a:pPr>
            <a:r>
              <a:rPr lang="pl-PL" dirty="0"/>
              <a:t>}</a:t>
            </a:r>
            <a:endParaRPr lang="en-US" dirty="0"/>
          </a:p>
        </p:txBody>
      </p:sp>
    </p:spTree>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pPr algn="ctr" fontAlgn="auto">
              <a:spcAft>
                <a:spcPts val="0"/>
              </a:spcAft>
              <a:defRPr/>
            </a:pPr>
            <a:r>
              <a:rPr lang="en-US" sz="3500" dirty="0">
                <a:solidFill>
                  <a:schemeClr val="accent1">
                    <a:lumMod val="75000"/>
                  </a:schemeClr>
                </a:solidFill>
                <a:effectLst>
                  <a:outerShdw blurRad="38100" dist="38100" dir="2700000" algn="tl">
                    <a:srgbClr val="000000">
                      <a:alpha val="43137"/>
                    </a:srgbClr>
                  </a:outerShdw>
                </a:effectLst>
                <a:latin typeface="+mj-lt"/>
                <a:ea typeface="+mj-ea"/>
                <a:cs typeface="+mj-cs"/>
              </a:rPr>
              <a:t>Classification Example</a:t>
            </a:r>
          </a:p>
        </p:txBody>
      </p:sp>
      <p:sp>
        <p:nvSpPr>
          <p:cNvPr id="3" name="Text Placeholder 2"/>
          <p:cNvSpPr>
            <a:spLocks noGrp="1"/>
          </p:cNvSpPr>
          <p:nvPr>
            <p:ph type="body" idx="1"/>
          </p:nvPr>
        </p:nvSpPr>
        <p:spPr>
          <a:xfrm>
            <a:off x="457200" y="1600200"/>
            <a:ext cx="8229600" cy="4967288"/>
          </a:xfrm>
        </p:spPr>
        <p:txBody>
          <a:bodyPr rtlCol="0">
            <a:normAutofit fontScale="92500" lnSpcReduction="20000"/>
          </a:bodyPr>
          <a:lstStyle/>
          <a:p>
            <a:pPr marL="114300" indent="0" fontAlgn="auto">
              <a:spcAft>
                <a:spcPts val="0"/>
              </a:spcAft>
              <a:buFont typeface="Arial" pitchFamily="34" charset="0"/>
              <a:buNone/>
              <a:defRPr/>
            </a:pPr>
            <a:r>
              <a:rPr lang="en-US" dirty="0" smtClean="0"/>
              <a:t># To create the identity matrix</a:t>
            </a:r>
          </a:p>
          <a:p>
            <a:pPr marL="114300" indent="0" fontAlgn="auto">
              <a:spcAft>
                <a:spcPts val="0"/>
              </a:spcAft>
              <a:buFont typeface="Arial" pitchFamily="34" charset="0"/>
              <a:buNone/>
              <a:defRPr/>
            </a:pPr>
            <a:r>
              <a:rPr lang="en-US" dirty="0" err="1" smtClean="0"/>
              <a:t>ca</a:t>
            </a:r>
            <a:r>
              <a:rPr lang="en-US" dirty="0"/>
              <a:t>(1). </a:t>
            </a:r>
            <a:r>
              <a:rPr lang="en-US" dirty="0" err="1"/>
              <a:t>cb</a:t>
            </a:r>
            <a:r>
              <a:rPr lang="en-US" dirty="0"/>
              <a:t>(0). cc(0).</a:t>
            </a:r>
          </a:p>
          <a:p>
            <a:pPr marL="114300" indent="0" fontAlgn="auto">
              <a:spcAft>
                <a:spcPts val="0"/>
              </a:spcAft>
              <a:buFont typeface="Arial" pitchFamily="34" charset="0"/>
              <a:buNone/>
              <a:defRPr/>
            </a:pPr>
            <a:r>
              <a:rPr lang="en-US" dirty="0" err="1"/>
              <a:t>ca</a:t>
            </a:r>
            <a:r>
              <a:rPr lang="en-US" dirty="0"/>
              <a:t>(0). </a:t>
            </a:r>
            <a:r>
              <a:rPr lang="en-US" dirty="0" err="1"/>
              <a:t>cb</a:t>
            </a:r>
            <a:r>
              <a:rPr lang="en-US" dirty="0"/>
              <a:t>(1). cc(0).</a:t>
            </a:r>
          </a:p>
          <a:p>
            <a:pPr marL="114300" indent="0" fontAlgn="auto">
              <a:spcAft>
                <a:spcPts val="0"/>
              </a:spcAft>
              <a:buFont typeface="Arial" pitchFamily="34" charset="0"/>
              <a:buNone/>
              <a:defRPr/>
            </a:pPr>
            <a:r>
              <a:rPr lang="en-US" dirty="0" err="1"/>
              <a:t>ca</a:t>
            </a:r>
            <a:r>
              <a:rPr lang="en-US" dirty="0"/>
              <a:t>(0). </a:t>
            </a:r>
            <a:r>
              <a:rPr lang="en-US" dirty="0" err="1"/>
              <a:t>cb</a:t>
            </a:r>
            <a:r>
              <a:rPr lang="en-US" dirty="0"/>
              <a:t>(0). cc(1).</a:t>
            </a:r>
            <a:endParaRPr lang="en-US" dirty="0" smtClean="0"/>
          </a:p>
          <a:p>
            <a:pPr marL="114300" indent="0" fontAlgn="auto">
              <a:spcAft>
                <a:spcPts val="0"/>
              </a:spcAft>
              <a:buFont typeface="Arial" pitchFamily="34" charset="0"/>
              <a:buNone/>
              <a:defRPr/>
            </a:pPr>
            <a:endParaRPr lang="en-US" dirty="0"/>
          </a:p>
          <a:p>
            <a:pPr marL="114300" indent="0" fontAlgn="auto">
              <a:spcAft>
                <a:spcPts val="0"/>
              </a:spcAft>
              <a:buFont typeface="Arial" pitchFamily="34" charset="0"/>
              <a:buNone/>
              <a:defRPr/>
            </a:pPr>
            <a:r>
              <a:rPr lang="en-US" dirty="0" smtClean="0"/>
              <a:t># Temperature, </a:t>
            </a:r>
            <a:r>
              <a:rPr lang="en-US" dirty="0"/>
              <a:t>Rain(1 = No Rain, 0 = Rain),</a:t>
            </a:r>
          </a:p>
          <a:p>
            <a:pPr marL="114300" indent="0" fontAlgn="auto">
              <a:spcAft>
                <a:spcPts val="0"/>
              </a:spcAft>
              <a:buFont typeface="Arial" pitchFamily="34" charset="0"/>
              <a:buNone/>
              <a:defRPr/>
            </a:pPr>
            <a:r>
              <a:rPr lang="en-US" dirty="0"/>
              <a:t># Girl Friend(1 = is </a:t>
            </a:r>
            <a:r>
              <a:rPr lang="en-US" dirty="0" smtClean="0"/>
              <a:t>coming</a:t>
            </a:r>
            <a:r>
              <a:rPr lang="en-US" dirty="0"/>
              <a:t>, 0 = is not </a:t>
            </a:r>
            <a:r>
              <a:rPr lang="en-US" dirty="0" smtClean="0"/>
              <a:t>coming)</a:t>
            </a:r>
          </a:p>
          <a:p>
            <a:pPr marL="114300" indent="0" fontAlgn="auto">
              <a:spcAft>
                <a:spcPts val="0"/>
              </a:spcAft>
              <a:buFont typeface="Arial" pitchFamily="34" charset="0"/>
              <a:buNone/>
              <a:defRPr/>
            </a:pPr>
            <a:r>
              <a:rPr lang="en-US" dirty="0" smtClean="0"/>
              <a:t>a</a:t>
            </a:r>
            <a:r>
              <a:rPr lang="en-US" dirty="0"/>
              <a:t>(60, 1, 0)</a:t>
            </a:r>
            <a:r>
              <a:rPr lang="en-US" dirty="0" smtClean="0"/>
              <a:t>.		# Temperature 60, No Rain, No Girl</a:t>
            </a:r>
            <a:endParaRPr lang="en-US" dirty="0"/>
          </a:p>
          <a:p>
            <a:pPr marL="114300" indent="0" fontAlgn="auto">
              <a:spcAft>
                <a:spcPts val="0"/>
              </a:spcAft>
              <a:buFont typeface="Arial" pitchFamily="34" charset="0"/>
              <a:buNone/>
              <a:defRPr/>
            </a:pPr>
            <a:r>
              <a:rPr lang="en-US" dirty="0"/>
              <a:t>a(60, 1, 1)</a:t>
            </a:r>
            <a:r>
              <a:rPr lang="en-US" dirty="0" smtClean="0"/>
              <a:t>.		# Temperature 60, No Rain, Girl! Yay!</a:t>
            </a:r>
            <a:endParaRPr lang="en-US" dirty="0"/>
          </a:p>
          <a:p>
            <a:pPr marL="114300" indent="0" fontAlgn="auto">
              <a:spcAft>
                <a:spcPts val="0"/>
              </a:spcAft>
              <a:buFont typeface="Arial" pitchFamily="34" charset="0"/>
              <a:buNone/>
              <a:defRPr/>
            </a:pPr>
            <a:r>
              <a:rPr lang="en-US" dirty="0"/>
              <a:t>a(-40, 0, 0)</a:t>
            </a:r>
            <a:r>
              <a:rPr lang="en-US" dirty="0" smtClean="0"/>
              <a:t>.		# Temperature -40, Rain, No Girl</a:t>
            </a:r>
            <a:endParaRPr lang="en-US" dirty="0"/>
          </a:p>
          <a:p>
            <a:pPr marL="114300" indent="0" fontAlgn="auto">
              <a:spcAft>
                <a:spcPts val="0"/>
              </a:spcAft>
              <a:buFont typeface="Arial" pitchFamily="34" charset="0"/>
              <a:buNone/>
              <a:defRPr/>
            </a:pPr>
            <a:r>
              <a:rPr lang="en-US" dirty="0"/>
              <a:t>a(40, 1, 1)</a:t>
            </a:r>
            <a:r>
              <a:rPr lang="en-US" dirty="0" smtClean="0"/>
              <a:t>.		# Temperature 40, No Rain, Girl</a:t>
            </a:r>
            <a:endParaRPr lang="en-US" dirty="0"/>
          </a:p>
          <a:p>
            <a:pPr marL="114300" indent="0" fontAlgn="auto">
              <a:spcAft>
                <a:spcPts val="0"/>
              </a:spcAft>
              <a:buFont typeface="Arial" pitchFamily="34" charset="0"/>
              <a:buNone/>
              <a:defRPr/>
            </a:pPr>
            <a:endParaRPr lang="en-US" dirty="0" smtClean="0"/>
          </a:p>
          <a:p>
            <a:pPr marL="114300" indent="0" fontAlgn="auto">
              <a:spcAft>
                <a:spcPts val="0"/>
              </a:spcAft>
              <a:buFont typeface="Arial" pitchFamily="34" charset="0"/>
              <a:buNone/>
              <a:defRPr/>
            </a:pPr>
            <a:r>
              <a:rPr lang="en-US" dirty="0"/>
              <a:t># Coefficients for the classification </a:t>
            </a:r>
            <a:r>
              <a:rPr lang="en-US" dirty="0" smtClean="0"/>
              <a:t>formula</a:t>
            </a:r>
            <a:endParaRPr lang="en-US" dirty="0"/>
          </a:p>
          <a:p>
            <a:pPr marL="114300" indent="0" fontAlgn="auto">
              <a:spcAft>
                <a:spcPts val="0"/>
              </a:spcAft>
              <a:buFont typeface="Arial" pitchFamily="34" charset="0"/>
              <a:buNone/>
              <a:defRPr/>
            </a:pPr>
            <a:r>
              <a:rPr lang="en-US" dirty="0"/>
              <a:t>m(50, 0.5, 0.5)</a:t>
            </a:r>
            <a:r>
              <a:rPr lang="en-US" dirty="0" smtClean="0"/>
              <a:t>.</a:t>
            </a:r>
            <a:endParaRPr lang="en-US" dirty="0"/>
          </a:p>
        </p:txBody>
      </p:sp>
    </p:spTree>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Shape 160"/>
          <p:cNvSpPr txBox="1">
            <a:spLocks noGrp="1"/>
          </p:cNvSpPr>
          <p:nvPr>
            <p:ph type="title"/>
          </p:nvPr>
        </p:nvSpPr>
        <p:spPr>
          <a:xfrm>
            <a:off x="457200" y="533400"/>
            <a:ext cx="8229600" cy="738188"/>
          </a:xfrm>
        </p:spPr>
        <p:txBody>
          <a:bodyPr>
            <a:spAutoFit/>
          </a:bodyPr>
          <a:lstStyle/>
          <a:p>
            <a:pPr fontAlgn="auto">
              <a:spcAft>
                <a:spcPts val="0"/>
              </a:spcAft>
              <a:defRPr/>
            </a:pPr>
            <a:r>
              <a:rPr lang="en-US" sz="3500" dirty="0" err="1">
                <a:solidFill>
                  <a:schemeClr val="accent1">
                    <a:lumMod val="75000"/>
                  </a:schemeClr>
                </a:solidFill>
                <a:effectLst>
                  <a:outerShdw blurRad="38100" dist="38100" dir="2700000" algn="tl">
                    <a:srgbClr val="000000">
                      <a:alpha val="43137"/>
                    </a:srgbClr>
                  </a:outerShdw>
                </a:effectLst>
                <a:latin typeface="+mj-lt"/>
                <a:ea typeface="+mj-ea"/>
                <a:cs typeface="+mj-cs"/>
              </a:rPr>
              <a:t>MapReduce</a:t>
            </a:r>
            <a:r>
              <a:rPr lang="en" dirty="0" smtClean="0"/>
              <a:t>Plan </a:t>
            </a:r>
            <a:endParaRPr lang="en" dirty="0"/>
          </a:p>
        </p:txBody>
      </p:sp>
      <p:pic>
        <p:nvPicPr>
          <p:cNvPr id="32770" name="Picture 2"/>
          <p:cNvPicPr>
            <a:picLocks noChangeAspect="1"/>
          </p:cNvPicPr>
          <p:nvPr/>
        </p:nvPicPr>
        <p:blipFill>
          <a:blip r:embed="rId3"/>
          <a:srcRect/>
          <a:stretch>
            <a:fillRect/>
          </a:stretch>
        </p:blipFill>
        <p:spPr bwMode="auto">
          <a:xfrm>
            <a:off x="660400" y="914400"/>
            <a:ext cx="7823200" cy="5575300"/>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Shape 154"/>
          <p:cNvSpPr txBox="1">
            <a:spLocks noGrp="1"/>
          </p:cNvSpPr>
          <p:nvPr>
            <p:ph type="title"/>
          </p:nvPr>
        </p:nvSpPr>
        <p:spPr>
          <a:xfrm>
            <a:off x="457200" y="125413"/>
            <a:ext cx="8229600" cy="1292225"/>
          </a:xfrm>
        </p:spPr>
        <p:txBody>
          <a:bodyPr>
            <a:spAutoFit/>
          </a:bodyPr>
          <a:lstStyle/>
          <a:p>
            <a:pPr algn="ctr" fontAlgn="auto">
              <a:spcAft>
                <a:spcPts val="0"/>
              </a:spcAft>
              <a:defRPr/>
            </a:pPr>
            <a:r>
              <a:rPr lang="en-US" sz="3500" dirty="0">
                <a:solidFill>
                  <a:schemeClr val="accent1">
                    <a:lumMod val="75000"/>
                  </a:schemeClr>
                </a:solidFill>
                <a:effectLst>
                  <a:outerShdw blurRad="38100" dist="38100" dir="2700000" algn="tl">
                    <a:srgbClr val="000000">
                      <a:alpha val="43137"/>
                    </a:srgbClr>
                  </a:outerShdw>
                </a:effectLst>
                <a:latin typeface="+mj-lt"/>
                <a:ea typeface="+mj-ea"/>
                <a:cs typeface="+mj-cs"/>
              </a:rPr>
              <a:t>Matrix Operation in </a:t>
            </a:r>
            <a:r>
              <a:rPr lang="en-US" sz="3500" dirty="0" err="1">
                <a:solidFill>
                  <a:schemeClr val="accent1">
                    <a:lumMod val="75000"/>
                  </a:schemeClr>
                </a:solidFill>
                <a:effectLst>
                  <a:outerShdw blurRad="38100" dist="38100" dir="2700000" algn="tl">
                    <a:srgbClr val="000000">
                      <a:alpha val="43137"/>
                    </a:srgbClr>
                  </a:outerShdw>
                </a:effectLst>
                <a:latin typeface="+mj-lt"/>
                <a:ea typeface="+mj-ea"/>
                <a:cs typeface="+mj-cs"/>
              </a:rPr>
              <a:t>MapReduce</a:t>
            </a:r>
            <a:endParaRPr lang="en" sz="3500" dirty="0">
              <a:solidFill>
                <a:schemeClr val="accent1">
                  <a:lumMod val="75000"/>
                </a:schemeClr>
              </a:solidFill>
              <a:effectLst>
                <a:outerShdw blurRad="38100" dist="38100" dir="2700000" algn="tl">
                  <a:srgbClr val="000000">
                    <a:alpha val="43137"/>
                  </a:srgbClr>
                </a:outerShdw>
              </a:effectLst>
              <a:latin typeface="+mj-lt"/>
              <a:ea typeface="+mj-ea"/>
              <a:cs typeface="+mj-cs"/>
            </a:endParaRPr>
          </a:p>
        </p:txBody>
      </p:sp>
      <p:pic>
        <p:nvPicPr>
          <p:cNvPr id="34818" name="Picture 11"/>
          <p:cNvPicPr>
            <a:picLocks noChangeAspect="1"/>
          </p:cNvPicPr>
          <p:nvPr/>
        </p:nvPicPr>
        <p:blipFill>
          <a:blip r:embed="rId3"/>
          <a:srcRect/>
          <a:stretch>
            <a:fillRect/>
          </a:stretch>
        </p:blipFill>
        <p:spPr bwMode="auto">
          <a:xfrm>
            <a:off x="533400" y="2590800"/>
            <a:ext cx="8051800" cy="2590800"/>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Shape 154"/>
          <p:cNvSpPr txBox="1">
            <a:spLocks noGrp="1"/>
          </p:cNvSpPr>
          <p:nvPr>
            <p:ph type="title"/>
          </p:nvPr>
        </p:nvSpPr>
        <p:spPr>
          <a:xfrm>
            <a:off x="457200" y="125413"/>
            <a:ext cx="8229600" cy="1292225"/>
          </a:xfrm>
        </p:spPr>
        <p:txBody>
          <a:bodyPr>
            <a:spAutoFit/>
          </a:bodyPr>
          <a:lstStyle/>
          <a:p>
            <a:pPr algn="ctr" fontAlgn="auto">
              <a:spcBef>
                <a:spcPct val="0"/>
              </a:spcBef>
              <a:spcAft>
                <a:spcPts val="0"/>
              </a:spcAft>
              <a:defRPr/>
            </a:pPr>
            <a:r>
              <a:rPr lang="en-US" sz="3500" dirty="0">
                <a:solidFill>
                  <a:schemeClr val="accent1">
                    <a:lumMod val="75000"/>
                  </a:schemeClr>
                </a:solidFill>
                <a:effectLst>
                  <a:outerShdw blurRad="38100" dist="38100" dir="2700000" algn="tl">
                    <a:srgbClr val="000000">
                      <a:alpha val="43137"/>
                    </a:srgbClr>
                  </a:outerShdw>
                </a:effectLst>
                <a:latin typeface="+mj-lt"/>
                <a:ea typeface="+mj-ea"/>
                <a:cs typeface="+mj-cs"/>
              </a:rPr>
              <a:t>Matrix Operation in </a:t>
            </a:r>
            <a:r>
              <a:rPr lang="en-US" sz="3500" dirty="0" err="1">
                <a:solidFill>
                  <a:schemeClr val="accent1">
                    <a:lumMod val="75000"/>
                  </a:schemeClr>
                </a:solidFill>
                <a:effectLst>
                  <a:outerShdw blurRad="38100" dist="38100" dir="2700000" algn="tl">
                    <a:srgbClr val="000000">
                      <a:alpha val="43137"/>
                    </a:srgbClr>
                  </a:outerShdw>
                </a:effectLst>
                <a:latin typeface="+mj-lt"/>
                <a:ea typeface="+mj-ea"/>
                <a:cs typeface="+mj-cs"/>
              </a:rPr>
              <a:t>MapReduce</a:t>
            </a:r>
            <a:endParaRPr lang="en" sz="3500" dirty="0">
              <a:solidFill>
                <a:schemeClr val="accent1">
                  <a:lumMod val="75000"/>
                </a:schemeClr>
              </a:solidFill>
              <a:effectLst>
                <a:outerShdw blurRad="38100" dist="38100" dir="2700000" algn="tl">
                  <a:srgbClr val="000000">
                    <a:alpha val="43137"/>
                  </a:srgbClr>
                </a:outerShdw>
              </a:effectLst>
              <a:latin typeface="+mj-lt"/>
              <a:ea typeface="+mj-ea"/>
              <a:cs typeface="+mj-cs"/>
            </a:endParaRPr>
          </a:p>
        </p:txBody>
      </p:sp>
      <p:pic>
        <p:nvPicPr>
          <p:cNvPr id="36866" name="Picture 2"/>
          <p:cNvPicPr>
            <a:picLocks noChangeAspect="1"/>
          </p:cNvPicPr>
          <p:nvPr/>
        </p:nvPicPr>
        <p:blipFill>
          <a:blip r:embed="rId3"/>
          <a:srcRect/>
          <a:stretch>
            <a:fillRect/>
          </a:stretch>
        </p:blipFill>
        <p:spPr bwMode="auto">
          <a:xfrm>
            <a:off x="533400" y="2743200"/>
            <a:ext cx="8051800" cy="2908300"/>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Shape 160"/>
          <p:cNvSpPr txBox="1">
            <a:spLocks noGrp="1"/>
          </p:cNvSpPr>
          <p:nvPr>
            <p:ph type="title"/>
          </p:nvPr>
        </p:nvSpPr>
        <p:spPr>
          <a:xfrm>
            <a:off x="457200" y="679450"/>
            <a:ext cx="8229600" cy="738188"/>
          </a:xfrm>
        </p:spPr>
        <p:txBody>
          <a:bodyPr>
            <a:spAutoFit/>
          </a:bodyPr>
          <a:lstStyle/>
          <a:p>
            <a:pPr algn="ctr" fontAlgn="auto">
              <a:spcBef>
                <a:spcPct val="0"/>
              </a:spcBef>
              <a:spcAft>
                <a:spcPts val="0"/>
              </a:spcAft>
              <a:defRPr/>
            </a:pPr>
            <a:r>
              <a:rPr lang="en" sz="3500" dirty="0">
                <a:solidFill>
                  <a:schemeClr val="accent1">
                    <a:lumMod val="75000"/>
                  </a:schemeClr>
                </a:solidFill>
                <a:effectLst>
                  <a:outerShdw blurRad="38100" dist="38100" dir="2700000" algn="tl">
                    <a:srgbClr val="000000">
                      <a:alpha val="43137"/>
                    </a:srgbClr>
                  </a:outerShdw>
                </a:effectLst>
                <a:latin typeface="+mj-lt"/>
                <a:ea typeface="+mj-ea"/>
                <a:cs typeface="+mj-cs"/>
              </a:rPr>
              <a:t>Test Plan </a:t>
            </a:r>
          </a:p>
        </p:txBody>
      </p:sp>
      <p:sp>
        <p:nvSpPr>
          <p:cNvPr id="161" name="Shape 161"/>
          <p:cNvSpPr txBox="1">
            <a:spLocks noGrp="1"/>
          </p:cNvSpPr>
          <p:nvPr>
            <p:ph type="body" idx="1"/>
          </p:nvPr>
        </p:nvSpPr>
        <p:spPr>
          <a:xfrm>
            <a:off x="457200" y="1600200"/>
            <a:ext cx="8229600" cy="4940300"/>
          </a:xfrm>
        </p:spPr>
        <p:txBody>
          <a:bodyPr rtlCol="0">
            <a:spAutoFit/>
          </a:bodyPr>
          <a:lstStyle/>
          <a:p>
            <a:pPr fontAlgn="auto">
              <a:spcAft>
                <a:spcPts val="0"/>
              </a:spcAft>
              <a:buFont typeface="Arial" pitchFamily="34" charset="0"/>
              <a:buNone/>
              <a:defRPr/>
            </a:pPr>
            <a:r>
              <a:rPr lang="en" sz="2800" dirty="0"/>
              <a:t>The MIPL test plan : conceived at design</a:t>
            </a:r>
            <a:endParaRPr lang="en" sz="1400" dirty="0"/>
          </a:p>
          <a:p>
            <a:pPr fontAlgn="auto">
              <a:spcAft>
                <a:spcPts val="0"/>
              </a:spcAft>
              <a:buFont typeface="Arial" pitchFamily="34" charset="0"/>
              <a:buChar char="•"/>
              <a:defRPr/>
            </a:pPr>
            <a:endParaRPr lang="en" sz="1400" dirty="0" smtClean="0"/>
          </a:p>
          <a:p>
            <a:pPr fontAlgn="auto">
              <a:spcAft>
                <a:spcPts val="0"/>
              </a:spcAft>
              <a:buFont typeface="Arial" pitchFamily="34" charset="0"/>
              <a:buNone/>
              <a:defRPr/>
            </a:pPr>
            <a:r>
              <a:rPr lang="en" sz="2800" dirty="0" smtClean="0"/>
              <a:t>Sample </a:t>
            </a:r>
            <a:r>
              <a:rPr lang="en" sz="2800" dirty="0"/>
              <a:t>input programs already written : test driven development. Tests as important as source</a:t>
            </a:r>
            <a:endParaRPr lang="en" sz="1800" dirty="0"/>
          </a:p>
          <a:p>
            <a:pPr fontAlgn="auto">
              <a:spcAft>
                <a:spcPts val="0"/>
              </a:spcAft>
              <a:buFont typeface="Arial" pitchFamily="34" charset="0"/>
              <a:buChar char="•"/>
              <a:defRPr/>
            </a:pPr>
            <a:endParaRPr lang="en" sz="1400" dirty="0"/>
          </a:p>
          <a:p>
            <a:pPr fontAlgn="auto">
              <a:spcAft>
                <a:spcPts val="0"/>
              </a:spcAft>
              <a:buFont typeface="Arial" pitchFamily="34" charset="0"/>
              <a:buNone/>
              <a:defRPr/>
            </a:pPr>
            <a:r>
              <a:rPr lang="en" sz="2800" dirty="0"/>
              <a:t>Iterative development with</a:t>
            </a:r>
          </a:p>
          <a:p>
            <a:pPr fontAlgn="auto">
              <a:spcAft>
                <a:spcPts val="0"/>
              </a:spcAft>
              <a:buFont typeface="Arial" pitchFamily="34" charset="0"/>
              <a:buNone/>
              <a:defRPr/>
            </a:pPr>
            <a:r>
              <a:rPr lang="en" sz="2800" dirty="0"/>
              <a:t>integrations </a:t>
            </a:r>
            <a:endParaRPr lang="en" sz="1800" dirty="0"/>
          </a:p>
          <a:p>
            <a:pPr fontAlgn="auto">
              <a:spcAft>
                <a:spcPts val="0"/>
              </a:spcAft>
              <a:buFont typeface="Arial" pitchFamily="34" charset="0"/>
              <a:buChar char="•"/>
              <a:defRPr/>
            </a:pPr>
            <a:endParaRPr lang="en" sz="1400" dirty="0"/>
          </a:p>
          <a:p>
            <a:pPr marL="0" indent="0" fontAlgn="auto">
              <a:spcBef>
                <a:spcPts val="600"/>
              </a:spcBef>
              <a:spcAft>
                <a:spcPts val="0"/>
              </a:spcAft>
              <a:buClr>
                <a:srgbClr val="000000"/>
              </a:buClr>
              <a:buSzPct val="39285"/>
              <a:buFont typeface="Arial"/>
              <a:buNone/>
              <a:defRPr/>
            </a:pPr>
            <a:r>
              <a:rPr lang="en" sz="2800" dirty="0"/>
              <a:t>Build process : automated </a:t>
            </a:r>
          </a:p>
          <a:p>
            <a:pPr fontAlgn="auto">
              <a:spcAft>
                <a:spcPts val="0"/>
              </a:spcAft>
              <a:buFont typeface="Arial" pitchFamily="34" charset="0"/>
              <a:buNone/>
              <a:defRPr/>
            </a:pPr>
            <a:r>
              <a:rPr lang="en" sz="2800" dirty="0" smtClean="0"/>
              <a:t>testing</a:t>
            </a:r>
            <a:endParaRPr lang="en" sz="2800" dirty="0"/>
          </a:p>
        </p:txBody>
      </p:sp>
      <p:sp>
        <p:nvSpPr>
          <p:cNvPr id="38915" name="Shape 162"/>
          <p:cNvSpPr>
            <a:spLocks noChangeArrowheads="1"/>
          </p:cNvSpPr>
          <p:nvPr/>
        </p:nvSpPr>
        <p:spPr bwMode="auto">
          <a:xfrm>
            <a:off x="5395913" y="3640138"/>
            <a:ext cx="3568700" cy="2927350"/>
          </a:xfrm>
          <a:prstGeom prst="rect">
            <a:avLst/>
          </a:prstGeom>
          <a:blipFill dpi="0" rotWithShape="1">
            <a:blip r:embed="rId3"/>
            <a:srcRect/>
            <a:stretch>
              <a:fillRect/>
            </a:stretch>
          </a:blipFill>
          <a:ln w="9525">
            <a:noFill/>
            <a:miter lim="800000"/>
            <a:headEnd/>
            <a:tailEnd/>
          </a:ln>
        </p:spPr>
        <p:txBody>
          <a:bodyPr/>
          <a:lstStyle/>
          <a:p>
            <a:endParaRPr lang="en-US"/>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a:solidFill>
                  <a:schemeClr val="accent1">
                    <a:lumMod val="75000"/>
                  </a:schemeClr>
                </a:solidFill>
                <a:effectLst>
                  <a:outerShdw blurRad="38100" dist="38100" dir="2700000" algn="tl">
                    <a:srgbClr val="000000">
                      <a:alpha val="43137"/>
                    </a:srgbClr>
                  </a:outerShdw>
                </a:effectLst>
              </a:rPr>
              <a:t>Data Mining</a:t>
            </a:r>
          </a:p>
        </p:txBody>
      </p:sp>
      <p:sp>
        <p:nvSpPr>
          <p:cNvPr id="17410" name="Content Placeholder 2"/>
          <p:cNvSpPr>
            <a:spLocks noGrp="1"/>
          </p:cNvSpPr>
          <p:nvPr>
            <p:ph idx="1"/>
          </p:nvPr>
        </p:nvSpPr>
        <p:spPr>
          <a:xfrm>
            <a:off x="457200" y="1752600"/>
            <a:ext cx="3657600" cy="4373563"/>
          </a:xfrm>
        </p:spPr>
        <p:txBody>
          <a:bodyPr/>
          <a:lstStyle/>
          <a:p>
            <a:r>
              <a:rPr lang="en-US" smtClean="0"/>
              <a:t>HOT Trend</a:t>
            </a:r>
          </a:p>
          <a:p>
            <a:endParaRPr lang="en-US" smtClean="0"/>
          </a:p>
          <a:p>
            <a:r>
              <a:rPr lang="en-US" smtClean="0"/>
              <a:t>+ Big Data</a:t>
            </a:r>
          </a:p>
          <a:p>
            <a:endParaRPr lang="en-US" smtClean="0"/>
          </a:p>
          <a:p>
            <a:r>
              <a:rPr lang="en-US" smtClean="0"/>
              <a:t>Mostly Implemented in Matrix Operations</a:t>
            </a:r>
          </a:p>
          <a:p>
            <a:endParaRPr lang="en-US" smtClean="0"/>
          </a:p>
          <a:p>
            <a:endParaRPr lang="en-US" smtClean="0"/>
          </a:p>
          <a:p>
            <a:endParaRPr lang="en-US" smtClean="0"/>
          </a:p>
        </p:txBody>
      </p:sp>
      <p:sp>
        <p:nvSpPr>
          <p:cNvPr id="4" name="Rectangle 3"/>
          <p:cNvSpPr/>
          <p:nvPr/>
        </p:nvSpPr>
        <p:spPr>
          <a:xfrm>
            <a:off x="4287982" y="1752600"/>
            <a:ext cx="4038600" cy="3124200"/>
          </a:xfrm>
          <a:prstGeom prst="rect">
            <a:avLst/>
          </a:prstGeom>
          <a:solidFill>
            <a:schemeClr val="accent2">
              <a:lumMod val="40000"/>
              <a:lumOff val="60000"/>
            </a:schemeClr>
          </a:solidFill>
        </p:spPr>
        <p:style>
          <a:lnRef idx="0">
            <a:schemeClr val="accent2"/>
          </a:lnRef>
          <a:fillRef idx="3">
            <a:schemeClr val="accent2"/>
          </a:fillRef>
          <a:effectRef idx="3">
            <a:schemeClr val="accent2"/>
          </a:effectRef>
          <a:fontRef idx="minor">
            <a:schemeClr val="lt1"/>
          </a:fontRef>
        </p:style>
        <p:txBody>
          <a:bodyPr anchor="ctr"/>
          <a:lstStyle/>
          <a:p>
            <a:pPr algn="r" fontAlgn="auto">
              <a:spcBef>
                <a:spcPts val="0"/>
              </a:spcBef>
              <a:spcAft>
                <a:spcPts val="0"/>
              </a:spcAft>
              <a:defRPr/>
            </a:pPr>
            <a:r>
              <a:rPr lang="en-US" sz="1800" b="1" kern="0" dirty="0">
                <a:effectLst>
                  <a:outerShdw blurRad="38100" dist="38100" dir="2700000" algn="tl">
                    <a:srgbClr val="000000">
                      <a:alpha val="43137"/>
                    </a:srgbClr>
                  </a:outerShdw>
                </a:effectLst>
                <a:sym typeface="Arial"/>
              </a:rPr>
              <a:t>C4.5</a:t>
            </a:r>
          </a:p>
          <a:p>
            <a:pPr algn="r" fontAlgn="auto">
              <a:spcBef>
                <a:spcPts val="0"/>
              </a:spcBef>
              <a:spcAft>
                <a:spcPts val="0"/>
              </a:spcAft>
              <a:defRPr/>
            </a:pPr>
            <a:r>
              <a:rPr lang="en-US" sz="1800" b="1" kern="0" dirty="0">
                <a:effectLst>
                  <a:outerShdw blurRad="38100" dist="38100" dir="2700000" algn="tl">
                    <a:srgbClr val="000000">
                      <a:alpha val="43137"/>
                    </a:srgbClr>
                  </a:outerShdw>
                </a:effectLst>
                <a:sym typeface="Arial"/>
              </a:rPr>
              <a:t>PageRank</a:t>
            </a:r>
          </a:p>
          <a:p>
            <a:pPr algn="r" fontAlgn="auto">
              <a:spcBef>
                <a:spcPts val="0"/>
              </a:spcBef>
              <a:spcAft>
                <a:spcPts val="0"/>
              </a:spcAft>
              <a:defRPr/>
            </a:pPr>
            <a:r>
              <a:rPr lang="en-US" sz="1800" b="1" kern="0" dirty="0">
                <a:effectLst>
                  <a:outerShdw blurRad="38100" dist="38100" dir="2700000" algn="tl">
                    <a:srgbClr val="000000">
                      <a:alpha val="43137"/>
                    </a:srgbClr>
                  </a:outerShdw>
                </a:effectLst>
                <a:sym typeface="Arial"/>
              </a:rPr>
              <a:t>The k-Means Algorithm</a:t>
            </a:r>
          </a:p>
          <a:p>
            <a:pPr algn="r" fontAlgn="auto">
              <a:spcBef>
                <a:spcPts val="0"/>
              </a:spcBef>
              <a:spcAft>
                <a:spcPts val="0"/>
              </a:spcAft>
              <a:defRPr/>
            </a:pPr>
            <a:r>
              <a:rPr lang="en-US" sz="1800" b="1" kern="0" dirty="0">
                <a:effectLst>
                  <a:outerShdw blurRad="38100" dist="38100" dir="2700000" algn="tl">
                    <a:srgbClr val="000000">
                      <a:alpha val="43137"/>
                    </a:srgbClr>
                  </a:outerShdw>
                </a:effectLst>
                <a:sym typeface="Arial"/>
              </a:rPr>
              <a:t>Support Vector Machines</a:t>
            </a:r>
          </a:p>
          <a:p>
            <a:pPr algn="r" fontAlgn="auto">
              <a:spcBef>
                <a:spcPts val="0"/>
              </a:spcBef>
              <a:spcAft>
                <a:spcPts val="0"/>
              </a:spcAft>
              <a:defRPr/>
            </a:pPr>
            <a:r>
              <a:rPr lang="en-US" sz="1800" b="1" kern="0" dirty="0">
                <a:effectLst>
                  <a:outerShdw blurRad="38100" dist="38100" dir="2700000" algn="tl">
                    <a:srgbClr val="000000">
                      <a:alpha val="43137"/>
                    </a:srgbClr>
                  </a:outerShdw>
                </a:effectLst>
                <a:sym typeface="Arial"/>
              </a:rPr>
              <a:t>Expectation-Maximization</a:t>
            </a:r>
          </a:p>
          <a:p>
            <a:pPr algn="r" fontAlgn="auto">
              <a:spcBef>
                <a:spcPts val="0"/>
              </a:spcBef>
              <a:spcAft>
                <a:spcPts val="0"/>
              </a:spcAft>
              <a:defRPr/>
            </a:pPr>
            <a:r>
              <a:rPr lang="en-US" sz="1800" b="1" kern="0" dirty="0" err="1">
                <a:effectLst>
                  <a:outerShdw blurRad="38100" dist="38100" dir="2700000" algn="tl">
                    <a:srgbClr val="000000">
                      <a:alpha val="43137"/>
                    </a:srgbClr>
                  </a:outerShdw>
                </a:effectLst>
                <a:sym typeface="Arial"/>
              </a:rPr>
              <a:t>AdaBoost</a:t>
            </a:r>
            <a:endParaRPr lang="en-US" sz="1800" b="1" kern="0" dirty="0">
              <a:effectLst>
                <a:outerShdw blurRad="38100" dist="38100" dir="2700000" algn="tl">
                  <a:srgbClr val="000000">
                    <a:alpha val="43137"/>
                  </a:srgbClr>
                </a:outerShdw>
              </a:effectLst>
              <a:sym typeface="Arial"/>
            </a:endParaRPr>
          </a:p>
          <a:p>
            <a:pPr algn="r" fontAlgn="auto">
              <a:spcBef>
                <a:spcPts val="0"/>
              </a:spcBef>
              <a:spcAft>
                <a:spcPts val="0"/>
              </a:spcAft>
              <a:defRPr/>
            </a:pPr>
            <a:r>
              <a:rPr lang="en-US" sz="1800" b="1" kern="0" dirty="0">
                <a:effectLst>
                  <a:outerShdw blurRad="38100" dist="38100" dir="2700000" algn="tl">
                    <a:srgbClr val="000000">
                      <a:alpha val="43137"/>
                    </a:srgbClr>
                  </a:outerShdw>
                </a:effectLst>
                <a:sym typeface="Arial"/>
              </a:rPr>
              <a:t>K-Nearest Neighbor Classification</a:t>
            </a:r>
          </a:p>
          <a:p>
            <a:pPr algn="r" fontAlgn="auto">
              <a:spcBef>
                <a:spcPts val="0"/>
              </a:spcBef>
              <a:spcAft>
                <a:spcPts val="0"/>
              </a:spcAft>
              <a:defRPr/>
            </a:pPr>
            <a:r>
              <a:rPr lang="en-US" sz="1800" b="1" kern="0" dirty="0">
                <a:effectLst>
                  <a:outerShdw blurRad="38100" dist="38100" dir="2700000" algn="tl">
                    <a:srgbClr val="000000">
                      <a:alpha val="43137"/>
                    </a:srgbClr>
                  </a:outerShdw>
                </a:effectLst>
                <a:sym typeface="Arial"/>
              </a:rPr>
              <a:t>Naïve Bayes</a:t>
            </a:r>
          </a:p>
          <a:p>
            <a:pPr algn="r" fontAlgn="auto">
              <a:spcBef>
                <a:spcPts val="0"/>
              </a:spcBef>
              <a:spcAft>
                <a:spcPts val="0"/>
              </a:spcAft>
              <a:defRPr/>
            </a:pPr>
            <a:r>
              <a:rPr lang="en-US" sz="1800" b="1" kern="0" dirty="0">
                <a:effectLst>
                  <a:outerShdw blurRad="38100" dist="38100" dir="2700000" algn="tl">
                    <a:srgbClr val="000000">
                      <a:alpha val="43137"/>
                    </a:srgbClr>
                  </a:outerShdw>
                </a:effectLst>
                <a:sym typeface="Arial"/>
              </a:rPr>
              <a:t>CART</a:t>
            </a:r>
          </a:p>
        </p:txBody>
      </p:sp>
      <p:sp>
        <p:nvSpPr>
          <p:cNvPr id="7" name="Rectangle 6"/>
          <p:cNvSpPr/>
          <p:nvPr/>
        </p:nvSpPr>
        <p:spPr>
          <a:xfrm>
            <a:off x="2286000" y="5257800"/>
            <a:ext cx="4572000" cy="99060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fontAlgn="auto">
              <a:spcBef>
                <a:spcPts val="0"/>
              </a:spcBef>
              <a:spcAft>
                <a:spcPts val="0"/>
              </a:spcAft>
              <a:defRPr/>
            </a:pPr>
            <a:r>
              <a:rPr lang="en-US" sz="2800" b="1" kern="0" dirty="0">
                <a:effectLst>
                  <a:outerShdw blurRad="38100" dist="38100" dir="2700000" algn="tl">
                    <a:srgbClr val="000000">
                      <a:alpha val="43137"/>
                    </a:srgbClr>
                  </a:outerShdw>
                </a:effectLst>
                <a:sym typeface="Arial"/>
              </a:rPr>
              <a:t>How to Parallelize?</a:t>
            </a:r>
          </a:p>
          <a:p>
            <a:pPr algn="ctr" fontAlgn="auto">
              <a:spcBef>
                <a:spcPts val="0"/>
              </a:spcBef>
              <a:spcAft>
                <a:spcPts val="0"/>
              </a:spcAft>
              <a:defRPr/>
            </a:pPr>
            <a:r>
              <a:rPr lang="en-US" sz="2800" b="1" kern="0" dirty="0">
                <a:effectLst>
                  <a:outerShdw blurRad="38100" dist="38100" dir="2700000" algn="tl">
                    <a:srgbClr val="000000">
                      <a:alpha val="43137"/>
                    </a:srgbClr>
                  </a:outerShdw>
                </a:effectLst>
                <a:sym typeface="Arial"/>
              </a:rPr>
              <a:t>How to Port?</a:t>
            </a:r>
            <a:endParaRPr lang="en-US" sz="2800" b="1" kern="0" dirty="0">
              <a:effectLst>
                <a:outerShdw blurRad="38100" dist="38100" dir="2700000" algn="tl">
                  <a:srgbClr val="000000">
                    <a:alpha val="43137"/>
                  </a:srgbClr>
                </a:outerShdw>
              </a:effectLst>
              <a:sym typeface="Arial"/>
            </a:endParaRPr>
          </a:p>
        </p:txBody>
      </p:sp>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txBox="1">
            <a:spLocks noGrp="1"/>
          </p:cNvSpPr>
          <p:nvPr>
            <p:ph type="title"/>
          </p:nvPr>
        </p:nvSpPr>
        <p:spPr>
          <a:xfrm>
            <a:off x="457200" y="679450"/>
            <a:ext cx="8229600" cy="738188"/>
          </a:xfrm>
        </p:spPr>
        <p:txBody>
          <a:bodyPr>
            <a:spAutoFit/>
          </a:bodyPr>
          <a:lstStyle/>
          <a:p>
            <a:pPr algn="ctr" fontAlgn="auto">
              <a:spcAft>
                <a:spcPts val="0"/>
              </a:spcAft>
              <a:defRPr/>
            </a:pPr>
            <a:r>
              <a:rPr lang="en" sz="3500" dirty="0">
                <a:solidFill>
                  <a:schemeClr val="accent1">
                    <a:lumMod val="75000"/>
                  </a:schemeClr>
                </a:solidFill>
                <a:effectLst>
                  <a:outerShdw blurRad="38100" dist="38100" dir="2700000" algn="tl">
                    <a:srgbClr val="000000">
                      <a:alpha val="43137"/>
                    </a:srgbClr>
                  </a:outerShdw>
                </a:effectLst>
                <a:latin typeface="+mj-lt"/>
                <a:ea typeface="+mj-ea"/>
                <a:cs typeface="+mj-cs"/>
              </a:rPr>
              <a:t>Test Plan : Unit Tests</a:t>
            </a:r>
          </a:p>
        </p:txBody>
      </p:sp>
      <p:sp>
        <p:nvSpPr>
          <p:cNvPr id="168" name="Shape 168"/>
          <p:cNvSpPr txBox="1">
            <a:spLocks noGrp="1"/>
          </p:cNvSpPr>
          <p:nvPr>
            <p:ph type="body" idx="1"/>
          </p:nvPr>
        </p:nvSpPr>
        <p:spPr>
          <a:xfrm>
            <a:off x="457200" y="1600200"/>
            <a:ext cx="8229600" cy="4714875"/>
          </a:xfrm>
        </p:spPr>
        <p:txBody>
          <a:bodyPr rtlCol="0">
            <a:spAutoFit/>
          </a:bodyPr>
          <a:lstStyle/>
          <a:p>
            <a:pPr fontAlgn="auto">
              <a:spcAft>
                <a:spcPts val="0"/>
              </a:spcAft>
              <a:buFont typeface="Arial" pitchFamily="34" charset="0"/>
              <a:buNone/>
              <a:defRPr/>
            </a:pPr>
            <a:r>
              <a:rPr lang="en" sz="2800" dirty="0"/>
              <a:t>Core functionality of </a:t>
            </a:r>
            <a:endParaRPr lang="en" sz="2800" dirty="0" smtClean="0"/>
          </a:p>
          <a:p>
            <a:pPr fontAlgn="auto">
              <a:spcAft>
                <a:spcPts val="0"/>
              </a:spcAft>
              <a:buFont typeface="Arial" pitchFamily="34" charset="0"/>
              <a:buNone/>
              <a:defRPr/>
            </a:pPr>
            <a:r>
              <a:rPr lang="en" sz="2800" dirty="0" smtClean="0"/>
              <a:t>modules</a:t>
            </a:r>
            <a:endParaRPr lang="en" sz="1800" dirty="0"/>
          </a:p>
          <a:p>
            <a:pPr fontAlgn="auto">
              <a:spcAft>
                <a:spcPts val="0"/>
              </a:spcAft>
              <a:buFont typeface="Arial" pitchFamily="34" charset="0"/>
              <a:buChar char="•"/>
              <a:defRPr/>
            </a:pPr>
            <a:endParaRPr lang="en" sz="1800" dirty="0"/>
          </a:p>
          <a:p>
            <a:pPr marL="0" indent="0" fontAlgn="auto">
              <a:spcBef>
                <a:spcPts val="600"/>
              </a:spcBef>
              <a:spcAft>
                <a:spcPts val="0"/>
              </a:spcAft>
              <a:buClr>
                <a:srgbClr val="000000"/>
              </a:buClr>
              <a:buSzPct val="36666"/>
              <a:buFont typeface="Arial"/>
              <a:buNone/>
              <a:defRPr/>
            </a:pPr>
            <a:r>
              <a:rPr lang="en" sz="2800" dirty="0"/>
              <a:t>60+ Unit Tests for modules</a:t>
            </a:r>
            <a:endParaRPr lang="en" sz="1800" dirty="0"/>
          </a:p>
          <a:p>
            <a:pPr fontAlgn="auto">
              <a:spcAft>
                <a:spcPts val="0"/>
              </a:spcAft>
              <a:buFont typeface="Arial" pitchFamily="34" charset="0"/>
              <a:buChar char="•"/>
              <a:defRPr/>
            </a:pPr>
            <a:endParaRPr lang="en" sz="1800" dirty="0"/>
          </a:p>
          <a:p>
            <a:pPr marL="0" indent="0" fontAlgn="auto">
              <a:spcBef>
                <a:spcPts val="600"/>
              </a:spcBef>
              <a:spcAft>
                <a:spcPts val="0"/>
              </a:spcAft>
              <a:buClr>
                <a:srgbClr val="000000"/>
              </a:buClr>
              <a:buSzPct val="36666"/>
              <a:buFont typeface="Arial"/>
              <a:buNone/>
              <a:defRPr/>
            </a:pPr>
            <a:r>
              <a:rPr lang="en" sz="2800" dirty="0"/>
              <a:t>Written in JUnit (1-1 source).</a:t>
            </a:r>
          </a:p>
          <a:p>
            <a:pPr marL="0" indent="0" fontAlgn="auto">
              <a:spcBef>
                <a:spcPts val="600"/>
              </a:spcBef>
              <a:spcAft>
                <a:spcPts val="0"/>
              </a:spcAft>
              <a:buClr>
                <a:srgbClr val="000000"/>
              </a:buClr>
              <a:buSzPct val="36666"/>
              <a:buFont typeface="Arial"/>
              <a:buNone/>
              <a:defRPr/>
            </a:pPr>
            <a:r>
              <a:rPr lang="en" sz="2800" dirty="0"/>
              <a:t>Ant used to run on build</a:t>
            </a:r>
            <a:endParaRPr lang="en" sz="1800" dirty="0"/>
          </a:p>
          <a:p>
            <a:pPr fontAlgn="auto">
              <a:spcAft>
                <a:spcPts val="0"/>
              </a:spcAft>
              <a:buFont typeface="Arial" pitchFamily="34" charset="0"/>
              <a:buChar char="•"/>
              <a:defRPr/>
            </a:pPr>
            <a:endParaRPr lang="en" sz="1800" dirty="0"/>
          </a:p>
          <a:p>
            <a:pPr marL="0" indent="0" fontAlgn="auto">
              <a:spcBef>
                <a:spcPts val="600"/>
              </a:spcBef>
              <a:spcAft>
                <a:spcPts val="0"/>
              </a:spcAft>
              <a:buClr>
                <a:srgbClr val="000000"/>
              </a:buClr>
              <a:buSzPct val="36666"/>
              <a:buFont typeface="Arial"/>
              <a:buNone/>
              <a:defRPr/>
            </a:pPr>
            <a:r>
              <a:rPr lang="en" sz="2800" dirty="0"/>
              <a:t>Test failure = build failure </a:t>
            </a:r>
          </a:p>
          <a:p>
            <a:pPr fontAlgn="auto">
              <a:spcAft>
                <a:spcPts val="0"/>
              </a:spcAft>
              <a:buFont typeface="Arial" pitchFamily="34" charset="0"/>
              <a:buNone/>
              <a:defRPr/>
            </a:pPr>
            <a:r>
              <a:rPr lang="en" sz="2800" dirty="0"/>
              <a:t>=&gt; Repository </a:t>
            </a:r>
            <a:r>
              <a:rPr lang="en" sz="2800" dirty="0" smtClean="0"/>
              <a:t>clean</a:t>
            </a:r>
            <a:endParaRPr lang="en" sz="2800" dirty="0"/>
          </a:p>
        </p:txBody>
      </p:sp>
      <p:sp>
        <p:nvSpPr>
          <p:cNvPr id="40963" name="Shape 169"/>
          <p:cNvSpPr>
            <a:spLocks noChangeArrowheads="1"/>
          </p:cNvSpPr>
          <p:nvPr/>
        </p:nvSpPr>
        <p:spPr bwMode="auto">
          <a:xfrm>
            <a:off x="5657850" y="1698625"/>
            <a:ext cx="3367088" cy="4868863"/>
          </a:xfrm>
          <a:prstGeom prst="rect">
            <a:avLst/>
          </a:prstGeom>
          <a:blipFill dpi="0" rotWithShape="1">
            <a:blip r:embed="rId3"/>
            <a:srcRect/>
            <a:stretch>
              <a:fillRect/>
            </a:stretch>
          </a:blipFill>
          <a:ln w="9525">
            <a:noFill/>
            <a:miter lim="800000"/>
            <a:headEnd/>
            <a:tailEnd/>
          </a:ln>
        </p:spPr>
        <p:txBody>
          <a:bodyPr/>
          <a:lstStyle/>
          <a:p>
            <a:endParaRPr lang="en-US"/>
          </a:p>
        </p:txBody>
      </p:sp>
    </p:spTree>
  </p:cSld>
  <p:clrMapOvr>
    <a:masterClrMapping/>
  </p:clrMapOvr>
  <p:transition spd="med">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Shape 174"/>
          <p:cNvSpPr txBox="1">
            <a:spLocks noGrp="1"/>
          </p:cNvSpPr>
          <p:nvPr>
            <p:ph type="title"/>
          </p:nvPr>
        </p:nvSpPr>
        <p:spPr>
          <a:xfrm>
            <a:off x="457200" y="679450"/>
            <a:ext cx="8229600" cy="738188"/>
          </a:xfrm>
        </p:spPr>
        <p:txBody>
          <a:bodyPr>
            <a:spAutoFit/>
          </a:bodyPr>
          <a:lstStyle/>
          <a:p>
            <a:pPr algn="ctr" fontAlgn="auto">
              <a:spcAft>
                <a:spcPts val="0"/>
              </a:spcAft>
              <a:defRPr/>
            </a:pPr>
            <a:r>
              <a:rPr lang="en" sz="3500" dirty="0">
                <a:solidFill>
                  <a:schemeClr val="accent1">
                    <a:lumMod val="75000"/>
                  </a:schemeClr>
                </a:solidFill>
                <a:effectLst>
                  <a:outerShdw blurRad="38100" dist="38100" dir="2700000" algn="tl">
                    <a:srgbClr val="000000">
                      <a:alpha val="43137"/>
                    </a:srgbClr>
                  </a:outerShdw>
                </a:effectLst>
                <a:latin typeface="+mj-lt"/>
                <a:ea typeface="+mj-ea"/>
                <a:cs typeface="+mj-cs"/>
              </a:rPr>
              <a:t>Test Plan : Regression Tests</a:t>
            </a:r>
          </a:p>
        </p:txBody>
      </p:sp>
      <p:sp>
        <p:nvSpPr>
          <p:cNvPr id="43010" name="Shape 175"/>
          <p:cNvSpPr>
            <a:spLocks noGrp="1"/>
          </p:cNvSpPr>
          <p:nvPr>
            <p:ph type="body" idx="1"/>
          </p:nvPr>
        </p:nvSpPr>
        <p:spPr>
          <a:xfrm>
            <a:off x="457200" y="1600200"/>
            <a:ext cx="4724400" cy="4803775"/>
          </a:xfrm>
        </p:spPr>
        <p:txBody>
          <a:bodyPr>
            <a:spAutoFit/>
          </a:bodyPr>
          <a:lstStyle/>
          <a:p>
            <a:pPr>
              <a:buFont typeface="Arial" charset="0"/>
              <a:buNone/>
            </a:pPr>
            <a:r>
              <a:rPr lang="en-US" smtClean="0"/>
              <a:t>Interplay between modules</a:t>
            </a:r>
          </a:p>
          <a:p>
            <a:pPr>
              <a:buFont typeface="Arial" charset="0"/>
              <a:buNone/>
            </a:pPr>
            <a:r>
              <a:rPr lang="en-US" smtClean="0"/>
              <a:t>&amp; Test Driven Development</a:t>
            </a:r>
          </a:p>
          <a:p>
            <a:pPr>
              <a:buFont typeface="Arial" charset="0"/>
              <a:buNone/>
            </a:pPr>
            <a:r>
              <a:rPr lang="en-US" smtClean="0"/>
              <a:t>Sample programs : 17</a:t>
            </a:r>
            <a:endParaRPr lang="en-US" sz="1600" smtClean="0"/>
          </a:p>
          <a:p>
            <a:pPr>
              <a:buFont typeface="Arial" charset="0"/>
              <a:buNone/>
            </a:pPr>
            <a:endParaRPr lang="en-US" sz="1600" smtClean="0"/>
          </a:p>
          <a:p>
            <a:pPr>
              <a:buFont typeface="Arial" charset="0"/>
              <a:buNone/>
            </a:pPr>
            <a:r>
              <a:rPr lang="en-US" smtClean="0"/>
              <a:t>Full top-down testing of compiler from source to execution </a:t>
            </a:r>
            <a:endParaRPr lang="en-US" sz="1600" smtClean="0"/>
          </a:p>
          <a:p>
            <a:endParaRPr lang="en-US" sz="1600" smtClean="0"/>
          </a:p>
          <a:p>
            <a:pPr>
              <a:buFont typeface="Arial" charset="0"/>
              <a:buNone/>
            </a:pPr>
            <a:r>
              <a:rPr lang="en-US" smtClean="0"/>
              <a:t>Critical during integrations</a:t>
            </a:r>
            <a:endParaRPr lang="en-US" sz="1400" smtClean="0"/>
          </a:p>
          <a:p>
            <a:endParaRPr lang="en-US" sz="1400" smtClean="0"/>
          </a:p>
          <a:p>
            <a:pPr>
              <a:buFont typeface="Arial" charset="0"/>
              <a:buNone/>
            </a:pPr>
            <a:r>
              <a:rPr lang="en-US" smtClean="0"/>
              <a:t>Used in build when code-base was young </a:t>
            </a:r>
          </a:p>
        </p:txBody>
      </p:sp>
      <p:sp>
        <p:nvSpPr>
          <p:cNvPr id="43011" name="Shape 176"/>
          <p:cNvSpPr>
            <a:spLocks noChangeArrowheads="1"/>
          </p:cNvSpPr>
          <p:nvPr/>
        </p:nvSpPr>
        <p:spPr bwMode="auto">
          <a:xfrm>
            <a:off x="5060950" y="1455738"/>
            <a:ext cx="3954463" cy="5265737"/>
          </a:xfrm>
          <a:prstGeom prst="rect">
            <a:avLst/>
          </a:prstGeom>
          <a:blipFill dpi="0" rotWithShape="1">
            <a:blip r:embed="rId3"/>
            <a:srcRect/>
            <a:stretch>
              <a:fillRect/>
            </a:stretch>
          </a:blipFill>
          <a:ln w="9525">
            <a:noFill/>
            <a:miter lim="800000"/>
            <a:headEnd/>
            <a:tailEnd/>
          </a:ln>
        </p:spPr>
        <p:txBody>
          <a:bodyPr/>
          <a:lstStyle/>
          <a:p>
            <a:endParaRPr lang="en-US"/>
          </a:p>
        </p:txBody>
      </p:sp>
    </p:spTree>
  </p:cSld>
  <p:clrMapOvr>
    <a:masterClrMapping/>
  </p:clrMapOvr>
  <p:transition spd="med">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Shape 181"/>
          <p:cNvSpPr txBox="1">
            <a:spLocks noGrp="1"/>
          </p:cNvSpPr>
          <p:nvPr>
            <p:ph type="title"/>
          </p:nvPr>
        </p:nvSpPr>
        <p:spPr>
          <a:xfrm>
            <a:off x="457200" y="679450"/>
            <a:ext cx="8229600" cy="738188"/>
          </a:xfrm>
        </p:spPr>
        <p:txBody>
          <a:bodyPr>
            <a:spAutoFit/>
          </a:bodyPr>
          <a:lstStyle/>
          <a:p>
            <a:pPr algn="ctr" fontAlgn="auto">
              <a:spcAft>
                <a:spcPts val="0"/>
              </a:spcAft>
              <a:defRPr/>
            </a:pPr>
            <a:r>
              <a:rPr lang="en" sz="3500" dirty="0">
                <a:solidFill>
                  <a:schemeClr val="accent1">
                    <a:lumMod val="75000"/>
                  </a:schemeClr>
                </a:solidFill>
                <a:effectLst>
                  <a:outerShdw blurRad="38100" dist="38100" dir="2700000" algn="tl">
                    <a:srgbClr val="000000">
                      <a:alpha val="43137"/>
                    </a:srgbClr>
                  </a:outerShdw>
                </a:effectLst>
                <a:latin typeface="+mj-lt"/>
                <a:ea typeface="+mj-ea"/>
                <a:cs typeface="+mj-cs"/>
              </a:rPr>
              <a:t>Test Plan : Validation</a:t>
            </a:r>
          </a:p>
        </p:txBody>
      </p:sp>
      <p:sp>
        <p:nvSpPr>
          <p:cNvPr id="45058" name="Shape 182"/>
          <p:cNvSpPr>
            <a:spLocks noGrp="1"/>
          </p:cNvSpPr>
          <p:nvPr>
            <p:ph type="body" idx="1"/>
          </p:nvPr>
        </p:nvSpPr>
        <p:spPr>
          <a:xfrm>
            <a:off x="457200" y="1600200"/>
            <a:ext cx="8229600" cy="5010150"/>
          </a:xfrm>
        </p:spPr>
        <p:txBody>
          <a:bodyPr>
            <a:spAutoFit/>
          </a:bodyPr>
          <a:lstStyle/>
          <a:p>
            <a:pPr>
              <a:buFont typeface="Arial" charset="0"/>
              <a:buNone/>
            </a:pPr>
            <a:r>
              <a:rPr lang="en-US" sz="3200" smtClean="0"/>
              <a:t>Weekly top-down complete integrations of work</a:t>
            </a:r>
          </a:p>
          <a:p>
            <a:endParaRPr lang="en-US" sz="3200" smtClean="0"/>
          </a:p>
          <a:p>
            <a:pPr>
              <a:buFont typeface="Arial" charset="0"/>
              <a:buNone/>
            </a:pPr>
            <a:r>
              <a:rPr lang="en-US" sz="3200" smtClean="0"/>
              <a:t>Partners in Code : Code Inspections. Design time decision</a:t>
            </a:r>
          </a:p>
          <a:p>
            <a:endParaRPr lang="en-US" sz="3200" smtClean="0"/>
          </a:p>
          <a:p>
            <a:pPr>
              <a:buFont typeface="Arial" charset="0"/>
              <a:buNone/>
            </a:pPr>
            <a:r>
              <a:rPr lang="en-US" sz="3200" smtClean="0"/>
              <a:t>Coding Style : Long way toward writing less error prone code and extremely helpful in debugging</a:t>
            </a:r>
          </a:p>
        </p:txBody>
      </p:sp>
    </p:spTree>
  </p:cSld>
  <p:clrMapOvr>
    <a:masterClrMapping/>
  </p:clrMapOvr>
  <p:transition spd="med">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Shape 187"/>
          <p:cNvSpPr txBox="1">
            <a:spLocks noGrp="1"/>
          </p:cNvSpPr>
          <p:nvPr>
            <p:ph type="title"/>
          </p:nvPr>
        </p:nvSpPr>
        <p:spPr>
          <a:xfrm>
            <a:off x="457200" y="693738"/>
            <a:ext cx="8229600" cy="723900"/>
          </a:xfrm>
        </p:spPr>
        <p:txBody>
          <a:bodyPr>
            <a:spAutoFit/>
          </a:bodyPr>
          <a:lstStyle/>
          <a:p>
            <a:pPr algn="ctr" fontAlgn="auto">
              <a:spcAft>
                <a:spcPts val="0"/>
              </a:spcAft>
              <a:defRPr/>
            </a:pPr>
            <a:r>
              <a:rPr lang="en" sz="3500" dirty="0">
                <a:solidFill>
                  <a:schemeClr val="accent1">
                    <a:lumMod val="75000"/>
                  </a:schemeClr>
                </a:solidFill>
                <a:effectLst>
                  <a:outerShdw blurRad="38100" dist="38100" dir="2700000" algn="tl">
                    <a:srgbClr val="000000">
                      <a:alpha val="43137"/>
                    </a:srgbClr>
                  </a:outerShdw>
                </a:effectLst>
                <a:latin typeface="+mj-lt"/>
                <a:ea typeface="+mj-ea"/>
                <a:cs typeface="+mj-cs"/>
              </a:rPr>
              <a:t>Conclusions</a:t>
            </a:r>
          </a:p>
        </p:txBody>
      </p:sp>
      <p:sp>
        <p:nvSpPr>
          <p:cNvPr id="47106" name="Shape 188"/>
          <p:cNvSpPr>
            <a:spLocks noGrp="1"/>
          </p:cNvSpPr>
          <p:nvPr>
            <p:ph type="body" idx="1"/>
          </p:nvPr>
        </p:nvSpPr>
        <p:spPr>
          <a:xfrm>
            <a:off x="457200" y="1600200"/>
            <a:ext cx="8229600" cy="4543425"/>
          </a:xfrm>
        </p:spPr>
        <p:txBody>
          <a:bodyPr>
            <a:spAutoFit/>
          </a:bodyPr>
          <a:lstStyle/>
          <a:p>
            <a:pPr>
              <a:buFont typeface="Arial" charset="0"/>
              <a:buNone/>
            </a:pPr>
            <a:r>
              <a:rPr lang="en-US" smtClean="0"/>
              <a:t>What we learned: </a:t>
            </a:r>
          </a:p>
          <a:p>
            <a:pPr>
              <a:buFont typeface="Arial" charset="0"/>
              <a:buNone/>
            </a:pPr>
            <a:r>
              <a:rPr lang="en-US" smtClean="0"/>
              <a:t>	- Team work, Communication, Technical Skills, …</a:t>
            </a:r>
            <a:endParaRPr lang="en-US" sz="1600" smtClean="0"/>
          </a:p>
          <a:p>
            <a:endParaRPr lang="en-US" sz="1600" smtClean="0"/>
          </a:p>
          <a:p>
            <a:pPr>
              <a:buFont typeface="Arial" charset="0"/>
              <a:buNone/>
            </a:pPr>
            <a:r>
              <a:rPr lang="en-US" smtClean="0"/>
              <a:t>What worked well: </a:t>
            </a:r>
          </a:p>
          <a:p>
            <a:pPr>
              <a:buFont typeface="Arial" charset="0"/>
              <a:buNone/>
            </a:pPr>
            <a:r>
              <a:rPr lang="en-US" smtClean="0"/>
              <a:t>	- Modularization, Test Driven Development, ..</a:t>
            </a:r>
            <a:endParaRPr lang="en-US" sz="1600" smtClean="0"/>
          </a:p>
          <a:p>
            <a:endParaRPr lang="en-US" sz="1600" smtClean="0"/>
          </a:p>
          <a:p>
            <a:pPr>
              <a:buFont typeface="Arial" charset="0"/>
              <a:buNone/>
            </a:pPr>
            <a:r>
              <a:rPr lang="en-US" smtClean="0"/>
              <a:t>What we could have done differently</a:t>
            </a:r>
          </a:p>
          <a:p>
            <a:pPr>
              <a:buFont typeface="Arial" charset="0"/>
              <a:buNone/>
            </a:pPr>
            <a:r>
              <a:rPr lang="en-US" smtClean="0"/>
              <a:t>	- Bison</a:t>
            </a:r>
            <a:endParaRPr lang="en-US" sz="1600" smtClean="0"/>
          </a:p>
          <a:p>
            <a:endParaRPr lang="en-US" sz="1600" smtClean="0"/>
          </a:p>
          <a:p>
            <a:pPr>
              <a:buFont typeface="Arial" charset="0"/>
              <a:buNone/>
            </a:pPr>
            <a:r>
              <a:rPr lang="en-US" smtClean="0"/>
              <a:t>Why use MIPL</a:t>
            </a:r>
            <a:r>
              <a:rPr lang="en-US" smtClean="0">
                <a:solidFill>
                  <a:srgbClr val="564B3C"/>
                </a:solidFill>
                <a:latin typeface="Book Antiqua" pitchFamily="18" charset="0"/>
              </a:rPr>
              <a:t>?</a:t>
            </a:r>
            <a:endParaRPr lang="en-US" smtClean="0"/>
          </a:p>
          <a:p>
            <a:pPr>
              <a:buFont typeface="Arial" charset="0"/>
              <a:buNone/>
            </a:pPr>
            <a:r>
              <a:rPr lang="en-US" smtClean="0"/>
              <a:t>	- Why not</a:t>
            </a:r>
            <a:r>
              <a:rPr lang="en-US" smtClean="0">
                <a:solidFill>
                  <a:srgbClr val="564B3C"/>
                </a:solidFill>
                <a:latin typeface="Book Antiqua" pitchFamily="18" charset="0"/>
              </a:rPr>
              <a:t>?</a:t>
            </a:r>
            <a:endParaRPr lang="en-US" smtClean="0"/>
          </a:p>
        </p:txBody>
      </p:sp>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a:solidFill>
                  <a:schemeClr val="accent1">
                    <a:lumMod val="75000"/>
                  </a:schemeClr>
                </a:solidFill>
                <a:effectLst>
                  <a:outerShdw blurRad="38100" dist="38100" dir="2700000" algn="tl">
                    <a:srgbClr val="000000">
                      <a:alpha val="43137"/>
                    </a:srgbClr>
                  </a:outerShdw>
                </a:effectLst>
              </a:rPr>
              <a:t>What</a:t>
            </a:r>
            <a:r>
              <a:rPr lang="en-US" b="1" dirty="0" smtClean="0">
                <a:solidFill>
                  <a:schemeClr val="accent1">
                    <a:lumMod val="75000"/>
                  </a:schemeClr>
                </a:solidFill>
                <a:effectLst>
                  <a:outerShdw blurRad="38100" dist="38100" dir="2700000" algn="tl">
                    <a:srgbClr val="000000">
                      <a:alpha val="43137"/>
                    </a:srgbClr>
                  </a:outerShdw>
                </a:effectLst>
              </a:rPr>
              <a:t> Does MIPL Provide?</a:t>
            </a:r>
            <a:endParaRPr lang="en-US" b="1" dirty="0">
              <a:solidFill>
                <a:schemeClr val="accent1">
                  <a:lumMod val="75000"/>
                </a:schemeClr>
              </a:solidFill>
              <a:effectLst>
                <a:outerShdw blurRad="38100" dist="38100" dir="2700000" algn="tl">
                  <a:srgbClr val="000000">
                    <a:alpha val="43137"/>
                  </a:srgbClr>
                </a:outerShdw>
              </a:effectLst>
            </a:endParaRPr>
          </a:p>
        </p:txBody>
      </p:sp>
      <p:sp>
        <p:nvSpPr>
          <p:cNvPr id="18434" name="Content Placeholder 2"/>
          <p:cNvSpPr>
            <a:spLocks noGrp="1"/>
          </p:cNvSpPr>
          <p:nvPr>
            <p:ph idx="1"/>
          </p:nvPr>
        </p:nvSpPr>
        <p:spPr/>
        <p:txBody>
          <a:bodyPr/>
          <a:lstStyle/>
          <a:p>
            <a:r>
              <a:rPr lang="en-US" smtClean="0"/>
              <a:t>Easy Data Mining Implementation</a:t>
            </a:r>
          </a:p>
          <a:p>
            <a:pPr lvl="1"/>
            <a:r>
              <a:rPr lang="en-US" smtClean="0"/>
              <a:t>Matrix Operations</a:t>
            </a:r>
          </a:p>
          <a:p>
            <a:endParaRPr lang="en-US" smtClean="0"/>
          </a:p>
          <a:p>
            <a:r>
              <a:rPr lang="en-US" smtClean="0"/>
              <a:t>Easiest Data Mining Usage</a:t>
            </a:r>
          </a:p>
          <a:p>
            <a:pPr lvl="1"/>
            <a:r>
              <a:rPr lang="en-US" smtClean="0"/>
              <a:t>Fact, Rule, and Query</a:t>
            </a:r>
          </a:p>
          <a:p>
            <a:endParaRPr lang="en-US" smtClean="0"/>
          </a:p>
          <a:p>
            <a:r>
              <a:rPr lang="en-US" smtClean="0"/>
              <a:t>Automatic Parallelization / Acceleration</a:t>
            </a:r>
          </a:p>
          <a:p>
            <a:endParaRPr lang="en-US" smtClean="0"/>
          </a:p>
          <a:p>
            <a:r>
              <a:rPr lang="en-US" smtClean="0"/>
              <a:t>Convenient Interfaces in 3 modes</a:t>
            </a:r>
          </a:p>
          <a:p>
            <a:endParaRPr lang="en-US" smtClean="0"/>
          </a:p>
        </p:txBody>
      </p:sp>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25450" y="407988"/>
            <a:ext cx="8261350" cy="1039812"/>
          </a:xfrm>
        </p:spPr>
        <p:txBody>
          <a:bodyPr/>
          <a:lstStyle/>
          <a:p>
            <a:pPr fontAlgn="auto">
              <a:spcAft>
                <a:spcPts val="0"/>
              </a:spcAft>
              <a:defRPr/>
            </a:pPr>
            <a:r>
              <a:rPr lang="en-US" altLang="ko-KR" b="1" dirty="0" smtClean="0">
                <a:solidFill>
                  <a:schemeClr val="accent1">
                    <a:lumMod val="75000"/>
                  </a:schemeClr>
                </a:solidFill>
                <a:effectLst>
                  <a:outerShdw blurRad="38100" dist="38100" dir="2700000" algn="tl">
                    <a:srgbClr val="000000">
                      <a:alpha val="43137"/>
                    </a:srgbClr>
                  </a:outerShdw>
                </a:effectLst>
              </a:rPr>
              <a:t>Project </a:t>
            </a:r>
            <a:r>
              <a:rPr lang="en-US" altLang="ko-KR" b="1" dirty="0">
                <a:solidFill>
                  <a:schemeClr val="accent1">
                    <a:lumMod val="75000"/>
                  </a:schemeClr>
                </a:solidFill>
                <a:effectLst>
                  <a:outerShdw blurRad="38100" dist="38100" dir="2700000" algn="tl">
                    <a:srgbClr val="000000">
                      <a:alpha val="43137"/>
                    </a:srgbClr>
                  </a:outerShdw>
                </a:effectLst>
              </a:rPr>
              <a:t>STATISTICS</a:t>
            </a:r>
            <a:endParaRPr lang="ko-KR" altLang="en-US" b="1" dirty="0">
              <a:solidFill>
                <a:schemeClr val="accent1">
                  <a:lumMod val="75000"/>
                </a:schemeClr>
              </a:solidFill>
              <a:effectLst>
                <a:outerShdw blurRad="38100" dist="38100" dir="2700000" algn="tl">
                  <a:srgbClr val="000000">
                    <a:alpha val="43137"/>
                  </a:srgbClr>
                </a:outerShdw>
              </a:effectLst>
            </a:endParaRPr>
          </a:p>
        </p:txBody>
      </p:sp>
      <p:sp>
        <p:nvSpPr>
          <p:cNvPr id="19458" name="내용 개체 틀 2"/>
          <p:cNvSpPr>
            <a:spLocks noGrp="1"/>
          </p:cNvSpPr>
          <p:nvPr>
            <p:ph sz="half" idx="1"/>
          </p:nvPr>
        </p:nvSpPr>
        <p:spPr>
          <a:xfrm>
            <a:off x="425450" y="1719263"/>
            <a:ext cx="8261350" cy="1100137"/>
          </a:xfrm>
        </p:spPr>
        <p:txBody>
          <a:bodyPr/>
          <a:lstStyle/>
          <a:p>
            <a:r>
              <a:rPr lang="en-US" altLang="ko-KR" smtClean="0">
                <a:cs typeface="HY견명조"/>
              </a:rPr>
              <a:t>14K LOC over 96 files</a:t>
            </a:r>
          </a:p>
          <a:p>
            <a:r>
              <a:rPr lang="en-US" altLang="ko-KR" smtClean="0">
                <a:cs typeface="HY견명조"/>
              </a:rPr>
              <a:t>Total 356 commits</a:t>
            </a:r>
          </a:p>
          <a:p>
            <a:endParaRPr lang="ko-KR" altLang="en-US" smtClean="0">
              <a:cs typeface="HY견명조"/>
            </a:endParaRPr>
          </a:p>
        </p:txBody>
      </p:sp>
      <p:graphicFrame>
        <p:nvGraphicFramePr>
          <p:cNvPr id="10" name="내용 개체 틀 9"/>
          <p:cNvGraphicFramePr>
            <a:graphicFrameLocks noGrp="1"/>
          </p:cNvGraphicFramePr>
          <p:nvPr>
            <p:ph sz="half" idx="2"/>
          </p:nvPr>
        </p:nvGraphicFramePr>
        <p:xfrm>
          <a:off x="304800" y="2895600"/>
          <a:ext cx="8382000" cy="32305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pPr fontAlgn="auto">
              <a:spcAft>
                <a:spcPts val="0"/>
              </a:spcAft>
              <a:defRPr/>
            </a:pPr>
            <a:r>
              <a:rPr lang="en-US" altLang="ko-KR" b="1" dirty="0" smtClean="0">
                <a:solidFill>
                  <a:schemeClr val="accent1">
                    <a:lumMod val="75000"/>
                  </a:schemeClr>
                </a:solidFill>
                <a:effectLst>
                  <a:outerShdw blurRad="38100" dist="38100" dir="2700000" algn="tl">
                    <a:srgbClr val="000000">
                      <a:alpha val="43137"/>
                    </a:srgbClr>
                  </a:outerShdw>
                </a:effectLst>
              </a:rPr>
              <a:t>Project LOG</a:t>
            </a:r>
            <a:endParaRPr lang="en-US" dirty="0">
              <a:solidFill>
                <a:schemeClr val="accent1">
                  <a:lumMod val="75000"/>
                </a:schemeClr>
              </a:solidFill>
            </a:endParaRPr>
          </a:p>
        </p:txBody>
      </p:sp>
      <p:sp>
        <p:nvSpPr>
          <p:cNvPr id="20482" name="내용 개체 틀 2"/>
          <p:cNvSpPr>
            <a:spLocks noGrp="1"/>
          </p:cNvSpPr>
          <p:nvPr>
            <p:ph idx="1"/>
          </p:nvPr>
        </p:nvSpPr>
        <p:spPr/>
        <p:txBody>
          <a:bodyPr/>
          <a:lstStyle/>
          <a:p>
            <a:r>
              <a:rPr lang="en-US" smtClean="0"/>
              <a:t>PROTOTYPE [3/28]</a:t>
            </a:r>
            <a:br>
              <a:rPr lang="en-US" smtClean="0"/>
            </a:br>
            <a:r>
              <a:rPr lang="en-US" smtClean="0"/>
              <a:t>	basic FRQ, matrix op on local machines</a:t>
            </a:r>
          </a:p>
          <a:p>
            <a:r>
              <a:rPr lang="en-US" smtClean="0"/>
              <a:t>1</a:t>
            </a:r>
            <a:r>
              <a:rPr lang="en-US" baseline="30000" smtClean="0"/>
              <a:t>st</a:t>
            </a:r>
            <a:r>
              <a:rPr lang="en-US" smtClean="0"/>
              <a:t> RELEASE [4/4]</a:t>
            </a:r>
            <a:br>
              <a:rPr lang="en-US" smtClean="0"/>
            </a:br>
            <a:r>
              <a:rPr lang="en-US" smtClean="0"/>
              <a:t>	matrix op over Hadoop, built-in matrix support</a:t>
            </a:r>
          </a:p>
          <a:p>
            <a:r>
              <a:rPr lang="en-US" smtClean="0"/>
              <a:t>2</a:t>
            </a:r>
            <a:r>
              <a:rPr lang="en-US" baseline="30000" smtClean="0"/>
              <a:t>nd</a:t>
            </a:r>
            <a:r>
              <a:rPr lang="en-US" smtClean="0"/>
              <a:t> RELEASE [4/11]</a:t>
            </a:r>
            <a:br>
              <a:rPr lang="en-US" smtClean="0"/>
            </a:br>
            <a:r>
              <a:rPr lang="en-US" smtClean="0"/>
              <a:t>	job support</a:t>
            </a:r>
          </a:p>
          <a:p>
            <a:r>
              <a:rPr lang="en-US" smtClean="0"/>
              <a:t>3</a:t>
            </a:r>
            <a:r>
              <a:rPr lang="en-US" baseline="30000" smtClean="0"/>
              <a:t>rd</a:t>
            </a:r>
            <a:r>
              <a:rPr lang="en-US" smtClean="0"/>
              <a:t> RELEASE [4/18]</a:t>
            </a:r>
            <a:br>
              <a:rPr lang="en-US" smtClean="0"/>
            </a:br>
            <a:r>
              <a:rPr lang="en-US" smtClean="0"/>
              <a:t>	command line options, configuration</a:t>
            </a:r>
          </a:p>
          <a:p>
            <a:r>
              <a:rPr lang="en-US" smtClean="0"/>
              <a:t>FINAL RELEASE [4/25]</a:t>
            </a:r>
            <a:br>
              <a:rPr lang="en-US" smtClean="0"/>
            </a:br>
            <a:r>
              <a:rPr lang="en-US" smtClean="0"/>
              <a:t>	interpreter support</a:t>
            </a:r>
          </a:p>
        </p:txBody>
      </p:sp>
    </p:spTree>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pPr fontAlgn="auto">
              <a:spcAft>
                <a:spcPts val="0"/>
              </a:spcAft>
              <a:defRPr/>
            </a:pPr>
            <a:r>
              <a:rPr lang="en-US" altLang="ko-KR" b="1" dirty="0">
                <a:solidFill>
                  <a:schemeClr val="accent1">
                    <a:lumMod val="75000"/>
                  </a:schemeClr>
                </a:solidFill>
                <a:effectLst>
                  <a:outerShdw blurRad="38100" dist="38100" dir="2700000" algn="tl">
                    <a:srgbClr val="000000">
                      <a:alpha val="43137"/>
                    </a:srgbClr>
                  </a:outerShdw>
                </a:effectLst>
              </a:rPr>
              <a:t>PROJECT TIMELINE</a:t>
            </a:r>
            <a:endParaRPr lang="ko-KR" altLang="en-US" b="1" dirty="0">
              <a:solidFill>
                <a:schemeClr val="accent1">
                  <a:lumMod val="75000"/>
                </a:schemeClr>
              </a:solidFill>
              <a:effectLst>
                <a:outerShdw blurRad="38100" dist="38100" dir="2700000" algn="tl">
                  <a:srgbClr val="000000">
                    <a:alpha val="43137"/>
                  </a:srgbClr>
                </a:outerShdw>
              </a:effectLst>
            </a:endParaRPr>
          </a:p>
        </p:txBody>
      </p:sp>
      <p:graphicFrame>
        <p:nvGraphicFramePr>
          <p:cNvPr id="4" name="Chart 1"/>
          <p:cNvGraphicFramePr>
            <a:graphicFrameLocks noGrp="1"/>
          </p:cNvGraphicFramePr>
          <p:nvPr>
            <p:ph idx="1"/>
          </p:nvPr>
        </p:nvGraphicFramePr>
        <p:xfrm>
          <a:off x="304800" y="1752600"/>
          <a:ext cx="8534400" cy="4876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4533900" y="4495800"/>
            <a:ext cx="4229100" cy="220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8" name="Rectangle 7"/>
          <p:cNvSpPr/>
          <p:nvPr/>
        </p:nvSpPr>
        <p:spPr>
          <a:xfrm>
            <a:off x="304800" y="4495800"/>
            <a:ext cx="3973513" cy="220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7" name="Rectangle 6"/>
          <p:cNvSpPr/>
          <p:nvPr/>
        </p:nvSpPr>
        <p:spPr>
          <a:xfrm>
            <a:off x="304800" y="1676400"/>
            <a:ext cx="8382000" cy="2667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a:sym typeface="Arial"/>
            </a:endParaRPr>
          </a:p>
        </p:txBody>
      </p:sp>
      <p:sp>
        <p:nvSpPr>
          <p:cNvPr id="2" name="Title 1"/>
          <p:cNvSpPr>
            <a:spLocks noGrp="1"/>
          </p:cNvSpPr>
          <p:nvPr>
            <p:ph type="title"/>
          </p:nvPr>
        </p:nvSpPr>
        <p:spPr/>
        <p:txBody>
          <a:bodyPr/>
          <a:lstStyle/>
          <a:p>
            <a:pPr fontAlgn="auto">
              <a:spcAft>
                <a:spcPts val="0"/>
              </a:spcAft>
              <a:defRPr/>
            </a:pPr>
            <a:r>
              <a:rPr lang="en-US" b="1" dirty="0" err="1">
                <a:solidFill>
                  <a:schemeClr val="accent1">
                    <a:lumMod val="75000"/>
                  </a:schemeClr>
                </a:solidFill>
                <a:effectLst>
                  <a:outerShdw blurRad="38100" dist="38100" dir="2700000" algn="tl">
                    <a:srgbClr val="000000">
                      <a:alpha val="43137"/>
                    </a:srgbClr>
                  </a:outerShdw>
                </a:effectLst>
              </a:rPr>
              <a:t>Mipl</a:t>
            </a:r>
            <a:r>
              <a:rPr lang="en-US" b="1" dirty="0">
                <a:solidFill>
                  <a:schemeClr val="accent1">
                    <a:lumMod val="75000"/>
                  </a:schemeClr>
                </a:solidFill>
                <a:effectLst>
                  <a:outerShdw blurRad="38100" dist="38100" dir="2700000" algn="tl">
                    <a:srgbClr val="000000">
                      <a:alpha val="43137"/>
                    </a:srgbClr>
                  </a:outerShdw>
                </a:effectLst>
              </a:rPr>
              <a:t> compiler’s Three modes</a:t>
            </a:r>
          </a:p>
        </p:txBody>
      </p:sp>
      <p:pic>
        <p:nvPicPr>
          <p:cNvPr id="22533" name="Picture 3"/>
          <p:cNvPicPr>
            <a:picLocks noChangeAspect="1" noChangeArrowheads="1"/>
          </p:cNvPicPr>
          <p:nvPr/>
        </p:nvPicPr>
        <p:blipFill>
          <a:blip r:embed="rId2"/>
          <a:srcRect/>
          <a:stretch>
            <a:fillRect/>
          </a:stretch>
        </p:blipFill>
        <p:spPr bwMode="auto">
          <a:xfrm>
            <a:off x="1905000" y="1790700"/>
            <a:ext cx="5116513" cy="2438400"/>
          </a:xfrm>
          <a:prstGeom prst="rect">
            <a:avLst/>
          </a:prstGeom>
          <a:noFill/>
          <a:ln w="9525">
            <a:noFill/>
            <a:miter lim="800000"/>
            <a:headEnd/>
            <a:tailEnd/>
          </a:ln>
        </p:spPr>
      </p:pic>
      <p:pic>
        <p:nvPicPr>
          <p:cNvPr id="22534" name="Picture 4"/>
          <p:cNvPicPr>
            <a:picLocks noChangeAspect="1" noChangeArrowheads="1"/>
          </p:cNvPicPr>
          <p:nvPr/>
        </p:nvPicPr>
        <p:blipFill>
          <a:blip r:embed="rId3"/>
          <a:srcRect/>
          <a:stretch>
            <a:fillRect/>
          </a:stretch>
        </p:blipFill>
        <p:spPr bwMode="auto">
          <a:xfrm>
            <a:off x="381000" y="4651375"/>
            <a:ext cx="3897313" cy="1978025"/>
          </a:xfrm>
          <a:prstGeom prst="rect">
            <a:avLst/>
          </a:prstGeom>
          <a:noFill/>
          <a:ln w="9525">
            <a:noFill/>
            <a:miter lim="800000"/>
            <a:headEnd/>
            <a:tailEnd/>
          </a:ln>
        </p:spPr>
      </p:pic>
      <p:pic>
        <p:nvPicPr>
          <p:cNvPr id="22535" name="Picture 5"/>
          <p:cNvPicPr>
            <a:picLocks noChangeAspect="1" noChangeArrowheads="1"/>
          </p:cNvPicPr>
          <p:nvPr/>
        </p:nvPicPr>
        <p:blipFill>
          <a:blip r:embed="rId4"/>
          <a:srcRect/>
          <a:stretch>
            <a:fillRect/>
          </a:stretch>
        </p:blipFill>
        <p:spPr bwMode="auto">
          <a:xfrm>
            <a:off x="4648200" y="4541838"/>
            <a:ext cx="4114800" cy="2087562"/>
          </a:xfrm>
          <a:prstGeom prst="rect">
            <a:avLst/>
          </a:prstGeom>
          <a:noFill/>
          <a:ln w="9525">
            <a:noFill/>
            <a:miter lim="800000"/>
            <a:headEnd/>
            <a:tailEnd/>
          </a:ln>
        </p:spPr>
      </p:pic>
      <p:sp>
        <p:nvSpPr>
          <p:cNvPr id="12" name="Rectangle 11"/>
          <p:cNvSpPr/>
          <p:nvPr/>
        </p:nvSpPr>
        <p:spPr>
          <a:xfrm>
            <a:off x="7696200" y="1600200"/>
            <a:ext cx="1066800" cy="457200"/>
          </a:xfrm>
          <a:prstGeom prst="rect">
            <a:avLst/>
          </a:prstGeom>
        </p:spPr>
        <p:style>
          <a:lnRef idx="1">
            <a:schemeClr val="accent1"/>
          </a:lnRef>
          <a:fillRef idx="3">
            <a:schemeClr val="accent1"/>
          </a:fillRef>
          <a:effectRef idx="2">
            <a:schemeClr val="accent1"/>
          </a:effectRef>
          <a:fontRef idx="minor">
            <a:schemeClr val="lt1"/>
          </a:fontRef>
        </p:style>
        <p:txBody>
          <a:bodyPr wrap="none" anchor="ctr"/>
          <a:lstStyle/>
          <a:p>
            <a:pPr algn="ctr" fontAlgn="auto">
              <a:spcBef>
                <a:spcPts val="0"/>
              </a:spcBef>
              <a:spcAft>
                <a:spcPts val="0"/>
              </a:spcAft>
              <a:defRPr/>
            </a:pPr>
            <a:r>
              <a:rPr lang="en-US" b="1" kern="0" dirty="0">
                <a:effectLst>
                  <a:outerShdw blurRad="38100" dist="38100" dir="2700000" algn="tl">
                    <a:srgbClr val="000000">
                      <a:alpha val="43137"/>
                    </a:srgbClr>
                  </a:outerShdw>
                </a:effectLst>
                <a:latin typeface="Aharoni" pitchFamily="2" charset="-79"/>
                <a:cs typeface="Aharoni" pitchFamily="2" charset="-79"/>
                <a:sym typeface="Arial"/>
              </a:rPr>
              <a:t>Compiler</a:t>
            </a:r>
          </a:p>
          <a:p>
            <a:pPr algn="ctr" fontAlgn="auto">
              <a:spcBef>
                <a:spcPts val="0"/>
              </a:spcBef>
              <a:spcAft>
                <a:spcPts val="0"/>
              </a:spcAft>
              <a:defRPr/>
            </a:pPr>
            <a:r>
              <a:rPr lang="en-US" b="1" kern="0" dirty="0">
                <a:effectLst>
                  <a:outerShdw blurRad="38100" dist="38100" dir="2700000" algn="tl">
                    <a:srgbClr val="000000">
                      <a:alpha val="43137"/>
                    </a:srgbClr>
                  </a:outerShdw>
                </a:effectLst>
                <a:latin typeface="Aharoni" pitchFamily="2" charset="-79"/>
                <a:cs typeface="Aharoni" pitchFamily="2" charset="-79"/>
                <a:sym typeface="Arial"/>
              </a:rPr>
              <a:t>Mode</a:t>
            </a:r>
            <a:endParaRPr lang="en-US" b="1" kern="0" dirty="0">
              <a:effectLst>
                <a:outerShdw blurRad="38100" dist="38100" dir="2700000" algn="tl">
                  <a:srgbClr val="000000">
                    <a:alpha val="43137"/>
                  </a:srgbClr>
                </a:outerShdw>
              </a:effectLst>
              <a:latin typeface="Aharoni" pitchFamily="2" charset="-79"/>
              <a:cs typeface="Aharoni" pitchFamily="2" charset="-79"/>
              <a:sym typeface="Arial"/>
            </a:endParaRPr>
          </a:p>
        </p:txBody>
      </p:sp>
      <p:sp>
        <p:nvSpPr>
          <p:cNvPr id="14" name="Rectangle 13"/>
          <p:cNvSpPr/>
          <p:nvPr/>
        </p:nvSpPr>
        <p:spPr>
          <a:xfrm>
            <a:off x="7772400" y="4419600"/>
            <a:ext cx="1066800" cy="457200"/>
          </a:xfrm>
          <a:prstGeom prst="rect">
            <a:avLst/>
          </a:prstGeom>
        </p:spPr>
        <p:style>
          <a:lnRef idx="1">
            <a:schemeClr val="accent1"/>
          </a:lnRef>
          <a:fillRef idx="3">
            <a:schemeClr val="accent1"/>
          </a:fillRef>
          <a:effectRef idx="2">
            <a:schemeClr val="accent1"/>
          </a:effectRef>
          <a:fontRef idx="minor">
            <a:schemeClr val="lt1"/>
          </a:fontRef>
        </p:style>
        <p:txBody>
          <a:bodyPr wrap="none" anchor="ctr"/>
          <a:lstStyle/>
          <a:p>
            <a:pPr algn="ctr" fontAlgn="auto">
              <a:spcBef>
                <a:spcPts val="0"/>
              </a:spcBef>
              <a:spcAft>
                <a:spcPts val="0"/>
              </a:spcAft>
              <a:defRPr/>
            </a:pPr>
            <a:r>
              <a:rPr lang="en-US" b="1" kern="0" dirty="0">
                <a:effectLst>
                  <a:outerShdw blurRad="38100" dist="38100" dir="2700000" algn="tl">
                    <a:srgbClr val="000000">
                      <a:alpha val="43137"/>
                    </a:srgbClr>
                  </a:outerShdw>
                </a:effectLst>
                <a:latin typeface="Aharoni" pitchFamily="2" charset="-79"/>
                <a:cs typeface="Aharoni" pitchFamily="2" charset="-79"/>
                <a:sym typeface="Arial"/>
              </a:rPr>
              <a:t>Interactive</a:t>
            </a:r>
          </a:p>
          <a:p>
            <a:pPr algn="ctr" fontAlgn="auto">
              <a:spcBef>
                <a:spcPts val="0"/>
              </a:spcBef>
              <a:spcAft>
                <a:spcPts val="0"/>
              </a:spcAft>
              <a:defRPr/>
            </a:pPr>
            <a:r>
              <a:rPr lang="en-US" b="1" kern="0" dirty="0">
                <a:effectLst>
                  <a:outerShdw blurRad="38100" dist="38100" dir="2700000" algn="tl">
                    <a:srgbClr val="000000">
                      <a:alpha val="43137"/>
                    </a:srgbClr>
                  </a:outerShdw>
                </a:effectLst>
                <a:latin typeface="Aharoni" pitchFamily="2" charset="-79"/>
                <a:cs typeface="Aharoni" pitchFamily="2" charset="-79"/>
                <a:sym typeface="Arial"/>
              </a:rPr>
              <a:t>Mode</a:t>
            </a:r>
            <a:endParaRPr lang="en-US" b="1" kern="0" dirty="0">
              <a:effectLst>
                <a:outerShdw blurRad="38100" dist="38100" dir="2700000" algn="tl">
                  <a:srgbClr val="000000">
                    <a:alpha val="43137"/>
                  </a:srgbClr>
                </a:outerShdw>
              </a:effectLst>
              <a:latin typeface="Aharoni" pitchFamily="2" charset="-79"/>
              <a:cs typeface="Aharoni" pitchFamily="2" charset="-79"/>
              <a:sym typeface="Arial"/>
            </a:endParaRPr>
          </a:p>
        </p:txBody>
      </p:sp>
      <p:sp>
        <p:nvSpPr>
          <p:cNvPr id="15" name="Rectangle 14"/>
          <p:cNvSpPr/>
          <p:nvPr/>
        </p:nvSpPr>
        <p:spPr>
          <a:xfrm>
            <a:off x="3276600" y="4423410"/>
            <a:ext cx="1066800" cy="457200"/>
          </a:xfrm>
          <a:prstGeom prst="rect">
            <a:avLst/>
          </a:prstGeom>
        </p:spPr>
        <p:style>
          <a:lnRef idx="1">
            <a:schemeClr val="accent1"/>
          </a:lnRef>
          <a:fillRef idx="3">
            <a:schemeClr val="accent1"/>
          </a:fillRef>
          <a:effectRef idx="2">
            <a:schemeClr val="accent1"/>
          </a:effectRef>
          <a:fontRef idx="minor">
            <a:schemeClr val="lt1"/>
          </a:fontRef>
        </p:style>
        <p:txBody>
          <a:bodyPr wrap="none" anchor="ctr"/>
          <a:lstStyle/>
          <a:p>
            <a:pPr algn="ctr" fontAlgn="auto">
              <a:spcBef>
                <a:spcPts val="0"/>
              </a:spcBef>
              <a:spcAft>
                <a:spcPts val="0"/>
              </a:spcAft>
              <a:defRPr/>
            </a:pPr>
            <a:r>
              <a:rPr lang="en-US" b="1" kern="0" dirty="0">
                <a:effectLst>
                  <a:outerShdw blurRad="38100" dist="38100" dir="2700000" algn="tl">
                    <a:srgbClr val="000000">
                      <a:alpha val="43137"/>
                    </a:srgbClr>
                  </a:outerShdw>
                </a:effectLst>
                <a:latin typeface="Aharoni" pitchFamily="2" charset="-79"/>
                <a:cs typeface="Aharoni" pitchFamily="2" charset="-79"/>
                <a:sym typeface="Arial"/>
              </a:rPr>
              <a:t>Interpreter</a:t>
            </a:r>
          </a:p>
          <a:p>
            <a:pPr algn="ctr" fontAlgn="auto">
              <a:spcBef>
                <a:spcPts val="0"/>
              </a:spcBef>
              <a:spcAft>
                <a:spcPts val="0"/>
              </a:spcAft>
              <a:defRPr/>
            </a:pPr>
            <a:r>
              <a:rPr lang="en-US" b="1" kern="0" dirty="0">
                <a:effectLst>
                  <a:outerShdw blurRad="38100" dist="38100" dir="2700000" algn="tl">
                    <a:srgbClr val="000000">
                      <a:alpha val="43137"/>
                    </a:srgbClr>
                  </a:outerShdw>
                </a:effectLst>
                <a:latin typeface="Aharoni" pitchFamily="2" charset="-79"/>
                <a:cs typeface="Aharoni" pitchFamily="2" charset="-79"/>
                <a:sym typeface="Arial"/>
              </a:rPr>
              <a:t>Mode</a:t>
            </a:r>
            <a:endParaRPr lang="en-US" b="1" kern="0" dirty="0">
              <a:effectLst>
                <a:outerShdw blurRad="38100" dist="38100" dir="2700000" algn="tl">
                  <a:srgbClr val="000000">
                    <a:alpha val="43137"/>
                  </a:srgbClr>
                </a:outerShdw>
              </a:effectLst>
              <a:latin typeface="Aharoni" pitchFamily="2" charset="-79"/>
              <a:cs typeface="Aharoni" pitchFamily="2" charset="-79"/>
              <a:sym typeface="Arial"/>
            </a:endParaRPr>
          </a:p>
        </p:txBody>
      </p:sp>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a:solidFill>
                  <a:schemeClr val="accent1">
                    <a:lumMod val="75000"/>
                  </a:schemeClr>
                </a:solidFill>
                <a:effectLst>
                  <a:outerShdw blurRad="38100" dist="38100" dir="2700000" algn="tl">
                    <a:srgbClr val="000000">
                      <a:alpha val="43137"/>
                    </a:srgbClr>
                  </a:outerShdw>
                </a:effectLst>
              </a:rPr>
              <a:t>MIPL Compiler Architecture</a:t>
            </a:r>
          </a:p>
        </p:txBody>
      </p:sp>
      <p:pic>
        <p:nvPicPr>
          <p:cNvPr id="23554" name="Picture 3"/>
          <p:cNvPicPr>
            <a:picLocks noChangeAspect="1" noChangeArrowheads="1"/>
          </p:cNvPicPr>
          <p:nvPr/>
        </p:nvPicPr>
        <p:blipFill>
          <a:blip r:embed="rId2"/>
          <a:srcRect/>
          <a:stretch>
            <a:fillRect/>
          </a:stretch>
        </p:blipFill>
        <p:spPr bwMode="auto">
          <a:xfrm>
            <a:off x="152400" y="1600200"/>
            <a:ext cx="8839200" cy="5105400"/>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a:solidFill>
                  <a:schemeClr val="accent1">
                    <a:lumMod val="75000"/>
                  </a:schemeClr>
                </a:solidFill>
                <a:effectLst>
                  <a:outerShdw blurRad="38100" dist="38100" dir="2700000" algn="tl">
                    <a:srgbClr val="000000">
                      <a:alpha val="43137"/>
                    </a:srgbClr>
                  </a:outerShdw>
                </a:effectLst>
              </a:rPr>
              <a:t>Linguistic characteristics</a:t>
            </a:r>
          </a:p>
        </p:txBody>
      </p:sp>
      <p:sp>
        <p:nvSpPr>
          <p:cNvPr id="3" name="Content Placeholder 2"/>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en-US" dirty="0" smtClean="0"/>
              <a:t>Logical Programming Language</a:t>
            </a:r>
          </a:p>
          <a:p>
            <a:pPr fontAlgn="auto">
              <a:spcAft>
                <a:spcPts val="0"/>
              </a:spcAft>
              <a:buFont typeface="Arial" pitchFamily="34" charset="0"/>
              <a:buChar char="•"/>
              <a:defRPr/>
            </a:pPr>
            <a:endParaRPr lang="en-US" dirty="0"/>
          </a:p>
          <a:p>
            <a:pPr fontAlgn="auto">
              <a:spcAft>
                <a:spcPts val="0"/>
              </a:spcAft>
              <a:buFont typeface="Arial" pitchFamily="34" charset="0"/>
              <a:buChar char="•"/>
              <a:defRPr/>
            </a:pPr>
            <a:r>
              <a:rPr lang="en-US" dirty="0" smtClean="0"/>
              <a:t>Imperative Programming Language</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r>
              <a:rPr lang="en-US" dirty="0" smtClean="0"/>
              <a:t>Automatic Conversion b/w Facts and a Matrix</a:t>
            </a:r>
          </a:p>
          <a:p>
            <a:pPr fontAlgn="auto">
              <a:spcAft>
                <a:spcPts val="0"/>
              </a:spcAft>
              <a:buFont typeface="Arial" pitchFamily="34" charset="0"/>
              <a:buChar char="•"/>
              <a:defRPr/>
            </a:pPr>
            <a:endParaRPr lang="en-US" dirty="0"/>
          </a:p>
          <a:p>
            <a:pPr fontAlgn="auto">
              <a:spcAft>
                <a:spcPts val="0"/>
              </a:spcAft>
              <a:buFont typeface="Arial" pitchFamily="34" charset="0"/>
              <a:buChar char="•"/>
              <a:defRPr/>
            </a:pPr>
            <a:r>
              <a:rPr lang="en-US" dirty="0" smtClean="0"/>
              <a:t>Multiple Returns</a:t>
            </a:r>
          </a:p>
          <a:p>
            <a:pPr fontAlgn="auto">
              <a:spcAft>
                <a:spcPts val="0"/>
              </a:spcAft>
              <a:buFont typeface="Arial" pitchFamily="34" charset="0"/>
              <a:buChar char="•"/>
              <a:defRPr/>
            </a:pPr>
            <a:endParaRPr lang="en-US" dirty="0"/>
          </a:p>
          <a:p>
            <a:pPr fontAlgn="auto">
              <a:spcAft>
                <a:spcPts val="0"/>
              </a:spcAft>
              <a:buFont typeface="Arial" pitchFamily="34" charset="0"/>
              <a:buChar char="•"/>
              <a:defRPr/>
            </a:pPr>
            <a:r>
              <a:rPr lang="en-US" dirty="0" smtClean="0"/>
              <a:t>Weak-typed</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r>
              <a:rPr lang="en-US" dirty="0" smtClean="0"/>
              <a:t>Inclusion, Recursive Calls, Matrix Operations Support</a:t>
            </a:r>
            <a:endParaRPr lang="en-US" dirty="0"/>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endParaRPr lang="en-US" dirty="0"/>
          </a:p>
        </p:txBody>
      </p:sp>
    </p:spTree>
  </p:cSld>
  <p:clrMapOvr>
    <a:masterClrMapping/>
  </p:clrMapOvr>
  <p:transition spd="med">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649</Words>
  <Application>Microsoft Macintosh PowerPoint</Application>
  <PresentationFormat>On-screen Show (4:3)</PresentationFormat>
  <Paragraphs>189</Paragraphs>
  <Slides>23</Slides>
  <Notes>10</Notes>
  <HiddenSlides>0</HiddenSlides>
  <MMClips>0</MMClips>
  <ScaleCrop>false</ScaleCrop>
  <HeadingPairs>
    <vt:vector size="6" baseType="variant">
      <vt:variant>
        <vt:lpstr>Fonts Used</vt:lpstr>
      </vt:variant>
      <vt:variant>
        <vt:i4>8</vt:i4>
      </vt:variant>
      <vt:variant>
        <vt:lpstr>Design Template</vt:lpstr>
      </vt:variant>
      <vt:variant>
        <vt:i4>8</vt:i4>
      </vt:variant>
      <vt:variant>
        <vt:lpstr>Slide Titles</vt:lpstr>
      </vt:variant>
      <vt:variant>
        <vt:i4>23</vt:i4>
      </vt:variant>
    </vt:vector>
  </HeadingPairs>
  <TitlesOfParts>
    <vt:vector size="39" baseType="lpstr">
      <vt:lpstr>Arial</vt:lpstr>
      <vt:lpstr>Book Antiqua</vt:lpstr>
      <vt:lpstr>Century Gothic</vt:lpstr>
      <vt:lpstr>Andalus</vt:lpstr>
      <vt:lpstr>Aharoni</vt:lpstr>
      <vt:lpstr>Baskerville Old Face</vt:lpstr>
      <vt:lpstr>AngsanaUPC</vt:lpstr>
      <vt:lpstr>HY견명조</vt:lpstr>
      <vt:lpstr>Apothecary</vt:lpstr>
      <vt:lpstr>Apothecary</vt:lpstr>
      <vt:lpstr>Apothecary</vt:lpstr>
      <vt:lpstr>Apothecary</vt:lpstr>
      <vt:lpstr>Apothecary</vt:lpstr>
      <vt:lpstr>Apothecary</vt:lpstr>
      <vt:lpstr>Apothecary</vt:lpstr>
      <vt:lpstr>Apothecary</vt:lpstr>
      <vt:lpstr>MIPL MINING-INTEGRATED PROGRAMMING LANGUAGE</vt:lpstr>
      <vt:lpstr>DATA MINING</vt:lpstr>
      <vt:lpstr>WHAT DOES MIPL PROVIDE?</vt:lpstr>
      <vt:lpstr>PROJECT STATISTICS</vt:lpstr>
      <vt:lpstr>PROJECT LOG</vt:lpstr>
      <vt:lpstr>PROJECT TIMELINE</vt:lpstr>
      <vt:lpstr>MIPL COMPILER’S THREE MODES</vt:lpstr>
      <vt:lpstr>MIPL COMPILER ARCHITECTURE</vt:lpstr>
      <vt:lpstr>LINGUISTIC CHARACTERISTICS</vt:lpstr>
      <vt:lpstr>USED TECHNOLOGIES</vt:lpstr>
      <vt:lpstr>LANGUAGE GRAMMAR</vt:lpstr>
      <vt:lpstr>LANGUAGE GRAMMAR</vt:lpstr>
      <vt:lpstr>LANGUAGE GRAMMAR</vt:lpstr>
      <vt:lpstr>CLASSIFICATION EXAMPLE</vt:lpstr>
      <vt:lpstr>CLASSIFICATION EXAMPLE</vt:lpstr>
      <vt:lpstr>MAPREDUCEPLAN </vt:lpstr>
      <vt:lpstr>MATRIX OPERATION IN MAPREDUCE</vt:lpstr>
      <vt:lpstr>MATRIX OPERATION IN MAPREDUCE</vt:lpstr>
      <vt:lpstr>TEST PLAN </vt:lpstr>
      <vt:lpstr>TEST PLAN : UNIT TESTS</vt:lpstr>
      <vt:lpstr>TEST PLAN : REGRESSION TESTS</vt:lpstr>
      <vt:lpstr>TEST PLAN : VALIDATION</vt:lpstr>
      <vt:lpstr>CONCLUSIONS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MIPL Mining-Integrated Programming Language</dc:title>
  <dc:creator>YoungHoon</dc:creator>
  <cp:lastModifiedBy> </cp:lastModifiedBy>
  <cp:revision>21</cp:revision>
  <dcterms:modified xsi:type="dcterms:W3CDTF">2012-05-09T17:47:51Z</dcterms:modified>
</cp:coreProperties>
</file>