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3.xml" ContentType="application/vnd.openxmlformats-officedocument.drawingml.diagramLayout+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diagrams/layout2.xml" ContentType="application/vnd.openxmlformats-officedocument.drawingml.diagramLayout+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695" r:id="rId1"/>
  </p:sldMasterIdLst>
  <p:notesMasterIdLst>
    <p:notesMasterId r:id="rId36"/>
  </p:notesMasterIdLst>
  <p:sldIdLst>
    <p:sldId id="256" r:id="rId2"/>
    <p:sldId id="258" r:id="rId3"/>
    <p:sldId id="259" r:id="rId4"/>
    <p:sldId id="298" r:id="rId5"/>
    <p:sldId id="260" r:id="rId6"/>
    <p:sldId id="299" r:id="rId7"/>
    <p:sldId id="305" r:id="rId8"/>
    <p:sldId id="306" r:id="rId9"/>
    <p:sldId id="307" r:id="rId10"/>
    <p:sldId id="308" r:id="rId11"/>
    <p:sldId id="309" r:id="rId12"/>
    <p:sldId id="300" r:id="rId13"/>
    <p:sldId id="313" r:id="rId14"/>
    <p:sldId id="314" r:id="rId15"/>
    <p:sldId id="315" r:id="rId16"/>
    <p:sldId id="316" r:id="rId17"/>
    <p:sldId id="317" r:id="rId18"/>
    <p:sldId id="322" r:id="rId19"/>
    <p:sldId id="319" r:id="rId20"/>
    <p:sldId id="320" r:id="rId21"/>
    <p:sldId id="321" r:id="rId22"/>
    <p:sldId id="301" r:id="rId23"/>
    <p:sldId id="323" r:id="rId24"/>
    <p:sldId id="324" r:id="rId25"/>
    <p:sldId id="302" r:id="rId26"/>
    <p:sldId id="310" r:id="rId27"/>
    <p:sldId id="311" r:id="rId28"/>
    <p:sldId id="312" r:id="rId29"/>
    <p:sldId id="303" r:id="rId30"/>
    <p:sldId id="268" r:id="rId31"/>
    <p:sldId id="275" r:id="rId32"/>
    <p:sldId id="304" r:id="rId33"/>
    <p:sldId id="270" r:id="rId34"/>
    <p:sldId id="272" r:id="rId35"/>
  </p:sldIdLst>
  <p:sldSz cx="9144000" cy="6858000" type="screen4x3"/>
  <p:notesSz cx="6858000" cy="9144000"/>
  <p:defaultTextStyle>
    <a:defPPr>
      <a:defRPr lang="en-US"/>
    </a:defPPr>
    <a:lvl1pPr algn="l" rtl="0" fontAlgn="base">
      <a:spcBef>
        <a:spcPct val="0"/>
      </a:spcBef>
      <a:spcAft>
        <a:spcPct val="0"/>
      </a:spcAft>
      <a:defRPr sz="1400" kern="1200">
        <a:solidFill>
          <a:srgbClr val="000000"/>
        </a:solidFill>
        <a:latin typeface="Arial" charset="0"/>
        <a:ea typeface="+mn-ea"/>
        <a:cs typeface="Arial" charset="0"/>
        <a:sym typeface="Arial" charset="0"/>
      </a:defRPr>
    </a:lvl1pPr>
    <a:lvl2pPr marL="457200" algn="l" rtl="0" fontAlgn="base">
      <a:spcBef>
        <a:spcPct val="0"/>
      </a:spcBef>
      <a:spcAft>
        <a:spcPct val="0"/>
      </a:spcAft>
      <a:defRPr sz="1400" kern="1200">
        <a:solidFill>
          <a:srgbClr val="000000"/>
        </a:solidFill>
        <a:latin typeface="Arial" charset="0"/>
        <a:ea typeface="+mn-ea"/>
        <a:cs typeface="Arial" charset="0"/>
        <a:sym typeface="Arial" charset="0"/>
      </a:defRPr>
    </a:lvl2pPr>
    <a:lvl3pPr marL="914400" algn="l" rtl="0" fontAlgn="base">
      <a:spcBef>
        <a:spcPct val="0"/>
      </a:spcBef>
      <a:spcAft>
        <a:spcPct val="0"/>
      </a:spcAft>
      <a:defRPr sz="1400" kern="1200">
        <a:solidFill>
          <a:srgbClr val="000000"/>
        </a:solidFill>
        <a:latin typeface="Arial" charset="0"/>
        <a:ea typeface="+mn-ea"/>
        <a:cs typeface="Arial" charset="0"/>
        <a:sym typeface="Arial" charset="0"/>
      </a:defRPr>
    </a:lvl3pPr>
    <a:lvl4pPr marL="1371600" algn="l" rtl="0" fontAlgn="base">
      <a:spcBef>
        <a:spcPct val="0"/>
      </a:spcBef>
      <a:spcAft>
        <a:spcPct val="0"/>
      </a:spcAft>
      <a:defRPr sz="1400" kern="1200">
        <a:solidFill>
          <a:srgbClr val="000000"/>
        </a:solidFill>
        <a:latin typeface="Arial" charset="0"/>
        <a:ea typeface="+mn-ea"/>
        <a:cs typeface="Arial" charset="0"/>
        <a:sym typeface="Arial" charset="0"/>
      </a:defRPr>
    </a:lvl4pPr>
    <a:lvl5pPr marL="1828800" algn="l" rtl="0" fontAlgn="base">
      <a:spcBef>
        <a:spcPct val="0"/>
      </a:spcBef>
      <a:spcAft>
        <a:spcPct val="0"/>
      </a:spcAft>
      <a:defRPr sz="1400" kern="1200">
        <a:solidFill>
          <a:srgbClr val="000000"/>
        </a:solidFill>
        <a:latin typeface="Arial" charset="0"/>
        <a:ea typeface="+mn-ea"/>
        <a:cs typeface="Arial" charset="0"/>
        <a:sym typeface="Arial" charset="0"/>
      </a:defRPr>
    </a:lvl5pPr>
    <a:lvl6pPr marL="2286000" algn="l" defTabSz="914400" rtl="0" eaLnBrk="1" latinLnBrk="0" hangingPunct="1">
      <a:defRPr sz="1400" kern="1200">
        <a:solidFill>
          <a:srgbClr val="000000"/>
        </a:solidFill>
        <a:latin typeface="Arial" charset="0"/>
        <a:ea typeface="+mn-ea"/>
        <a:cs typeface="Arial" charset="0"/>
        <a:sym typeface="Arial" charset="0"/>
      </a:defRPr>
    </a:lvl6pPr>
    <a:lvl7pPr marL="2743200" algn="l" defTabSz="914400" rtl="0" eaLnBrk="1" latinLnBrk="0" hangingPunct="1">
      <a:defRPr sz="1400" kern="1200">
        <a:solidFill>
          <a:srgbClr val="000000"/>
        </a:solidFill>
        <a:latin typeface="Arial" charset="0"/>
        <a:ea typeface="+mn-ea"/>
        <a:cs typeface="Arial" charset="0"/>
        <a:sym typeface="Arial" charset="0"/>
      </a:defRPr>
    </a:lvl7pPr>
    <a:lvl8pPr marL="3200400" algn="l" defTabSz="914400" rtl="0" eaLnBrk="1" latinLnBrk="0" hangingPunct="1">
      <a:defRPr sz="1400" kern="1200">
        <a:solidFill>
          <a:srgbClr val="000000"/>
        </a:solidFill>
        <a:latin typeface="Arial" charset="0"/>
        <a:ea typeface="+mn-ea"/>
        <a:cs typeface="Arial" charset="0"/>
        <a:sym typeface="Arial" charset="0"/>
      </a:defRPr>
    </a:lvl8pPr>
    <a:lvl9pPr marL="3657600" algn="l" defTabSz="914400" rtl="0" eaLnBrk="1" latinLnBrk="0" hangingPunct="1">
      <a:defRPr sz="1400" kern="1200">
        <a:solidFill>
          <a:srgbClr val="000000"/>
        </a:solidFill>
        <a:latin typeface="Arial" charset="0"/>
        <a:ea typeface="+mn-ea"/>
        <a:cs typeface="Arial" charset="0"/>
        <a:sym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0651C3A-4460-11DB-9652-00E08161165F}">
  <a:tblStyle styleId="{9D7B26C5-4107-4FEC-AEDC-1716B250A1EF}" styleName="淺色樣式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4" autoAdjust="0"/>
    <p:restoredTop sz="81347" autoAdjust="0"/>
  </p:normalViewPr>
  <p:slideViewPr>
    <p:cSldViewPr>
      <p:cViewPr varScale="1">
        <p:scale>
          <a:sx n="58" d="100"/>
          <a:sy n="58" d="100"/>
        </p:scale>
        <p:origin x="-840" y="-90"/>
      </p:cViewPr>
      <p:guideLst>
        <p:guide orient="horz" pos="2160"/>
        <p:guide pos="2880"/>
      </p:guideLst>
    </p:cSldViewPr>
  </p:slideViewPr>
  <p:notesTextViewPr>
    <p:cViewPr>
      <p:scale>
        <a:sx n="100" d="100"/>
        <a:sy n="100" d="100"/>
      </p:scale>
      <p:origin x="0" y="792"/>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B497B2-D760-4D05-A195-C73390A16A27}" type="doc">
      <dgm:prSet loTypeId="urn:microsoft.com/office/officeart/2005/8/layout/vList2" loCatId="list" qsTypeId="urn:microsoft.com/office/officeart/2005/8/quickstyle/simple5" qsCatId="simple" csTypeId="urn:microsoft.com/office/officeart/2005/8/colors/accent0_2" csCatId="mainScheme" phldr="1"/>
      <dgm:spPr/>
      <dgm:t>
        <a:bodyPr/>
        <a:lstStyle/>
        <a:p>
          <a:endParaRPr lang="en-US"/>
        </a:p>
      </dgm:t>
    </dgm:pt>
    <dgm:pt modelId="{AAA2D933-B99A-45DA-A433-D9CFD19B84C9}">
      <dgm:prSet phldrT="[Text]"/>
      <dgm:spPr/>
      <dgm:t>
        <a:bodyPr/>
        <a:lstStyle/>
        <a:p>
          <a:pPr algn="ctr"/>
          <a:r>
            <a:rPr lang="en-US" dirty="0" smtClean="0"/>
            <a:t>Function Declarations</a:t>
          </a:r>
          <a:endParaRPr lang="en-US" dirty="0"/>
        </a:p>
      </dgm:t>
    </dgm:pt>
    <dgm:pt modelId="{27082CF5-3FE9-49D7-BB74-246F11A7AFA4}" type="parTrans" cxnId="{689CF02B-F32B-45F2-8E66-131CF41CDF7D}">
      <dgm:prSet/>
      <dgm:spPr/>
      <dgm:t>
        <a:bodyPr/>
        <a:lstStyle/>
        <a:p>
          <a:endParaRPr lang="en-US"/>
        </a:p>
      </dgm:t>
    </dgm:pt>
    <dgm:pt modelId="{77E84005-1C09-4137-B9D4-22B3D73A524E}" type="sibTrans" cxnId="{689CF02B-F32B-45F2-8E66-131CF41CDF7D}">
      <dgm:prSet/>
      <dgm:spPr/>
      <dgm:t>
        <a:bodyPr/>
        <a:lstStyle/>
        <a:p>
          <a:endParaRPr lang="en-US"/>
        </a:p>
      </dgm:t>
    </dgm:pt>
    <dgm:pt modelId="{C27513EF-36D6-46B8-9B41-11833C173F10}">
      <dgm:prSet phldrT="[Text]"/>
      <dgm:spPr/>
      <dgm:t>
        <a:bodyPr/>
        <a:lstStyle/>
        <a:p>
          <a:pPr algn="ctr"/>
          <a:r>
            <a:rPr lang="en-US" dirty="0" smtClean="0"/>
            <a:t>Begin Block</a:t>
          </a:r>
          <a:endParaRPr lang="en-US" dirty="0"/>
        </a:p>
      </dgm:t>
    </dgm:pt>
    <dgm:pt modelId="{67191367-9284-4E50-BE5D-AFB6FB1A43F2}" type="parTrans" cxnId="{1524BF7B-C780-400B-BE4B-E1E12FFBB478}">
      <dgm:prSet/>
      <dgm:spPr/>
      <dgm:t>
        <a:bodyPr/>
        <a:lstStyle/>
        <a:p>
          <a:endParaRPr lang="en-US"/>
        </a:p>
      </dgm:t>
    </dgm:pt>
    <dgm:pt modelId="{9A3B016A-A0F3-400F-BC81-F4DE870D3300}" type="sibTrans" cxnId="{1524BF7B-C780-400B-BE4B-E1E12FFBB478}">
      <dgm:prSet/>
      <dgm:spPr/>
      <dgm:t>
        <a:bodyPr/>
        <a:lstStyle/>
        <a:p>
          <a:endParaRPr lang="en-US"/>
        </a:p>
      </dgm:t>
    </dgm:pt>
    <dgm:pt modelId="{E5CEB3B3-35CB-42B9-AA18-4E43CCA9FF85}">
      <dgm:prSet phldrT="[Text]"/>
      <dgm:spPr/>
      <dgm:t>
        <a:bodyPr/>
        <a:lstStyle/>
        <a:p>
          <a:pPr algn="ctr"/>
          <a:r>
            <a:rPr lang="en-US" dirty="0" smtClean="0"/>
            <a:t>Body Block</a:t>
          </a:r>
          <a:endParaRPr lang="en-US" dirty="0"/>
        </a:p>
      </dgm:t>
    </dgm:pt>
    <dgm:pt modelId="{8C667D25-7CBE-43B3-AB85-B0D12350746C}" type="parTrans" cxnId="{5FFD0659-4050-42B2-B841-5174CB4673C1}">
      <dgm:prSet/>
      <dgm:spPr/>
      <dgm:t>
        <a:bodyPr/>
        <a:lstStyle/>
        <a:p>
          <a:endParaRPr lang="en-US"/>
        </a:p>
      </dgm:t>
    </dgm:pt>
    <dgm:pt modelId="{E61CE001-E300-4C4B-9729-2FA1BEC19BEC}" type="sibTrans" cxnId="{5FFD0659-4050-42B2-B841-5174CB4673C1}">
      <dgm:prSet/>
      <dgm:spPr/>
      <dgm:t>
        <a:bodyPr/>
        <a:lstStyle/>
        <a:p>
          <a:endParaRPr lang="en-US"/>
        </a:p>
      </dgm:t>
    </dgm:pt>
    <dgm:pt modelId="{1E1D9674-D722-410A-93E4-F21E248D237F}">
      <dgm:prSet phldrT="[Text]"/>
      <dgm:spPr/>
      <dgm:t>
        <a:bodyPr/>
        <a:lstStyle/>
        <a:p>
          <a:pPr algn="ctr"/>
          <a:r>
            <a:rPr lang="en-US" dirty="0" smtClean="0"/>
            <a:t>End Block</a:t>
          </a:r>
          <a:endParaRPr lang="en-US" dirty="0"/>
        </a:p>
      </dgm:t>
    </dgm:pt>
    <dgm:pt modelId="{F7169D0D-33AE-4308-80A0-D48DE8F1F984}" type="parTrans" cxnId="{E4CA5796-F2EB-4FD3-83BA-74F47F4C085E}">
      <dgm:prSet/>
      <dgm:spPr/>
      <dgm:t>
        <a:bodyPr/>
        <a:lstStyle/>
        <a:p>
          <a:endParaRPr lang="en-US"/>
        </a:p>
      </dgm:t>
    </dgm:pt>
    <dgm:pt modelId="{1956D6C5-47C0-4F75-8B7B-F61EA931753E}" type="sibTrans" cxnId="{E4CA5796-F2EB-4FD3-83BA-74F47F4C085E}">
      <dgm:prSet/>
      <dgm:spPr/>
      <dgm:t>
        <a:bodyPr/>
        <a:lstStyle/>
        <a:p>
          <a:endParaRPr lang="en-US"/>
        </a:p>
      </dgm:t>
    </dgm:pt>
    <dgm:pt modelId="{9D7F5963-DF64-4821-88C8-AE2AA95C23F7}" type="pres">
      <dgm:prSet presAssocID="{DEB497B2-D760-4D05-A195-C73390A16A27}" presName="linear" presStyleCnt="0">
        <dgm:presLayoutVars>
          <dgm:animLvl val="lvl"/>
          <dgm:resizeHandles val="exact"/>
        </dgm:presLayoutVars>
      </dgm:prSet>
      <dgm:spPr/>
      <dgm:t>
        <a:bodyPr/>
        <a:lstStyle/>
        <a:p>
          <a:endParaRPr lang="en-US"/>
        </a:p>
      </dgm:t>
    </dgm:pt>
    <dgm:pt modelId="{B10C6BA0-3A4B-4419-9A76-D490E7F20550}" type="pres">
      <dgm:prSet presAssocID="{AAA2D933-B99A-45DA-A433-D9CFD19B84C9}" presName="parentText" presStyleLbl="node1" presStyleIdx="0" presStyleCnt="4">
        <dgm:presLayoutVars>
          <dgm:chMax val="0"/>
          <dgm:bulletEnabled val="1"/>
        </dgm:presLayoutVars>
      </dgm:prSet>
      <dgm:spPr/>
      <dgm:t>
        <a:bodyPr/>
        <a:lstStyle/>
        <a:p>
          <a:endParaRPr lang="en-US"/>
        </a:p>
      </dgm:t>
    </dgm:pt>
    <dgm:pt modelId="{4ADCF9C1-736D-40E4-BA76-8D8DCFBD22B0}" type="pres">
      <dgm:prSet presAssocID="{77E84005-1C09-4137-B9D4-22B3D73A524E}" presName="spacer" presStyleCnt="0"/>
      <dgm:spPr/>
    </dgm:pt>
    <dgm:pt modelId="{E0743B66-7042-4635-8FA9-1639F6FE98BA}" type="pres">
      <dgm:prSet presAssocID="{C27513EF-36D6-46B8-9B41-11833C173F10}" presName="parentText" presStyleLbl="node1" presStyleIdx="1" presStyleCnt="4">
        <dgm:presLayoutVars>
          <dgm:chMax val="0"/>
          <dgm:bulletEnabled val="1"/>
        </dgm:presLayoutVars>
      </dgm:prSet>
      <dgm:spPr/>
      <dgm:t>
        <a:bodyPr/>
        <a:lstStyle/>
        <a:p>
          <a:endParaRPr lang="en-US"/>
        </a:p>
      </dgm:t>
    </dgm:pt>
    <dgm:pt modelId="{7094DBB2-F588-41CF-BF97-5C0356B544A5}" type="pres">
      <dgm:prSet presAssocID="{9A3B016A-A0F3-400F-BC81-F4DE870D3300}" presName="spacer" presStyleCnt="0"/>
      <dgm:spPr/>
    </dgm:pt>
    <dgm:pt modelId="{C4A0E6AC-19B6-4992-B639-D34A55AC07C7}" type="pres">
      <dgm:prSet presAssocID="{E5CEB3B3-35CB-42B9-AA18-4E43CCA9FF85}" presName="parentText" presStyleLbl="node1" presStyleIdx="2" presStyleCnt="4">
        <dgm:presLayoutVars>
          <dgm:chMax val="0"/>
          <dgm:bulletEnabled val="1"/>
        </dgm:presLayoutVars>
      </dgm:prSet>
      <dgm:spPr/>
      <dgm:t>
        <a:bodyPr/>
        <a:lstStyle/>
        <a:p>
          <a:endParaRPr lang="en-US"/>
        </a:p>
      </dgm:t>
    </dgm:pt>
    <dgm:pt modelId="{46AFE324-5AFB-49CB-9858-25BB3AF60E51}" type="pres">
      <dgm:prSet presAssocID="{E61CE001-E300-4C4B-9729-2FA1BEC19BEC}" presName="spacer" presStyleCnt="0"/>
      <dgm:spPr/>
    </dgm:pt>
    <dgm:pt modelId="{B483F91B-7C99-4349-9993-F94926E32410}" type="pres">
      <dgm:prSet presAssocID="{1E1D9674-D722-410A-93E4-F21E248D237F}" presName="parentText" presStyleLbl="node1" presStyleIdx="3" presStyleCnt="4">
        <dgm:presLayoutVars>
          <dgm:chMax val="0"/>
          <dgm:bulletEnabled val="1"/>
        </dgm:presLayoutVars>
      </dgm:prSet>
      <dgm:spPr/>
      <dgm:t>
        <a:bodyPr/>
        <a:lstStyle/>
        <a:p>
          <a:endParaRPr lang="en-US"/>
        </a:p>
      </dgm:t>
    </dgm:pt>
  </dgm:ptLst>
  <dgm:cxnLst>
    <dgm:cxn modelId="{1524BF7B-C780-400B-BE4B-E1E12FFBB478}" srcId="{DEB497B2-D760-4D05-A195-C73390A16A27}" destId="{C27513EF-36D6-46B8-9B41-11833C173F10}" srcOrd="1" destOrd="0" parTransId="{67191367-9284-4E50-BE5D-AFB6FB1A43F2}" sibTransId="{9A3B016A-A0F3-400F-BC81-F4DE870D3300}"/>
    <dgm:cxn modelId="{BD8D0F73-CD0A-4987-B686-6068FF1FB61D}" type="presOf" srcId="{C27513EF-36D6-46B8-9B41-11833C173F10}" destId="{E0743B66-7042-4635-8FA9-1639F6FE98BA}" srcOrd="0" destOrd="0" presId="urn:microsoft.com/office/officeart/2005/8/layout/vList2"/>
    <dgm:cxn modelId="{5FFD0659-4050-42B2-B841-5174CB4673C1}" srcId="{DEB497B2-D760-4D05-A195-C73390A16A27}" destId="{E5CEB3B3-35CB-42B9-AA18-4E43CCA9FF85}" srcOrd="2" destOrd="0" parTransId="{8C667D25-7CBE-43B3-AB85-B0D12350746C}" sibTransId="{E61CE001-E300-4C4B-9729-2FA1BEC19BEC}"/>
    <dgm:cxn modelId="{689CF02B-F32B-45F2-8E66-131CF41CDF7D}" srcId="{DEB497B2-D760-4D05-A195-C73390A16A27}" destId="{AAA2D933-B99A-45DA-A433-D9CFD19B84C9}" srcOrd="0" destOrd="0" parTransId="{27082CF5-3FE9-49D7-BB74-246F11A7AFA4}" sibTransId="{77E84005-1C09-4137-B9D4-22B3D73A524E}"/>
    <dgm:cxn modelId="{BD4F5EA9-8D2B-4673-B993-F7A4F9D293FF}" type="presOf" srcId="{1E1D9674-D722-410A-93E4-F21E248D237F}" destId="{B483F91B-7C99-4349-9993-F94926E32410}" srcOrd="0" destOrd="0" presId="urn:microsoft.com/office/officeart/2005/8/layout/vList2"/>
    <dgm:cxn modelId="{E4CA5796-F2EB-4FD3-83BA-74F47F4C085E}" srcId="{DEB497B2-D760-4D05-A195-C73390A16A27}" destId="{1E1D9674-D722-410A-93E4-F21E248D237F}" srcOrd="3" destOrd="0" parTransId="{F7169D0D-33AE-4308-80A0-D48DE8F1F984}" sibTransId="{1956D6C5-47C0-4F75-8B7B-F61EA931753E}"/>
    <dgm:cxn modelId="{2B7D3030-47FB-4AC0-B461-892B2D8161F6}" type="presOf" srcId="{E5CEB3B3-35CB-42B9-AA18-4E43CCA9FF85}" destId="{C4A0E6AC-19B6-4992-B639-D34A55AC07C7}" srcOrd="0" destOrd="0" presId="urn:microsoft.com/office/officeart/2005/8/layout/vList2"/>
    <dgm:cxn modelId="{587AA65E-82EB-460D-9683-B4422D99169C}" type="presOf" srcId="{DEB497B2-D760-4D05-A195-C73390A16A27}" destId="{9D7F5963-DF64-4821-88C8-AE2AA95C23F7}" srcOrd="0" destOrd="0" presId="urn:microsoft.com/office/officeart/2005/8/layout/vList2"/>
    <dgm:cxn modelId="{69792423-709C-4A70-8A86-61F559556F7A}" type="presOf" srcId="{AAA2D933-B99A-45DA-A433-D9CFD19B84C9}" destId="{B10C6BA0-3A4B-4419-9A76-D490E7F20550}" srcOrd="0" destOrd="0" presId="urn:microsoft.com/office/officeart/2005/8/layout/vList2"/>
    <dgm:cxn modelId="{41E76816-D117-484A-8BC7-A2598FB6F6B4}" type="presParOf" srcId="{9D7F5963-DF64-4821-88C8-AE2AA95C23F7}" destId="{B10C6BA0-3A4B-4419-9A76-D490E7F20550}" srcOrd="0" destOrd="0" presId="urn:microsoft.com/office/officeart/2005/8/layout/vList2"/>
    <dgm:cxn modelId="{6645C8F5-4D8F-417C-B947-6668B4E99EE7}" type="presParOf" srcId="{9D7F5963-DF64-4821-88C8-AE2AA95C23F7}" destId="{4ADCF9C1-736D-40E4-BA76-8D8DCFBD22B0}" srcOrd="1" destOrd="0" presId="urn:microsoft.com/office/officeart/2005/8/layout/vList2"/>
    <dgm:cxn modelId="{DDD9B8C0-2983-4C62-A719-68B45EDBA9D8}" type="presParOf" srcId="{9D7F5963-DF64-4821-88C8-AE2AA95C23F7}" destId="{E0743B66-7042-4635-8FA9-1639F6FE98BA}" srcOrd="2" destOrd="0" presId="urn:microsoft.com/office/officeart/2005/8/layout/vList2"/>
    <dgm:cxn modelId="{0DDD602C-55E2-4112-87ED-0B192840B2D3}" type="presParOf" srcId="{9D7F5963-DF64-4821-88C8-AE2AA95C23F7}" destId="{7094DBB2-F588-41CF-BF97-5C0356B544A5}" srcOrd="3" destOrd="0" presId="urn:microsoft.com/office/officeart/2005/8/layout/vList2"/>
    <dgm:cxn modelId="{0E3EC8D0-9B4E-4F49-B5FB-2735F937AA52}" type="presParOf" srcId="{9D7F5963-DF64-4821-88C8-AE2AA95C23F7}" destId="{C4A0E6AC-19B6-4992-B639-D34A55AC07C7}" srcOrd="4" destOrd="0" presId="urn:microsoft.com/office/officeart/2005/8/layout/vList2"/>
    <dgm:cxn modelId="{1DCD19CF-2CCB-46AD-8A59-2446137FB169}" type="presParOf" srcId="{9D7F5963-DF64-4821-88C8-AE2AA95C23F7}" destId="{46AFE324-5AFB-49CB-9858-25BB3AF60E51}" srcOrd="5" destOrd="0" presId="urn:microsoft.com/office/officeart/2005/8/layout/vList2"/>
    <dgm:cxn modelId="{D77F9022-2695-400F-AC4B-8D9504F7B6FF}" type="presParOf" srcId="{9D7F5963-DF64-4821-88C8-AE2AA95C23F7}" destId="{B483F91B-7C99-4349-9993-F94926E32410}" srcOrd="6"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78445F-1894-482C-A7AE-0B452FC69048}" type="doc">
      <dgm:prSet loTypeId="urn:microsoft.com/office/officeart/2005/8/layout/hierarchy3" loCatId="hierarchy" qsTypeId="urn:microsoft.com/office/officeart/2005/8/quickstyle/simple1#1" qsCatId="simple" csTypeId="urn:microsoft.com/office/officeart/2005/8/colors/accent1_2#1" csCatId="accent1" phldr="1"/>
      <dgm:spPr/>
      <dgm:t>
        <a:bodyPr/>
        <a:lstStyle/>
        <a:p>
          <a:endParaRPr lang="zh-TW" altLang="en-US"/>
        </a:p>
      </dgm:t>
    </dgm:pt>
    <dgm:pt modelId="{4C54BA23-84D1-48B7-8E99-B856E066A668}">
      <dgm:prSet phldrT="[文字]" custT="1"/>
      <dgm:spPr/>
      <dgm:t>
        <a:bodyPr/>
        <a:lstStyle/>
        <a:p>
          <a:r>
            <a:rPr lang="en-US" altLang="zh-TW" sz="3200" dirty="0" smtClean="0">
              <a:latin typeface="+mn-lt"/>
              <a:ea typeface="Arial Unicode MS" pitchFamily="34" charset="-120"/>
              <a:cs typeface="Arial Unicode MS" pitchFamily="34" charset="-120"/>
            </a:rPr>
            <a:t>System Test</a:t>
          </a:r>
          <a:endParaRPr lang="zh-TW" altLang="en-US" sz="3200" dirty="0">
            <a:latin typeface="+mn-lt"/>
            <a:ea typeface="Arial Unicode MS" pitchFamily="34" charset="-120"/>
            <a:cs typeface="Arial Unicode MS" pitchFamily="34" charset="-120"/>
          </a:endParaRPr>
        </a:p>
      </dgm:t>
    </dgm:pt>
    <dgm:pt modelId="{A5A81EAF-64DE-4A37-AF28-B7D83A945088}" type="parTrans" cxnId="{0A275762-2412-4EF1-8E05-248C6709BD13}">
      <dgm:prSet/>
      <dgm:spPr/>
      <dgm:t>
        <a:bodyPr/>
        <a:lstStyle/>
        <a:p>
          <a:endParaRPr lang="zh-TW" altLang="en-US" sz="3200">
            <a:latin typeface="+mn-lt"/>
            <a:ea typeface="Arial Unicode MS" pitchFamily="34" charset="-120"/>
            <a:cs typeface="Arial Unicode MS" pitchFamily="34" charset="-120"/>
          </a:endParaRPr>
        </a:p>
      </dgm:t>
    </dgm:pt>
    <dgm:pt modelId="{E840BD35-FA8B-4370-9963-955195B411B3}" type="sibTrans" cxnId="{0A275762-2412-4EF1-8E05-248C6709BD13}">
      <dgm:prSet/>
      <dgm:spPr/>
      <dgm:t>
        <a:bodyPr/>
        <a:lstStyle/>
        <a:p>
          <a:endParaRPr lang="zh-TW" altLang="en-US" sz="3200">
            <a:latin typeface="+mn-lt"/>
            <a:ea typeface="Arial Unicode MS" pitchFamily="34" charset="-120"/>
            <a:cs typeface="Arial Unicode MS" pitchFamily="34" charset="-120"/>
          </a:endParaRPr>
        </a:p>
      </dgm:t>
    </dgm:pt>
    <dgm:pt modelId="{1E5EBD1B-B92F-46DE-98A8-7218BF9EEDB9}">
      <dgm:prSet phldrT="[文字]" custT="1"/>
      <dgm:spPr/>
      <dgm:t>
        <a:bodyPr/>
        <a:lstStyle/>
        <a:p>
          <a:r>
            <a:rPr lang="en-US" altLang="zh-TW" sz="3200" dirty="0" smtClean="0">
              <a:latin typeface="+mn-lt"/>
              <a:ea typeface="Arial Unicode MS" pitchFamily="34" charset="-120"/>
              <a:cs typeface="Arial Unicode MS" pitchFamily="34" charset="-120"/>
            </a:rPr>
            <a:t>Frontend</a:t>
          </a:r>
          <a:endParaRPr lang="zh-TW" altLang="en-US" sz="3200" dirty="0">
            <a:latin typeface="+mn-lt"/>
            <a:ea typeface="Arial Unicode MS" pitchFamily="34" charset="-120"/>
            <a:cs typeface="Arial Unicode MS" pitchFamily="34" charset="-120"/>
          </a:endParaRPr>
        </a:p>
      </dgm:t>
    </dgm:pt>
    <dgm:pt modelId="{B63A0CD8-503F-4FBF-9657-2EFF2C2141B2}" type="parTrans" cxnId="{A305AA33-C877-48D1-8313-DE32AA4365E9}">
      <dgm:prSet/>
      <dgm:spPr/>
      <dgm:t>
        <a:bodyPr/>
        <a:lstStyle/>
        <a:p>
          <a:endParaRPr lang="zh-TW" altLang="en-US" sz="3200">
            <a:latin typeface="+mn-lt"/>
            <a:ea typeface="Arial Unicode MS" pitchFamily="34" charset="-120"/>
            <a:cs typeface="Arial Unicode MS" pitchFamily="34" charset="-120"/>
          </a:endParaRPr>
        </a:p>
      </dgm:t>
    </dgm:pt>
    <dgm:pt modelId="{199774AD-AE49-4B85-B4E1-BE8A5834157C}" type="sibTrans" cxnId="{A305AA33-C877-48D1-8313-DE32AA4365E9}">
      <dgm:prSet/>
      <dgm:spPr/>
      <dgm:t>
        <a:bodyPr/>
        <a:lstStyle/>
        <a:p>
          <a:endParaRPr lang="zh-TW" altLang="en-US" sz="3200">
            <a:latin typeface="+mn-lt"/>
            <a:ea typeface="Arial Unicode MS" pitchFamily="34" charset="-120"/>
            <a:cs typeface="Arial Unicode MS" pitchFamily="34" charset="-120"/>
          </a:endParaRPr>
        </a:p>
      </dgm:t>
    </dgm:pt>
    <dgm:pt modelId="{6D225B96-C4A5-4578-BD13-F5AE00557EFD}">
      <dgm:prSet phldrT="[文字]" custT="1"/>
      <dgm:spPr/>
      <dgm:t>
        <a:bodyPr/>
        <a:lstStyle/>
        <a:p>
          <a:r>
            <a:rPr lang="en-US" altLang="zh-TW" sz="3200" dirty="0" smtClean="0">
              <a:latin typeface="+mn-lt"/>
              <a:ea typeface="Arial Unicode MS" pitchFamily="34" charset="-120"/>
              <a:cs typeface="Arial Unicode MS" pitchFamily="34" charset="-120"/>
            </a:rPr>
            <a:t>Backend</a:t>
          </a:r>
          <a:endParaRPr lang="zh-TW" altLang="en-US" sz="3200" dirty="0">
            <a:latin typeface="+mn-lt"/>
            <a:ea typeface="Arial Unicode MS" pitchFamily="34" charset="-120"/>
            <a:cs typeface="Arial Unicode MS" pitchFamily="34" charset="-120"/>
          </a:endParaRPr>
        </a:p>
      </dgm:t>
    </dgm:pt>
    <dgm:pt modelId="{B0A682FB-F56B-4CF7-98CC-5157B7E922D2}" type="parTrans" cxnId="{E8B1B430-0468-4A0D-A4E1-1F7A2B891715}">
      <dgm:prSet/>
      <dgm:spPr/>
      <dgm:t>
        <a:bodyPr/>
        <a:lstStyle/>
        <a:p>
          <a:endParaRPr lang="zh-TW" altLang="en-US" sz="3200">
            <a:latin typeface="+mn-lt"/>
            <a:ea typeface="Arial Unicode MS" pitchFamily="34" charset="-120"/>
            <a:cs typeface="Arial Unicode MS" pitchFamily="34" charset="-120"/>
          </a:endParaRPr>
        </a:p>
      </dgm:t>
    </dgm:pt>
    <dgm:pt modelId="{A3DE275B-6598-4C59-9A8A-A252F1B4CE64}" type="sibTrans" cxnId="{E8B1B430-0468-4A0D-A4E1-1F7A2B891715}">
      <dgm:prSet/>
      <dgm:spPr/>
      <dgm:t>
        <a:bodyPr/>
        <a:lstStyle/>
        <a:p>
          <a:endParaRPr lang="zh-TW" altLang="en-US" sz="3200">
            <a:latin typeface="+mn-lt"/>
            <a:ea typeface="Arial Unicode MS" pitchFamily="34" charset="-120"/>
            <a:cs typeface="Arial Unicode MS" pitchFamily="34" charset="-120"/>
          </a:endParaRPr>
        </a:p>
      </dgm:t>
    </dgm:pt>
    <dgm:pt modelId="{559EB25F-A863-4250-AD4E-AD12F4071556}">
      <dgm:prSet phldrT="[文字]" custT="1"/>
      <dgm:spPr/>
      <dgm:t>
        <a:bodyPr/>
        <a:lstStyle/>
        <a:p>
          <a:r>
            <a:rPr lang="en-US" altLang="zh-TW" sz="3200" dirty="0" smtClean="0">
              <a:latin typeface="+mn-lt"/>
              <a:ea typeface="Arial Unicode MS" pitchFamily="34" charset="-120"/>
              <a:cs typeface="Arial Unicode MS" pitchFamily="34" charset="-120"/>
            </a:rPr>
            <a:t>Non-Technical</a:t>
          </a:r>
          <a:endParaRPr lang="zh-TW" altLang="en-US" sz="3200" dirty="0">
            <a:latin typeface="+mn-lt"/>
            <a:ea typeface="Arial Unicode MS" pitchFamily="34" charset="-120"/>
            <a:cs typeface="Arial Unicode MS" pitchFamily="34" charset="-120"/>
          </a:endParaRPr>
        </a:p>
      </dgm:t>
    </dgm:pt>
    <dgm:pt modelId="{F3CE7D50-E9C2-4156-B370-DEDED90B97EB}" type="parTrans" cxnId="{D87E51D8-B689-4ABF-B3E1-5EDF383B09E9}">
      <dgm:prSet/>
      <dgm:spPr/>
      <dgm:t>
        <a:bodyPr/>
        <a:lstStyle/>
        <a:p>
          <a:endParaRPr lang="zh-TW" altLang="en-US" sz="3200">
            <a:latin typeface="+mn-lt"/>
            <a:ea typeface="Arial Unicode MS" pitchFamily="34" charset="-120"/>
            <a:cs typeface="Arial Unicode MS" pitchFamily="34" charset="-120"/>
          </a:endParaRPr>
        </a:p>
      </dgm:t>
    </dgm:pt>
    <dgm:pt modelId="{2802A0A6-A20A-441F-9613-1CEF61B7C589}" type="sibTrans" cxnId="{D87E51D8-B689-4ABF-B3E1-5EDF383B09E9}">
      <dgm:prSet/>
      <dgm:spPr/>
      <dgm:t>
        <a:bodyPr/>
        <a:lstStyle/>
        <a:p>
          <a:endParaRPr lang="zh-TW" altLang="en-US" sz="3200">
            <a:latin typeface="+mn-lt"/>
            <a:ea typeface="Arial Unicode MS" pitchFamily="34" charset="-120"/>
            <a:cs typeface="Arial Unicode MS" pitchFamily="34" charset="-120"/>
          </a:endParaRPr>
        </a:p>
      </dgm:t>
    </dgm:pt>
    <dgm:pt modelId="{757C302F-22CA-4A9F-9072-40771961AA42}">
      <dgm:prSet phldrT="[文字]" custT="1"/>
      <dgm:spPr/>
      <dgm:t>
        <a:bodyPr/>
        <a:lstStyle/>
        <a:p>
          <a:r>
            <a:rPr lang="en-US" altLang="zh-TW" sz="3200" dirty="0" smtClean="0">
              <a:latin typeface="+mn-lt"/>
              <a:ea typeface="Arial Unicode MS" pitchFamily="34" charset="-120"/>
              <a:cs typeface="Arial Unicode MS" pitchFamily="34" charset="-120"/>
            </a:rPr>
            <a:t>Performance</a:t>
          </a:r>
          <a:endParaRPr lang="zh-TW" altLang="en-US" sz="3200" dirty="0">
            <a:latin typeface="+mn-lt"/>
            <a:ea typeface="Arial Unicode MS" pitchFamily="34" charset="-120"/>
            <a:cs typeface="Arial Unicode MS" pitchFamily="34" charset="-120"/>
          </a:endParaRPr>
        </a:p>
      </dgm:t>
    </dgm:pt>
    <dgm:pt modelId="{91D4C15B-7C42-40B8-BDC4-E6F2D50E9A5F}" type="parTrans" cxnId="{5FAEC5C6-F144-4389-AAE2-9B773780B550}">
      <dgm:prSet/>
      <dgm:spPr/>
      <dgm:t>
        <a:bodyPr/>
        <a:lstStyle/>
        <a:p>
          <a:endParaRPr lang="zh-TW" altLang="en-US" sz="3200">
            <a:latin typeface="+mn-lt"/>
            <a:ea typeface="Arial Unicode MS" pitchFamily="34" charset="-120"/>
            <a:cs typeface="Arial Unicode MS" pitchFamily="34" charset="-120"/>
          </a:endParaRPr>
        </a:p>
      </dgm:t>
    </dgm:pt>
    <dgm:pt modelId="{5F6F788C-02AE-40C0-BBF3-DD317B0258EF}" type="sibTrans" cxnId="{5FAEC5C6-F144-4389-AAE2-9B773780B550}">
      <dgm:prSet/>
      <dgm:spPr/>
      <dgm:t>
        <a:bodyPr/>
        <a:lstStyle/>
        <a:p>
          <a:endParaRPr lang="zh-TW" altLang="en-US" sz="3200">
            <a:latin typeface="+mn-lt"/>
            <a:ea typeface="Arial Unicode MS" pitchFamily="34" charset="-120"/>
            <a:cs typeface="Arial Unicode MS" pitchFamily="34" charset="-120"/>
          </a:endParaRPr>
        </a:p>
      </dgm:t>
    </dgm:pt>
    <dgm:pt modelId="{B1B6CBD4-DAAA-4E09-8F56-66C301250DDA}">
      <dgm:prSet phldrT="[文字]" custT="1"/>
      <dgm:spPr/>
      <dgm:t>
        <a:bodyPr/>
        <a:lstStyle/>
        <a:p>
          <a:r>
            <a:rPr lang="en-US" altLang="zh-TW" sz="3200" dirty="0" smtClean="0">
              <a:latin typeface="+mn-lt"/>
              <a:ea typeface="Arial Unicode MS" pitchFamily="34" charset="-120"/>
              <a:cs typeface="Arial Unicode MS" pitchFamily="34" charset="-120"/>
            </a:rPr>
            <a:t>Space</a:t>
          </a:r>
          <a:endParaRPr lang="zh-TW" altLang="en-US" sz="3200" dirty="0">
            <a:latin typeface="+mn-lt"/>
            <a:ea typeface="Arial Unicode MS" pitchFamily="34" charset="-120"/>
            <a:cs typeface="Arial Unicode MS" pitchFamily="34" charset="-120"/>
          </a:endParaRPr>
        </a:p>
      </dgm:t>
    </dgm:pt>
    <dgm:pt modelId="{C5AF75D9-42CE-43C8-B1FC-1E89FB6A7EBE}" type="parTrans" cxnId="{092C2624-31A1-4AF9-9919-B7B184725701}">
      <dgm:prSet/>
      <dgm:spPr/>
      <dgm:t>
        <a:bodyPr/>
        <a:lstStyle/>
        <a:p>
          <a:endParaRPr lang="zh-TW" altLang="en-US" sz="3200">
            <a:latin typeface="+mn-lt"/>
            <a:ea typeface="Arial Unicode MS" pitchFamily="34" charset="-120"/>
            <a:cs typeface="Arial Unicode MS" pitchFamily="34" charset="-120"/>
          </a:endParaRPr>
        </a:p>
      </dgm:t>
    </dgm:pt>
    <dgm:pt modelId="{6C9455CC-4E69-442D-80A7-A4A3FC5EB9AC}" type="sibTrans" cxnId="{092C2624-31A1-4AF9-9919-B7B184725701}">
      <dgm:prSet/>
      <dgm:spPr/>
      <dgm:t>
        <a:bodyPr/>
        <a:lstStyle/>
        <a:p>
          <a:endParaRPr lang="zh-TW" altLang="en-US" sz="3200">
            <a:latin typeface="+mn-lt"/>
            <a:ea typeface="Arial Unicode MS" pitchFamily="34" charset="-120"/>
            <a:cs typeface="Arial Unicode MS" pitchFamily="34" charset="-120"/>
          </a:endParaRPr>
        </a:p>
      </dgm:t>
    </dgm:pt>
    <dgm:pt modelId="{2B57770B-32B0-44F0-9B72-5C0AEAF75035}" type="pres">
      <dgm:prSet presAssocID="{4078445F-1894-482C-A7AE-0B452FC69048}" presName="diagram" presStyleCnt="0">
        <dgm:presLayoutVars>
          <dgm:chPref val="1"/>
          <dgm:dir/>
          <dgm:animOne val="branch"/>
          <dgm:animLvl val="lvl"/>
          <dgm:resizeHandles/>
        </dgm:presLayoutVars>
      </dgm:prSet>
      <dgm:spPr/>
      <dgm:t>
        <a:bodyPr/>
        <a:lstStyle/>
        <a:p>
          <a:endParaRPr lang="zh-TW" altLang="en-US"/>
        </a:p>
      </dgm:t>
    </dgm:pt>
    <dgm:pt modelId="{B18AB5F7-1C6C-43CB-8AF9-C265480E6CE9}" type="pres">
      <dgm:prSet presAssocID="{4C54BA23-84D1-48B7-8E99-B856E066A668}" presName="root" presStyleCnt="0"/>
      <dgm:spPr/>
    </dgm:pt>
    <dgm:pt modelId="{2B8CD884-0AB4-4FB3-B9C5-504503A685C8}" type="pres">
      <dgm:prSet presAssocID="{4C54BA23-84D1-48B7-8E99-B856E066A668}" presName="rootComposite" presStyleCnt="0"/>
      <dgm:spPr/>
    </dgm:pt>
    <dgm:pt modelId="{569B1542-1844-4F1D-8E85-BB8A983026FE}" type="pres">
      <dgm:prSet presAssocID="{4C54BA23-84D1-48B7-8E99-B856E066A668}" presName="rootText" presStyleLbl="node1" presStyleIdx="0" presStyleCnt="2" custScaleX="111958"/>
      <dgm:spPr/>
      <dgm:t>
        <a:bodyPr/>
        <a:lstStyle/>
        <a:p>
          <a:endParaRPr lang="zh-TW" altLang="en-US"/>
        </a:p>
      </dgm:t>
    </dgm:pt>
    <dgm:pt modelId="{EFAE6BFB-B883-4100-9025-9EF1017B55FD}" type="pres">
      <dgm:prSet presAssocID="{4C54BA23-84D1-48B7-8E99-B856E066A668}" presName="rootConnector" presStyleLbl="node1" presStyleIdx="0" presStyleCnt="2"/>
      <dgm:spPr/>
      <dgm:t>
        <a:bodyPr/>
        <a:lstStyle/>
        <a:p>
          <a:endParaRPr lang="zh-TW" altLang="en-US"/>
        </a:p>
      </dgm:t>
    </dgm:pt>
    <dgm:pt modelId="{0356DAC9-DADE-4367-9229-4DE572EBEA79}" type="pres">
      <dgm:prSet presAssocID="{4C54BA23-84D1-48B7-8E99-B856E066A668}" presName="childShape" presStyleCnt="0"/>
      <dgm:spPr/>
    </dgm:pt>
    <dgm:pt modelId="{205F8FD8-923A-413F-9C90-35C07FF5E388}" type="pres">
      <dgm:prSet presAssocID="{B63A0CD8-503F-4FBF-9657-2EFF2C2141B2}" presName="Name13" presStyleLbl="parChTrans1D2" presStyleIdx="0" presStyleCnt="4"/>
      <dgm:spPr/>
      <dgm:t>
        <a:bodyPr/>
        <a:lstStyle/>
        <a:p>
          <a:endParaRPr lang="zh-TW" altLang="en-US"/>
        </a:p>
      </dgm:t>
    </dgm:pt>
    <dgm:pt modelId="{B8ED90C7-B5F4-4D64-89E4-C1612CCFB445}" type="pres">
      <dgm:prSet presAssocID="{1E5EBD1B-B92F-46DE-98A8-7218BF9EEDB9}" presName="childText" presStyleLbl="bgAcc1" presStyleIdx="0" presStyleCnt="4" custScaleX="114913">
        <dgm:presLayoutVars>
          <dgm:bulletEnabled val="1"/>
        </dgm:presLayoutVars>
      </dgm:prSet>
      <dgm:spPr/>
      <dgm:t>
        <a:bodyPr/>
        <a:lstStyle/>
        <a:p>
          <a:endParaRPr lang="zh-TW" altLang="en-US"/>
        </a:p>
      </dgm:t>
    </dgm:pt>
    <dgm:pt modelId="{1922182B-0B1A-494F-8DFD-A9F640041E20}" type="pres">
      <dgm:prSet presAssocID="{B0A682FB-F56B-4CF7-98CC-5157B7E922D2}" presName="Name13" presStyleLbl="parChTrans1D2" presStyleIdx="1" presStyleCnt="4"/>
      <dgm:spPr/>
      <dgm:t>
        <a:bodyPr/>
        <a:lstStyle/>
        <a:p>
          <a:endParaRPr lang="zh-TW" altLang="en-US"/>
        </a:p>
      </dgm:t>
    </dgm:pt>
    <dgm:pt modelId="{2420F764-85FF-4255-99A9-D4A4BCD42BDF}" type="pres">
      <dgm:prSet presAssocID="{6D225B96-C4A5-4578-BD13-F5AE00557EFD}" presName="childText" presStyleLbl="bgAcc1" presStyleIdx="1" presStyleCnt="4" custScaleX="114913">
        <dgm:presLayoutVars>
          <dgm:bulletEnabled val="1"/>
        </dgm:presLayoutVars>
      </dgm:prSet>
      <dgm:spPr/>
      <dgm:t>
        <a:bodyPr/>
        <a:lstStyle/>
        <a:p>
          <a:endParaRPr lang="zh-TW" altLang="en-US"/>
        </a:p>
      </dgm:t>
    </dgm:pt>
    <dgm:pt modelId="{C3FE470A-9AA5-4860-861F-93CCA471EDFC}" type="pres">
      <dgm:prSet presAssocID="{559EB25F-A863-4250-AD4E-AD12F4071556}" presName="root" presStyleCnt="0"/>
      <dgm:spPr/>
    </dgm:pt>
    <dgm:pt modelId="{4E690D15-9C3B-4270-A505-2D7D8BADE28A}" type="pres">
      <dgm:prSet presAssocID="{559EB25F-A863-4250-AD4E-AD12F4071556}" presName="rootComposite" presStyleCnt="0"/>
      <dgm:spPr/>
    </dgm:pt>
    <dgm:pt modelId="{0122E900-6225-4B11-A43C-450AA3541A33}" type="pres">
      <dgm:prSet presAssocID="{559EB25F-A863-4250-AD4E-AD12F4071556}" presName="rootText" presStyleLbl="node1" presStyleIdx="1" presStyleCnt="2" custScaleX="111988"/>
      <dgm:spPr/>
      <dgm:t>
        <a:bodyPr/>
        <a:lstStyle/>
        <a:p>
          <a:endParaRPr lang="zh-TW" altLang="en-US"/>
        </a:p>
      </dgm:t>
    </dgm:pt>
    <dgm:pt modelId="{469E6403-8F30-4D4A-AB19-724AC4043216}" type="pres">
      <dgm:prSet presAssocID="{559EB25F-A863-4250-AD4E-AD12F4071556}" presName="rootConnector" presStyleLbl="node1" presStyleIdx="1" presStyleCnt="2"/>
      <dgm:spPr/>
      <dgm:t>
        <a:bodyPr/>
        <a:lstStyle/>
        <a:p>
          <a:endParaRPr lang="zh-TW" altLang="en-US"/>
        </a:p>
      </dgm:t>
    </dgm:pt>
    <dgm:pt modelId="{F31A26BB-775A-4527-BBFB-2F924F6D4B0A}" type="pres">
      <dgm:prSet presAssocID="{559EB25F-A863-4250-AD4E-AD12F4071556}" presName="childShape" presStyleCnt="0"/>
      <dgm:spPr/>
    </dgm:pt>
    <dgm:pt modelId="{22C900C7-D2F9-467C-95E5-2B404A7C3A85}" type="pres">
      <dgm:prSet presAssocID="{91D4C15B-7C42-40B8-BDC4-E6F2D50E9A5F}" presName="Name13" presStyleLbl="parChTrans1D2" presStyleIdx="2" presStyleCnt="4"/>
      <dgm:spPr/>
      <dgm:t>
        <a:bodyPr/>
        <a:lstStyle/>
        <a:p>
          <a:endParaRPr lang="zh-TW" altLang="en-US"/>
        </a:p>
      </dgm:t>
    </dgm:pt>
    <dgm:pt modelId="{D12568F4-2A0A-408D-B04E-CAD5A413E307}" type="pres">
      <dgm:prSet presAssocID="{757C302F-22CA-4A9F-9072-40771961AA42}" presName="childText" presStyleLbl="bgAcc1" presStyleIdx="2" presStyleCnt="4" custScaleX="114864">
        <dgm:presLayoutVars>
          <dgm:bulletEnabled val="1"/>
        </dgm:presLayoutVars>
      </dgm:prSet>
      <dgm:spPr/>
      <dgm:t>
        <a:bodyPr/>
        <a:lstStyle/>
        <a:p>
          <a:endParaRPr lang="zh-TW" altLang="en-US"/>
        </a:p>
      </dgm:t>
    </dgm:pt>
    <dgm:pt modelId="{4D8B3A80-E370-4208-B5D5-BBF078454CD9}" type="pres">
      <dgm:prSet presAssocID="{C5AF75D9-42CE-43C8-B1FC-1E89FB6A7EBE}" presName="Name13" presStyleLbl="parChTrans1D2" presStyleIdx="3" presStyleCnt="4"/>
      <dgm:spPr/>
      <dgm:t>
        <a:bodyPr/>
        <a:lstStyle/>
        <a:p>
          <a:endParaRPr lang="zh-TW" altLang="en-US"/>
        </a:p>
      </dgm:t>
    </dgm:pt>
    <dgm:pt modelId="{B0874033-C053-429A-996B-809EAE7DFAA3}" type="pres">
      <dgm:prSet presAssocID="{B1B6CBD4-DAAA-4E09-8F56-66C301250DDA}" presName="childText" presStyleLbl="bgAcc1" presStyleIdx="3" presStyleCnt="4" custScaleX="114864">
        <dgm:presLayoutVars>
          <dgm:bulletEnabled val="1"/>
        </dgm:presLayoutVars>
      </dgm:prSet>
      <dgm:spPr/>
      <dgm:t>
        <a:bodyPr/>
        <a:lstStyle/>
        <a:p>
          <a:endParaRPr lang="zh-TW" altLang="en-US"/>
        </a:p>
      </dgm:t>
    </dgm:pt>
  </dgm:ptLst>
  <dgm:cxnLst>
    <dgm:cxn modelId="{6CAFC00B-D3DC-4BD7-BE06-B56A64B737BC}" type="presOf" srcId="{757C302F-22CA-4A9F-9072-40771961AA42}" destId="{D12568F4-2A0A-408D-B04E-CAD5A413E307}" srcOrd="0" destOrd="0" presId="urn:microsoft.com/office/officeart/2005/8/layout/hierarchy3"/>
    <dgm:cxn modelId="{6A9EAB71-A49E-497C-A5BA-C33699335070}" type="presOf" srcId="{4C54BA23-84D1-48B7-8E99-B856E066A668}" destId="{569B1542-1844-4F1D-8E85-BB8A983026FE}" srcOrd="0" destOrd="0" presId="urn:microsoft.com/office/officeart/2005/8/layout/hierarchy3"/>
    <dgm:cxn modelId="{E8B1B430-0468-4A0D-A4E1-1F7A2B891715}" srcId="{4C54BA23-84D1-48B7-8E99-B856E066A668}" destId="{6D225B96-C4A5-4578-BD13-F5AE00557EFD}" srcOrd="1" destOrd="0" parTransId="{B0A682FB-F56B-4CF7-98CC-5157B7E922D2}" sibTransId="{A3DE275B-6598-4C59-9A8A-A252F1B4CE64}"/>
    <dgm:cxn modelId="{5FAEC5C6-F144-4389-AAE2-9B773780B550}" srcId="{559EB25F-A863-4250-AD4E-AD12F4071556}" destId="{757C302F-22CA-4A9F-9072-40771961AA42}" srcOrd="0" destOrd="0" parTransId="{91D4C15B-7C42-40B8-BDC4-E6F2D50E9A5F}" sibTransId="{5F6F788C-02AE-40C0-BBF3-DD317B0258EF}"/>
    <dgm:cxn modelId="{35562A70-2C5F-4C7C-B684-241BB1771D53}" type="presOf" srcId="{B1B6CBD4-DAAA-4E09-8F56-66C301250DDA}" destId="{B0874033-C053-429A-996B-809EAE7DFAA3}" srcOrd="0" destOrd="0" presId="urn:microsoft.com/office/officeart/2005/8/layout/hierarchy3"/>
    <dgm:cxn modelId="{00E7A59B-A6F9-4DB3-8BEA-10DA518BCFF8}" type="presOf" srcId="{559EB25F-A863-4250-AD4E-AD12F4071556}" destId="{469E6403-8F30-4D4A-AB19-724AC4043216}" srcOrd="1" destOrd="0" presId="urn:microsoft.com/office/officeart/2005/8/layout/hierarchy3"/>
    <dgm:cxn modelId="{2CD11911-8713-44E5-A9B3-4FCDF5C3F87A}" type="presOf" srcId="{4078445F-1894-482C-A7AE-0B452FC69048}" destId="{2B57770B-32B0-44F0-9B72-5C0AEAF75035}" srcOrd="0" destOrd="0" presId="urn:microsoft.com/office/officeart/2005/8/layout/hierarchy3"/>
    <dgm:cxn modelId="{4F6D80E4-EDBC-4999-966B-8DE970D68143}" type="presOf" srcId="{6D225B96-C4A5-4578-BD13-F5AE00557EFD}" destId="{2420F764-85FF-4255-99A9-D4A4BCD42BDF}" srcOrd="0" destOrd="0" presId="urn:microsoft.com/office/officeart/2005/8/layout/hierarchy3"/>
    <dgm:cxn modelId="{A305AA33-C877-48D1-8313-DE32AA4365E9}" srcId="{4C54BA23-84D1-48B7-8E99-B856E066A668}" destId="{1E5EBD1B-B92F-46DE-98A8-7218BF9EEDB9}" srcOrd="0" destOrd="0" parTransId="{B63A0CD8-503F-4FBF-9657-2EFF2C2141B2}" sibTransId="{199774AD-AE49-4B85-B4E1-BE8A5834157C}"/>
    <dgm:cxn modelId="{08B378BC-BD4F-4F35-A538-6AA70242FEA0}" type="presOf" srcId="{559EB25F-A863-4250-AD4E-AD12F4071556}" destId="{0122E900-6225-4B11-A43C-450AA3541A33}" srcOrd="0" destOrd="0" presId="urn:microsoft.com/office/officeart/2005/8/layout/hierarchy3"/>
    <dgm:cxn modelId="{2E7D3789-9D47-414C-A206-FABEAA758896}" type="presOf" srcId="{4C54BA23-84D1-48B7-8E99-B856E066A668}" destId="{EFAE6BFB-B883-4100-9025-9EF1017B55FD}" srcOrd="1" destOrd="0" presId="urn:microsoft.com/office/officeart/2005/8/layout/hierarchy3"/>
    <dgm:cxn modelId="{0A275762-2412-4EF1-8E05-248C6709BD13}" srcId="{4078445F-1894-482C-A7AE-0B452FC69048}" destId="{4C54BA23-84D1-48B7-8E99-B856E066A668}" srcOrd="0" destOrd="0" parTransId="{A5A81EAF-64DE-4A37-AF28-B7D83A945088}" sibTransId="{E840BD35-FA8B-4370-9963-955195B411B3}"/>
    <dgm:cxn modelId="{D87E51D8-B689-4ABF-B3E1-5EDF383B09E9}" srcId="{4078445F-1894-482C-A7AE-0B452FC69048}" destId="{559EB25F-A863-4250-AD4E-AD12F4071556}" srcOrd="1" destOrd="0" parTransId="{F3CE7D50-E9C2-4156-B370-DEDED90B97EB}" sibTransId="{2802A0A6-A20A-441F-9613-1CEF61B7C589}"/>
    <dgm:cxn modelId="{91BC5216-65ED-462B-819C-AF761F8E2E15}" type="presOf" srcId="{91D4C15B-7C42-40B8-BDC4-E6F2D50E9A5F}" destId="{22C900C7-D2F9-467C-95E5-2B404A7C3A85}" srcOrd="0" destOrd="0" presId="urn:microsoft.com/office/officeart/2005/8/layout/hierarchy3"/>
    <dgm:cxn modelId="{21E76925-0CAD-4CF6-B986-75AFC3581EAC}" type="presOf" srcId="{B0A682FB-F56B-4CF7-98CC-5157B7E922D2}" destId="{1922182B-0B1A-494F-8DFD-A9F640041E20}" srcOrd="0" destOrd="0" presId="urn:microsoft.com/office/officeart/2005/8/layout/hierarchy3"/>
    <dgm:cxn modelId="{94826161-854D-47BC-A856-A0B6B3E72542}" type="presOf" srcId="{B63A0CD8-503F-4FBF-9657-2EFF2C2141B2}" destId="{205F8FD8-923A-413F-9C90-35C07FF5E388}" srcOrd="0" destOrd="0" presId="urn:microsoft.com/office/officeart/2005/8/layout/hierarchy3"/>
    <dgm:cxn modelId="{00112018-2CAD-4C8E-AFE9-62E01D4A7B26}" type="presOf" srcId="{C5AF75D9-42CE-43C8-B1FC-1E89FB6A7EBE}" destId="{4D8B3A80-E370-4208-B5D5-BBF078454CD9}" srcOrd="0" destOrd="0" presId="urn:microsoft.com/office/officeart/2005/8/layout/hierarchy3"/>
    <dgm:cxn modelId="{25D965B9-7823-432D-A857-3618C400326C}" type="presOf" srcId="{1E5EBD1B-B92F-46DE-98A8-7218BF9EEDB9}" destId="{B8ED90C7-B5F4-4D64-89E4-C1612CCFB445}" srcOrd="0" destOrd="0" presId="urn:microsoft.com/office/officeart/2005/8/layout/hierarchy3"/>
    <dgm:cxn modelId="{092C2624-31A1-4AF9-9919-B7B184725701}" srcId="{559EB25F-A863-4250-AD4E-AD12F4071556}" destId="{B1B6CBD4-DAAA-4E09-8F56-66C301250DDA}" srcOrd="1" destOrd="0" parTransId="{C5AF75D9-42CE-43C8-B1FC-1E89FB6A7EBE}" sibTransId="{6C9455CC-4E69-442D-80A7-A4A3FC5EB9AC}"/>
    <dgm:cxn modelId="{39832603-1AD3-4918-B8E1-B8B856380E7E}" type="presParOf" srcId="{2B57770B-32B0-44F0-9B72-5C0AEAF75035}" destId="{B18AB5F7-1C6C-43CB-8AF9-C265480E6CE9}" srcOrd="0" destOrd="0" presId="urn:microsoft.com/office/officeart/2005/8/layout/hierarchy3"/>
    <dgm:cxn modelId="{F2195E42-D760-453C-BDC5-CF6445BBABDB}" type="presParOf" srcId="{B18AB5F7-1C6C-43CB-8AF9-C265480E6CE9}" destId="{2B8CD884-0AB4-4FB3-B9C5-504503A685C8}" srcOrd="0" destOrd="0" presId="urn:microsoft.com/office/officeart/2005/8/layout/hierarchy3"/>
    <dgm:cxn modelId="{A86C74D7-22C8-4014-888F-719803BCD71E}" type="presParOf" srcId="{2B8CD884-0AB4-4FB3-B9C5-504503A685C8}" destId="{569B1542-1844-4F1D-8E85-BB8A983026FE}" srcOrd="0" destOrd="0" presId="urn:microsoft.com/office/officeart/2005/8/layout/hierarchy3"/>
    <dgm:cxn modelId="{1374388D-44DE-448F-9ADB-7F491807A3D1}" type="presParOf" srcId="{2B8CD884-0AB4-4FB3-B9C5-504503A685C8}" destId="{EFAE6BFB-B883-4100-9025-9EF1017B55FD}" srcOrd="1" destOrd="0" presId="urn:microsoft.com/office/officeart/2005/8/layout/hierarchy3"/>
    <dgm:cxn modelId="{7C1CC617-6C97-4F3E-8ACF-86C743AE92E5}" type="presParOf" srcId="{B18AB5F7-1C6C-43CB-8AF9-C265480E6CE9}" destId="{0356DAC9-DADE-4367-9229-4DE572EBEA79}" srcOrd="1" destOrd="0" presId="urn:microsoft.com/office/officeart/2005/8/layout/hierarchy3"/>
    <dgm:cxn modelId="{8AABD497-9E94-4F14-A8C3-1812B3C6980A}" type="presParOf" srcId="{0356DAC9-DADE-4367-9229-4DE572EBEA79}" destId="{205F8FD8-923A-413F-9C90-35C07FF5E388}" srcOrd="0" destOrd="0" presId="urn:microsoft.com/office/officeart/2005/8/layout/hierarchy3"/>
    <dgm:cxn modelId="{BCB23C80-4E1B-40EB-BAE4-9E9FD31CB741}" type="presParOf" srcId="{0356DAC9-DADE-4367-9229-4DE572EBEA79}" destId="{B8ED90C7-B5F4-4D64-89E4-C1612CCFB445}" srcOrd="1" destOrd="0" presId="urn:microsoft.com/office/officeart/2005/8/layout/hierarchy3"/>
    <dgm:cxn modelId="{200FA75D-9F90-4000-BE1B-38D103C8DA62}" type="presParOf" srcId="{0356DAC9-DADE-4367-9229-4DE572EBEA79}" destId="{1922182B-0B1A-494F-8DFD-A9F640041E20}" srcOrd="2" destOrd="0" presId="urn:microsoft.com/office/officeart/2005/8/layout/hierarchy3"/>
    <dgm:cxn modelId="{539EF877-901E-493F-B215-31351A53517D}" type="presParOf" srcId="{0356DAC9-DADE-4367-9229-4DE572EBEA79}" destId="{2420F764-85FF-4255-99A9-D4A4BCD42BDF}" srcOrd="3" destOrd="0" presId="urn:microsoft.com/office/officeart/2005/8/layout/hierarchy3"/>
    <dgm:cxn modelId="{AFC86732-E518-4F12-8BAA-AD3A5DF6BA2D}" type="presParOf" srcId="{2B57770B-32B0-44F0-9B72-5C0AEAF75035}" destId="{C3FE470A-9AA5-4860-861F-93CCA471EDFC}" srcOrd="1" destOrd="0" presId="urn:microsoft.com/office/officeart/2005/8/layout/hierarchy3"/>
    <dgm:cxn modelId="{0312C85E-C32A-4D0E-B87C-18E937EB16A5}" type="presParOf" srcId="{C3FE470A-9AA5-4860-861F-93CCA471EDFC}" destId="{4E690D15-9C3B-4270-A505-2D7D8BADE28A}" srcOrd="0" destOrd="0" presId="urn:microsoft.com/office/officeart/2005/8/layout/hierarchy3"/>
    <dgm:cxn modelId="{A781E728-1D2A-40D1-AB76-FD390AAE244F}" type="presParOf" srcId="{4E690D15-9C3B-4270-A505-2D7D8BADE28A}" destId="{0122E900-6225-4B11-A43C-450AA3541A33}" srcOrd="0" destOrd="0" presId="urn:microsoft.com/office/officeart/2005/8/layout/hierarchy3"/>
    <dgm:cxn modelId="{8F26053C-4219-421A-8164-91AA67FC3043}" type="presParOf" srcId="{4E690D15-9C3B-4270-A505-2D7D8BADE28A}" destId="{469E6403-8F30-4D4A-AB19-724AC4043216}" srcOrd="1" destOrd="0" presId="urn:microsoft.com/office/officeart/2005/8/layout/hierarchy3"/>
    <dgm:cxn modelId="{0EFA4681-66B5-412A-8699-F2F0B273B2C8}" type="presParOf" srcId="{C3FE470A-9AA5-4860-861F-93CCA471EDFC}" destId="{F31A26BB-775A-4527-BBFB-2F924F6D4B0A}" srcOrd="1" destOrd="0" presId="urn:microsoft.com/office/officeart/2005/8/layout/hierarchy3"/>
    <dgm:cxn modelId="{5B0BBFD8-8D1E-4D59-83AC-0923A80B5AB6}" type="presParOf" srcId="{F31A26BB-775A-4527-BBFB-2F924F6D4B0A}" destId="{22C900C7-D2F9-467C-95E5-2B404A7C3A85}" srcOrd="0" destOrd="0" presId="urn:microsoft.com/office/officeart/2005/8/layout/hierarchy3"/>
    <dgm:cxn modelId="{424DC4B5-DCC9-4601-B338-45923D91C5EC}" type="presParOf" srcId="{F31A26BB-775A-4527-BBFB-2F924F6D4B0A}" destId="{D12568F4-2A0A-408D-B04E-CAD5A413E307}" srcOrd="1" destOrd="0" presId="urn:microsoft.com/office/officeart/2005/8/layout/hierarchy3"/>
    <dgm:cxn modelId="{AD2D5972-509E-4625-BA8A-678C0363AEBB}" type="presParOf" srcId="{F31A26BB-775A-4527-BBFB-2F924F6D4B0A}" destId="{4D8B3A80-E370-4208-B5D5-BBF078454CD9}" srcOrd="2" destOrd="0" presId="urn:microsoft.com/office/officeart/2005/8/layout/hierarchy3"/>
    <dgm:cxn modelId="{5EE1DB24-954E-436F-8EDC-7575A2DCF4CE}" type="presParOf" srcId="{F31A26BB-775A-4527-BBFB-2F924F6D4B0A}" destId="{B0874033-C053-429A-996B-809EAE7DFAA3}" srcOrd="3"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ACF667-8DA9-4CC6-851C-6E9331B01214}" type="doc">
      <dgm:prSet loTypeId="urn:microsoft.com/office/officeart/2005/8/layout/vList2" loCatId="list" qsTypeId="urn:microsoft.com/office/officeart/2005/8/quickstyle/simple1#2" qsCatId="simple" csTypeId="urn:microsoft.com/office/officeart/2005/8/colors/accent1_2#2" csCatId="accent1" phldr="1"/>
      <dgm:spPr/>
      <dgm:t>
        <a:bodyPr/>
        <a:lstStyle/>
        <a:p>
          <a:endParaRPr lang="zh-TW" altLang="en-US"/>
        </a:p>
      </dgm:t>
    </dgm:pt>
    <dgm:pt modelId="{F7C6608E-F685-46B3-8635-1C3C2079C93A}">
      <dgm:prSet phldrT="[文字]" custT="1"/>
      <dgm:spPr/>
      <dgm:t>
        <a:bodyPr/>
        <a:lstStyle/>
        <a:p>
          <a:r>
            <a:rPr lang="en-US" altLang="zh-TW" sz="3600" dirty="0" smtClean="0"/>
            <a:t>Performance</a:t>
          </a:r>
          <a:endParaRPr lang="zh-TW" altLang="en-US" sz="3600" dirty="0"/>
        </a:p>
      </dgm:t>
    </dgm:pt>
    <dgm:pt modelId="{3ED9B96A-33DE-479E-A112-FF38513BBC28}" type="parTrans" cxnId="{775E0C48-88F7-41E9-B14D-7D0AB56146B4}">
      <dgm:prSet/>
      <dgm:spPr/>
      <dgm:t>
        <a:bodyPr/>
        <a:lstStyle/>
        <a:p>
          <a:endParaRPr lang="zh-TW" altLang="en-US" sz="1200"/>
        </a:p>
      </dgm:t>
    </dgm:pt>
    <dgm:pt modelId="{6F697A99-BA47-420B-84F1-51B44CFE01AF}" type="sibTrans" cxnId="{775E0C48-88F7-41E9-B14D-7D0AB56146B4}">
      <dgm:prSet/>
      <dgm:spPr/>
      <dgm:t>
        <a:bodyPr/>
        <a:lstStyle/>
        <a:p>
          <a:endParaRPr lang="zh-TW" altLang="en-US" sz="1200"/>
        </a:p>
      </dgm:t>
    </dgm:pt>
    <dgm:pt modelId="{D5E6DD19-06A4-4E37-9B0C-917F0DA598F2}">
      <dgm:prSet phldrT="[文字]" custT="1"/>
      <dgm:spPr/>
      <dgm:t>
        <a:bodyPr/>
        <a:lstStyle/>
        <a:p>
          <a:r>
            <a:rPr lang="en-US" altLang="zh-TW" sz="3600" dirty="0" smtClean="0"/>
            <a:t>Space</a:t>
          </a:r>
          <a:endParaRPr lang="zh-TW" altLang="en-US" sz="3600" dirty="0"/>
        </a:p>
      </dgm:t>
    </dgm:pt>
    <dgm:pt modelId="{7C56B853-EEA2-4B6A-BD34-A127AD93029F}" type="parTrans" cxnId="{6C4C0961-256C-4330-9E60-0793F5F81332}">
      <dgm:prSet/>
      <dgm:spPr/>
      <dgm:t>
        <a:bodyPr/>
        <a:lstStyle/>
        <a:p>
          <a:endParaRPr lang="zh-TW" altLang="en-US" sz="1200"/>
        </a:p>
      </dgm:t>
    </dgm:pt>
    <dgm:pt modelId="{4A4676AB-2AC7-4A47-9CBA-07750395E553}" type="sibTrans" cxnId="{6C4C0961-256C-4330-9E60-0793F5F81332}">
      <dgm:prSet/>
      <dgm:spPr/>
      <dgm:t>
        <a:bodyPr/>
        <a:lstStyle/>
        <a:p>
          <a:endParaRPr lang="zh-TW" altLang="en-US" sz="1200"/>
        </a:p>
      </dgm:t>
    </dgm:pt>
    <dgm:pt modelId="{3657DE8B-A807-4578-92FF-AF5A07D9D8F4}">
      <dgm:prSet phldrT="[文字]" custT="1"/>
      <dgm:spPr/>
      <dgm:t>
        <a:bodyPr/>
        <a:lstStyle/>
        <a:p>
          <a:r>
            <a:rPr lang="en-US" altLang="zh-TW" sz="3200" dirty="0" smtClean="0"/>
            <a:t>Dynamic-link library</a:t>
          </a:r>
          <a:endParaRPr lang="zh-TW" altLang="en-US" sz="3200" dirty="0"/>
        </a:p>
      </dgm:t>
    </dgm:pt>
    <dgm:pt modelId="{6D41311A-FC31-48F6-8C99-0E54729048DF}" type="parTrans" cxnId="{817AB85D-DAD7-42C3-92C9-32E1B8D1F420}">
      <dgm:prSet/>
      <dgm:spPr/>
      <dgm:t>
        <a:bodyPr/>
        <a:lstStyle/>
        <a:p>
          <a:endParaRPr lang="zh-TW" altLang="en-US" sz="1200"/>
        </a:p>
      </dgm:t>
    </dgm:pt>
    <dgm:pt modelId="{1FD90481-0120-48F2-A176-EE65243E171A}" type="sibTrans" cxnId="{817AB85D-DAD7-42C3-92C9-32E1B8D1F420}">
      <dgm:prSet/>
      <dgm:spPr/>
      <dgm:t>
        <a:bodyPr/>
        <a:lstStyle/>
        <a:p>
          <a:endParaRPr lang="zh-TW" altLang="en-US" sz="1200"/>
        </a:p>
      </dgm:t>
    </dgm:pt>
    <dgm:pt modelId="{DB730853-74E2-48A7-9BEB-4678562C460E}">
      <dgm:prSet phldrT="[文字]" custT="1"/>
      <dgm:spPr/>
      <dgm:t>
        <a:bodyPr/>
        <a:lstStyle/>
        <a:p>
          <a:r>
            <a:rPr lang="en-US" altLang="zh-TW" sz="3200" dirty="0" smtClean="0"/>
            <a:t>Batch image processing test</a:t>
          </a:r>
          <a:endParaRPr lang="zh-TW" altLang="en-US" sz="3200" dirty="0"/>
        </a:p>
      </dgm:t>
    </dgm:pt>
    <dgm:pt modelId="{B3476261-F91A-4C99-9364-FCAEE2D993A1}" type="parTrans" cxnId="{9E12724D-ED0D-4C6C-A7EF-E38307EC0946}">
      <dgm:prSet/>
      <dgm:spPr/>
      <dgm:t>
        <a:bodyPr/>
        <a:lstStyle/>
        <a:p>
          <a:endParaRPr lang="zh-TW" altLang="en-US" sz="1200"/>
        </a:p>
      </dgm:t>
    </dgm:pt>
    <dgm:pt modelId="{83251DAC-E091-464F-BE4B-3ED7D315128D}" type="sibTrans" cxnId="{9E12724D-ED0D-4C6C-A7EF-E38307EC0946}">
      <dgm:prSet/>
      <dgm:spPr/>
      <dgm:t>
        <a:bodyPr/>
        <a:lstStyle/>
        <a:p>
          <a:endParaRPr lang="zh-TW" altLang="en-US" sz="1200"/>
        </a:p>
      </dgm:t>
    </dgm:pt>
    <dgm:pt modelId="{7106C4B8-257C-45C8-A207-035FD9DE2DB0}" type="pres">
      <dgm:prSet presAssocID="{A8ACF667-8DA9-4CC6-851C-6E9331B01214}" presName="linear" presStyleCnt="0">
        <dgm:presLayoutVars>
          <dgm:animLvl val="lvl"/>
          <dgm:resizeHandles val="exact"/>
        </dgm:presLayoutVars>
      </dgm:prSet>
      <dgm:spPr/>
      <dgm:t>
        <a:bodyPr/>
        <a:lstStyle/>
        <a:p>
          <a:endParaRPr lang="zh-TW" altLang="en-US"/>
        </a:p>
      </dgm:t>
    </dgm:pt>
    <dgm:pt modelId="{5E0F6BB8-DA62-4723-8135-6599453DF77B}" type="pres">
      <dgm:prSet presAssocID="{F7C6608E-F685-46B3-8635-1C3C2079C93A}" presName="parentText" presStyleLbl="node1" presStyleIdx="0" presStyleCnt="2">
        <dgm:presLayoutVars>
          <dgm:chMax val="0"/>
          <dgm:bulletEnabled val="1"/>
        </dgm:presLayoutVars>
      </dgm:prSet>
      <dgm:spPr/>
      <dgm:t>
        <a:bodyPr/>
        <a:lstStyle/>
        <a:p>
          <a:endParaRPr lang="zh-TW" altLang="en-US"/>
        </a:p>
      </dgm:t>
    </dgm:pt>
    <dgm:pt modelId="{708FF042-6DAA-44C1-9165-D6233768EADC}" type="pres">
      <dgm:prSet presAssocID="{F7C6608E-F685-46B3-8635-1C3C2079C93A}" presName="childText" presStyleLbl="revTx" presStyleIdx="0" presStyleCnt="2">
        <dgm:presLayoutVars>
          <dgm:bulletEnabled val="1"/>
        </dgm:presLayoutVars>
      </dgm:prSet>
      <dgm:spPr/>
      <dgm:t>
        <a:bodyPr/>
        <a:lstStyle/>
        <a:p>
          <a:endParaRPr lang="zh-TW" altLang="en-US"/>
        </a:p>
      </dgm:t>
    </dgm:pt>
    <dgm:pt modelId="{908014B7-A829-47BF-8C26-96405C59C2A7}" type="pres">
      <dgm:prSet presAssocID="{D5E6DD19-06A4-4E37-9B0C-917F0DA598F2}" presName="parentText" presStyleLbl="node1" presStyleIdx="1" presStyleCnt="2">
        <dgm:presLayoutVars>
          <dgm:chMax val="0"/>
          <dgm:bulletEnabled val="1"/>
        </dgm:presLayoutVars>
      </dgm:prSet>
      <dgm:spPr/>
      <dgm:t>
        <a:bodyPr/>
        <a:lstStyle/>
        <a:p>
          <a:endParaRPr lang="zh-TW" altLang="en-US"/>
        </a:p>
      </dgm:t>
    </dgm:pt>
    <dgm:pt modelId="{405098E3-26D7-48B9-A69A-DD4C229ED34B}" type="pres">
      <dgm:prSet presAssocID="{D5E6DD19-06A4-4E37-9B0C-917F0DA598F2}" presName="childText" presStyleLbl="revTx" presStyleIdx="1" presStyleCnt="2">
        <dgm:presLayoutVars>
          <dgm:bulletEnabled val="1"/>
        </dgm:presLayoutVars>
      </dgm:prSet>
      <dgm:spPr/>
      <dgm:t>
        <a:bodyPr/>
        <a:lstStyle/>
        <a:p>
          <a:endParaRPr lang="zh-TW" altLang="en-US"/>
        </a:p>
      </dgm:t>
    </dgm:pt>
  </dgm:ptLst>
  <dgm:cxnLst>
    <dgm:cxn modelId="{1E46BCE4-25EF-45F0-9C31-EED776ADC741}" type="presOf" srcId="{F7C6608E-F685-46B3-8635-1C3C2079C93A}" destId="{5E0F6BB8-DA62-4723-8135-6599453DF77B}" srcOrd="0" destOrd="0" presId="urn:microsoft.com/office/officeart/2005/8/layout/vList2"/>
    <dgm:cxn modelId="{775E0C48-88F7-41E9-B14D-7D0AB56146B4}" srcId="{A8ACF667-8DA9-4CC6-851C-6E9331B01214}" destId="{F7C6608E-F685-46B3-8635-1C3C2079C93A}" srcOrd="0" destOrd="0" parTransId="{3ED9B96A-33DE-479E-A112-FF38513BBC28}" sibTransId="{6F697A99-BA47-420B-84F1-51B44CFE01AF}"/>
    <dgm:cxn modelId="{817AB85D-DAD7-42C3-92C9-32E1B8D1F420}" srcId="{D5E6DD19-06A4-4E37-9B0C-917F0DA598F2}" destId="{3657DE8B-A807-4578-92FF-AF5A07D9D8F4}" srcOrd="0" destOrd="0" parTransId="{6D41311A-FC31-48F6-8C99-0E54729048DF}" sibTransId="{1FD90481-0120-48F2-A176-EE65243E171A}"/>
    <dgm:cxn modelId="{4E43CBE6-98A7-4A16-9798-D73BFB8CA0A7}" type="presOf" srcId="{3657DE8B-A807-4578-92FF-AF5A07D9D8F4}" destId="{405098E3-26D7-48B9-A69A-DD4C229ED34B}" srcOrd="0" destOrd="0" presId="urn:microsoft.com/office/officeart/2005/8/layout/vList2"/>
    <dgm:cxn modelId="{FCE8688E-1B56-4B72-8E14-0FE951B74881}" type="presOf" srcId="{DB730853-74E2-48A7-9BEB-4678562C460E}" destId="{708FF042-6DAA-44C1-9165-D6233768EADC}" srcOrd="0" destOrd="0" presId="urn:microsoft.com/office/officeart/2005/8/layout/vList2"/>
    <dgm:cxn modelId="{397BDA02-C48B-4756-8215-95DA1EB1DEE4}" type="presOf" srcId="{A8ACF667-8DA9-4CC6-851C-6E9331B01214}" destId="{7106C4B8-257C-45C8-A207-035FD9DE2DB0}" srcOrd="0" destOrd="0" presId="urn:microsoft.com/office/officeart/2005/8/layout/vList2"/>
    <dgm:cxn modelId="{9E12724D-ED0D-4C6C-A7EF-E38307EC0946}" srcId="{F7C6608E-F685-46B3-8635-1C3C2079C93A}" destId="{DB730853-74E2-48A7-9BEB-4678562C460E}" srcOrd="0" destOrd="0" parTransId="{B3476261-F91A-4C99-9364-FCAEE2D993A1}" sibTransId="{83251DAC-E091-464F-BE4B-3ED7D315128D}"/>
    <dgm:cxn modelId="{6C4C0961-256C-4330-9E60-0793F5F81332}" srcId="{A8ACF667-8DA9-4CC6-851C-6E9331B01214}" destId="{D5E6DD19-06A4-4E37-9B0C-917F0DA598F2}" srcOrd="1" destOrd="0" parTransId="{7C56B853-EEA2-4B6A-BD34-A127AD93029F}" sibTransId="{4A4676AB-2AC7-4A47-9CBA-07750395E553}"/>
    <dgm:cxn modelId="{B81AE38E-2D9D-4908-B3C3-04FE6E361036}" type="presOf" srcId="{D5E6DD19-06A4-4E37-9B0C-917F0DA598F2}" destId="{908014B7-A829-47BF-8C26-96405C59C2A7}" srcOrd="0" destOrd="0" presId="urn:microsoft.com/office/officeart/2005/8/layout/vList2"/>
    <dgm:cxn modelId="{2C61E276-1FEA-49AC-92E7-BBBC11000B7A}" type="presParOf" srcId="{7106C4B8-257C-45C8-A207-035FD9DE2DB0}" destId="{5E0F6BB8-DA62-4723-8135-6599453DF77B}" srcOrd="0" destOrd="0" presId="urn:microsoft.com/office/officeart/2005/8/layout/vList2"/>
    <dgm:cxn modelId="{46DE7ED2-1519-4F6F-9361-597316DB6477}" type="presParOf" srcId="{7106C4B8-257C-45C8-A207-035FD9DE2DB0}" destId="{708FF042-6DAA-44C1-9165-D6233768EADC}" srcOrd="1" destOrd="0" presId="urn:microsoft.com/office/officeart/2005/8/layout/vList2"/>
    <dgm:cxn modelId="{D141A6E4-0EAA-4B4E-A081-A4C347D5407D}" type="presParOf" srcId="{7106C4B8-257C-45C8-A207-035FD9DE2DB0}" destId="{908014B7-A829-47BF-8C26-96405C59C2A7}" srcOrd="2" destOrd="0" presId="urn:microsoft.com/office/officeart/2005/8/layout/vList2"/>
    <dgm:cxn modelId="{C0E86433-398B-4833-990E-A178C09D3A04}" type="presParOf" srcId="{7106C4B8-257C-45C8-A207-035FD9DE2DB0}" destId="{405098E3-26D7-48B9-A69A-DD4C229ED34B}" srcOrd="3"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338" name="Shape 2"/>
          <p:cNvSpPr>
            <a:spLocks noGrp="1" noRot="1" noChangeAspect="1"/>
          </p:cNvSpPr>
          <p:nvPr>
            <p:ph type="sldImg" idx="2"/>
          </p:nvPr>
        </p:nvSpPr>
        <p:spPr bwMode="auto">
          <a:xfrm>
            <a:off x="1143000" y="685800"/>
            <a:ext cx="4572000" cy="3429000"/>
          </a:xfrm>
          <a:custGeom>
            <a:avLst/>
            <a:gdLst>
              <a:gd name="T0" fmla="*/ 0 w 120000"/>
              <a:gd name="T1" fmla="*/ 0 h 120000"/>
              <a:gd name="T2" fmla="*/ 120000 w 120000"/>
              <a:gd name="T3" fmla="*/ 120000 h 120000"/>
            </a:gdLst>
            <a:ahLst/>
            <a:cxnLst>
              <a:cxn ang="0">
                <a:pos x="0" y="0"/>
              </a:cxn>
              <a:cxn ang="0">
                <a:pos x="120000" y="0"/>
              </a:cxn>
              <a:cxn ang="0">
                <a:pos x="120000" y="120000"/>
              </a:cxn>
              <a:cxn ang="0">
                <a:pos x="0" y="120000"/>
              </a:cxn>
            </a:cxnLst>
            <a:rect l="T0" t="T1" r="T2" b="T3"/>
            <a:pathLst>
              <a:path w="120000" h="120000" extrusionOk="0">
                <a:moveTo>
                  <a:pt x="0" y="0"/>
                </a:moveTo>
                <a:lnTo>
                  <a:pt x="120000" y="0"/>
                </a:lnTo>
                <a:lnTo>
                  <a:pt x="120000" y="120000"/>
                </a:lnTo>
                <a:lnTo>
                  <a:pt x="0" y="120000"/>
                </a:lnTo>
                <a:close/>
              </a:path>
            </a:pathLst>
          </a:custGeom>
          <a:noFill/>
          <a:ln w="9525">
            <a:noFill/>
            <a:round/>
            <a:headEnd/>
            <a:tailEnd/>
          </a:ln>
        </p:spPr>
      </p:sp>
      <p:sp>
        <p:nvSpPr>
          <p:cNvPr id="3" name="Shape 3"/>
          <p:cNvSpPr txBox="1">
            <a:spLocks noGrp="1"/>
          </p:cNvSpPr>
          <p:nvPr>
            <p:ph type="body" idx="1"/>
          </p:nvPr>
        </p:nvSpPr>
        <p:spPr>
          <a:xfrm>
            <a:off x="685800" y="4343400"/>
            <a:ext cx="5486400"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pPr lvl="0"/>
            <a:endParaRPr noProof="0"/>
          </a:p>
        </p:txBody>
      </p:sp>
    </p:spTree>
  </p:cSld>
  <p:clrMap bg1="lt1" tx1="dk1" bg2="dk2" tx2="lt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742950" indent="-285750" algn="l" rtl="0" fontAlgn="base">
      <a:spcBef>
        <a:spcPct val="30000"/>
      </a:spcBef>
      <a:spcAft>
        <a:spcPct val="0"/>
      </a:spcAft>
      <a:defRPr sz="1200" kern="1200">
        <a:solidFill>
          <a:schemeClr val="tx1"/>
        </a:solidFill>
        <a:latin typeface="+mn-lt"/>
        <a:ea typeface="+mn-ea"/>
        <a:cs typeface="+mn-cs"/>
      </a:defRPr>
    </a:lvl2pPr>
    <a:lvl3pPr marL="1143000" indent="-228600" algn="l" rtl="0" fontAlgn="base">
      <a:spcBef>
        <a:spcPct val="30000"/>
      </a:spcBef>
      <a:spcAft>
        <a:spcPct val="0"/>
      </a:spcAft>
      <a:defRPr sz="1200" kern="1200">
        <a:solidFill>
          <a:schemeClr val="tx1"/>
        </a:solidFill>
        <a:latin typeface="+mn-lt"/>
        <a:ea typeface="+mn-ea"/>
        <a:cs typeface="+mn-cs"/>
      </a:defRPr>
    </a:lvl3pPr>
    <a:lvl4pPr marL="1600200" indent="-228600" algn="l" rtl="0" fontAlgn="base">
      <a:spcBef>
        <a:spcPct val="30000"/>
      </a:spcBef>
      <a:spcAft>
        <a:spcPct val="0"/>
      </a:spcAft>
      <a:defRPr sz="1200" kern="1200">
        <a:solidFill>
          <a:schemeClr val="tx1"/>
        </a:solidFill>
        <a:latin typeface="+mn-lt"/>
        <a:ea typeface="+mn-ea"/>
        <a:cs typeface="+mn-cs"/>
      </a:defRPr>
    </a:lvl4pPr>
    <a:lvl5pPr marL="2057400" indent="-2286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5" name="Shape 26"/>
          <p:cNvSpPr>
            <a:spLocks noGrp="1" noRot="1" noChangeAspect="1"/>
          </p:cNvSpPr>
          <p:nvPr>
            <p:ph type="sldImg" idx="2"/>
          </p:nvPr>
        </p:nvSpPr>
        <p:spPr>
          <a:noFill/>
        </p:spPr>
      </p:sp>
      <p:sp>
        <p:nvSpPr>
          <p:cNvPr id="16386" name="Shape 27"/>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r>
              <a:rPr lang="en-US" smtClean="0"/>
              <a:t>Good afternoon everyone,</a:t>
            </a:r>
          </a:p>
          <a:p>
            <a:pPr>
              <a:spcBef>
                <a:spcPct val="0"/>
              </a:spcBef>
            </a:pPr>
            <a:r>
              <a:rPr lang="en-US" smtClean="0"/>
              <a:t>We are team 15</a:t>
            </a:r>
          </a:p>
          <a:p>
            <a:pPr>
              <a:spcBef>
                <a:spcPct val="0"/>
              </a:spcBef>
            </a:pPr>
            <a:r>
              <a:rPr lang="en-US" smtClean="0"/>
              <a:t>BIPL </a:t>
            </a:r>
          </a:p>
          <a:p>
            <a:pPr>
              <a:spcBef>
                <a:spcPct val="0"/>
              </a:spcBef>
            </a:pPr>
            <a:r>
              <a:rPr lang="en-US" smtClean="0"/>
              <a:t>Batch image processing language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4817" name="Shape 68"/>
          <p:cNvSpPr>
            <a:spLocks noGrp="1" noRot="1" noChangeAspect="1"/>
          </p:cNvSpPr>
          <p:nvPr>
            <p:ph type="sldImg" idx="2"/>
          </p:nvPr>
        </p:nvSpPr>
        <p:spPr>
          <a:noFill/>
        </p:spPr>
      </p:sp>
      <p:sp>
        <p:nvSpPr>
          <p:cNvPr id="34818" name="Shape 69"/>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6865" name="Shape 68"/>
          <p:cNvSpPr>
            <a:spLocks noGrp="1" noRot="1" noChangeAspect="1"/>
          </p:cNvSpPr>
          <p:nvPr>
            <p:ph type="sldImg" idx="2"/>
          </p:nvPr>
        </p:nvSpPr>
        <p:spPr>
          <a:noFill/>
        </p:spPr>
      </p:sp>
      <p:sp>
        <p:nvSpPr>
          <p:cNvPr id="36866" name="Shape 69"/>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投影片圖像版面配置區 1"/>
          <p:cNvSpPr>
            <a:spLocks noGrp="1" noRot="1" noChangeAspect="1"/>
          </p:cNvSpPr>
          <p:nvPr>
            <p:ph type="sldImg"/>
          </p:nvPr>
        </p:nvSpPr>
        <p:spPr/>
      </p:sp>
      <p:sp>
        <p:nvSpPr>
          <p:cNvPr id="54274" name="備忘稿版面配置區 2"/>
          <p:cNvSpPr txBox="1">
            <a:spLocks noGrp="1"/>
          </p:cNvSpPr>
          <p:nvPr>
            <p:ph type="body" idx="1"/>
          </p:nvPr>
        </p:nvSpPr>
        <p:spPr bwMode="auto">
          <a:noFill/>
        </p:spPr>
        <p:txBody>
          <a:bodyPr vert="horz" wrap="square" numCol="1" compatLnSpc="1">
            <a:prstTxWarp prst="textNoShape">
              <a:avLst/>
            </a:prstTxWarp>
          </a:bodyPr>
          <a:lstStyle/>
          <a:p>
            <a:pPr>
              <a:spcBef>
                <a:spcPct val="0"/>
              </a:spcBef>
            </a:pPr>
            <a:r>
              <a:rPr lang="en-US" altLang="zh-TW" smtClean="0"/>
              <a:t>In frontend, we have to make sure our grammar and symbol table work correctly as expected. Therefore, the items listed are being tested. Including….</a:t>
            </a:r>
          </a:p>
          <a:p>
            <a:pPr>
              <a:spcBef>
                <a:spcPct val="0"/>
              </a:spcBef>
            </a:pPr>
            <a:r>
              <a:rPr lang="en-US" altLang="zh-TW" smtClean="0"/>
              <a:t>In backend, since we overloaded the basic operators for primitive types, we have to test on each operator to ensure they output the expected results, and to test on type conversions between different types while performing arithmetic and logical operations. </a:t>
            </a:r>
          </a:p>
          <a:p>
            <a:pPr>
              <a:spcBef>
                <a:spcPct val="0"/>
              </a:spcBef>
            </a:pPr>
            <a:r>
              <a:rPr lang="en-US" altLang="zh-TW" smtClean="0"/>
              <a:t>Image type is tested, too. The four special operators and the built-in functions for image are tested to see if they have the expected behavior as specified in LRM.</a:t>
            </a:r>
            <a:endParaRPr lang="zh-TW"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投影片圖像版面配置區 1"/>
          <p:cNvSpPr>
            <a:spLocks noGrp="1" noRot="1" noChangeAspect="1"/>
          </p:cNvSpPr>
          <p:nvPr>
            <p:ph type="sldImg"/>
          </p:nvPr>
        </p:nvSpPr>
        <p:spPr/>
      </p:sp>
      <p:sp>
        <p:nvSpPr>
          <p:cNvPr id="56322" name="備忘稿版面配置區 2"/>
          <p:cNvSpPr txBox="1">
            <a:spLocks noGrp="1"/>
          </p:cNvSpPr>
          <p:nvPr>
            <p:ph type="body" idx="1"/>
          </p:nvPr>
        </p:nvSpPr>
        <p:spPr bwMode="auto">
          <a:noFill/>
        </p:spPr>
        <p:txBody>
          <a:bodyPr vert="horz" wrap="square" numCol="1" compatLnSpc="1">
            <a:prstTxWarp prst="textNoShape">
              <a:avLst/>
            </a:prstTxWarp>
          </a:bodyPr>
          <a:lstStyle/>
          <a:p>
            <a:pPr>
              <a:spcBef>
                <a:spcPct val="0"/>
              </a:spcBef>
            </a:pPr>
            <a:r>
              <a:rPr lang="en-US" altLang="zh-TW" smtClean="0"/>
              <a:t>Since bipl is for batch image processing. The speed issue is of great concern. &lt; 70ms/image</a:t>
            </a:r>
          </a:p>
          <a:p>
            <a:pPr>
              <a:spcBef>
                <a:spcPct val="0"/>
              </a:spcBef>
            </a:pPr>
            <a:r>
              <a:rPr lang="en-US" altLang="zh-TW" smtClean="0"/>
              <a:t>To save the space of our program. Image modules are constructed as dlls, which are placed in one space and can be shared and reused by each code in the program.</a:t>
            </a:r>
          </a:p>
          <a:p>
            <a:pPr>
              <a:spcBef>
                <a:spcPct val="0"/>
              </a:spcBef>
            </a:pPr>
            <a:r>
              <a:rPr lang="en-US" altLang="zh-TW" smtClean="0"/>
              <a:t>An important feature of dlls is that the library can simply be linked rather than imported in each code, which can save the total space occupied in our program.</a:t>
            </a:r>
            <a:endParaRPr lang="zh-TW"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9393" name="Shape 98"/>
          <p:cNvSpPr>
            <a:spLocks noGrp="1" noRot="1" noChangeAspect="1"/>
          </p:cNvSpPr>
          <p:nvPr>
            <p:ph type="sldImg" idx="2"/>
          </p:nvPr>
        </p:nvSpPr>
        <p:spPr>
          <a:noFill/>
        </p:spPr>
      </p:sp>
      <p:sp>
        <p:nvSpPr>
          <p:cNvPr id="59394" name="Shape 99"/>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441" name="Shape 197"/>
          <p:cNvSpPr>
            <a:spLocks noGrp="1" noRot="1" noChangeAspect="1"/>
          </p:cNvSpPr>
          <p:nvPr>
            <p:ph type="sldImg" idx="2"/>
          </p:nvPr>
        </p:nvSpPr>
        <p:spPr>
          <a:noFill/>
        </p:spPr>
      </p:sp>
      <p:sp>
        <p:nvSpPr>
          <p:cNvPr id="61442" name="Shape 198"/>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4513" name="Shape 110"/>
          <p:cNvSpPr>
            <a:spLocks noGrp="1" noRot="1" noChangeAspect="1"/>
          </p:cNvSpPr>
          <p:nvPr>
            <p:ph type="sldImg" idx="2"/>
          </p:nvPr>
        </p:nvSpPr>
        <p:spPr>
          <a:noFill/>
        </p:spPr>
      </p:sp>
      <p:sp>
        <p:nvSpPr>
          <p:cNvPr id="111" name="Shape 111"/>
          <p:cNvSpPr txBox="1">
            <a:spLocks noGrp="1"/>
          </p:cNvSpPr>
          <p:nvPr>
            <p:ph type="body" idx="1"/>
          </p:nvPr>
        </p:nvSpPr>
        <p:spPr/>
        <p:txBody>
          <a:bodyPr>
            <a:spAutoFit/>
          </a:bodyPr>
          <a:lstStyle/>
          <a:p>
            <a:pPr fontAlgn="auto">
              <a:spcBef>
                <a:spcPts val="0"/>
              </a:spcBef>
              <a:spcAft>
                <a:spcPts val="0"/>
              </a:spcAft>
              <a:defRPr/>
            </a:pPr>
            <a:r>
              <a:rPr lang="en-US" dirty="0" smtClean="0"/>
              <a:t>make everything on schedule and plan early,</a:t>
            </a:r>
          </a:p>
          <a:p>
            <a:pPr fontAlgn="auto">
              <a:spcBef>
                <a:spcPts val="0"/>
              </a:spcBef>
              <a:spcAft>
                <a:spcPts val="0"/>
              </a:spcAft>
              <a:defRPr/>
            </a:pPr>
            <a:r>
              <a:rPr lang="en-US" dirty="0" smtClean="0"/>
              <a:t>You would never know what will happen, reserve the time slots for debugging and for any unexpected events.</a:t>
            </a:r>
          </a:p>
          <a:p>
            <a:pPr fontAlgn="auto">
              <a:spcBef>
                <a:spcPts val="0"/>
              </a:spcBef>
              <a:spcAft>
                <a:spcPts val="0"/>
              </a:spcAft>
              <a:defRPr/>
            </a:pPr>
            <a:endParaRPr lang="en-US" dirty="0" smtClean="0"/>
          </a:p>
          <a:p>
            <a:pPr fontAlgn="auto">
              <a:spcBef>
                <a:spcPts val="0"/>
              </a:spcBef>
              <a:spcAft>
                <a:spcPts val="0"/>
              </a:spcAft>
              <a:defRPr/>
            </a:pPr>
            <a:r>
              <a:rPr lang="en-US" dirty="0" smtClean="0"/>
              <a:t>We believe that There’s always a person who kindly know almost every stuff for each team, and for our team, the system integrator was at this spot.</a:t>
            </a:r>
          </a:p>
          <a:p>
            <a:pPr fontAlgn="auto">
              <a:spcBef>
                <a:spcPts val="0"/>
              </a:spcBef>
              <a:spcAft>
                <a:spcPts val="0"/>
              </a:spcAft>
              <a:defRPr/>
            </a:pPr>
            <a:endParaRPr lang="en-US" dirty="0" smtClean="0"/>
          </a:p>
          <a:p>
            <a:pPr fontAlgn="auto">
              <a:spcBef>
                <a:spcPts val="0"/>
              </a:spcBef>
              <a:spcAft>
                <a:spcPts val="0"/>
              </a:spcAft>
              <a:defRPr/>
            </a:pPr>
            <a:r>
              <a:rPr lang="en-US" dirty="0" smtClean="0"/>
              <a:t>And over all the project,  The beginning is confusing, the process of coding and brainstorming is tough, </a:t>
            </a:r>
          </a:p>
          <a:p>
            <a:pPr fontAlgn="auto">
              <a:spcBef>
                <a:spcPts val="0"/>
              </a:spcBef>
              <a:spcAft>
                <a:spcPts val="0"/>
              </a:spcAft>
              <a:defRPr/>
            </a:pPr>
            <a:r>
              <a:rPr lang="en-US" dirty="0" smtClean="0"/>
              <a:t>But finally when we are playing with our language , it is interesting and full of the sense of fulfillment. </a:t>
            </a:r>
          </a:p>
          <a:p>
            <a:pPr fontAlgn="auto">
              <a:spcBef>
                <a:spcPts val="0"/>
              </a:spcBef>
              <a:spcAft>
                <a:spcPts val="0"/>
              </a:spcAft>
              <a:defRPr/>
            </a:pPr>
            <a:endParaRPr lang="en-US" dirty="0" smtClean="0"/>
          </a:p>
          <a:p>
            <a:pPr fontAlgn="auto">
              <a:spcBef>
                <a:spcPts val="0"/>
              </a:spcBef>
              <a:spcAft>
                <a:spcPts val="0"/>
              </a:spcAft>
              <a:defRPr/>
            </a:pPr>
            <a:r>
              <a:rPr lang="en-US" dirty="0" smtClean="0"/>
              <a:t>Above these all stuff, we know that </a:t>
            </a:r>
            <a:r>
              <a:rPr lang="en-US" smtClean="0"/>
              <a:t>BIPL is Easy </a:t>
            </a:r>
            <a:r>
              <a:rPr lang="en-US" dirty="0" smtClean="0"/>
              <a:t>to learn, plenty of built-in functions and image operations give you multiple ways to create and design</a:t>
            </a:r>
          </a:p>
          <a:p>
            <a:pPr fontAlgn="auto">
              <a:spcBef>
                <a:spcPts val="0"/>
              </a:spcBef>
              <a:spcAft>
                <a:spcPts val="0"/>
              </a:spcAft>
              <a:defRPr/>
            </a:pPr>
            <a:r>
              <a:rPr lang="en-US" dirty="0" smtClean="0"/>
              <a:t>            </a:t>
            </a:r>
          </a:p>
          <a:p>
            <a:pPr fontAlgn="auto">
              <a:spcBef>
                <a:spcPts val="0"/>
              </a:spcBef>
              <a:spcAft>
                <a:spcPts val="0"/>
              </a:spcAft>
              <a:defRPr/>
            </a:pPr>
            <a:endParaRPr lang="en-US" dirty="0" smtClean="0"/>
          </a:p>
          <a:p>
            <a:pPr fontAlgn="auto">
              <a:spcBef>
                <a:spcPts val="0"/>
              </a:spcBef>
              <a:spcAft>
                <a:spcPts val="0"/>
              </a:spcAft>
              <a:defRPr/>
            </a:pPr>
            <a:endParaRPr lang="en" dirty="0" smtClean="0"/>
          </a:p>
          <a:p>
            <a:pPr indent="254000" fontAlgn="auto">
              <a:lnSpc>
                <a:spcPct val="115000"/>
              </a:lnSpc>
              <a:spcBef>
                <a:spcPts val="0"/>
              </a:spcBef>
              <a:spcAft>
                <a:spcPts val="0"/>
              </a:spcAft>
              <a:buClr>
                <a:srgbClr val="000000"/>
              </a:buClr>
              <a:buSzPct val="100000"/>
              <a:buFont typeface="Arial"/>
              <a:buNone/>
              <a:defRPr/>
            </a:pPr>
            <a:r>
              <a:rPr lang="en" dirty="0" smtClean="0"/>
              <a:t>as </a:t>
            </a:r>
            <a:r>
              <a:rPr lang="en" dirty="0"/>
              <a:t>each member, we all have our individual experiences. For being is BIPL team,  </a:t>
            </a:r>
          </a:p>
          <a:p>
            <a:pPr fontAlgn="auto">
              <a:lnSpc>
                <a:spcPct val="115000"/>
              </a:lnSpc>
              <a:spcBef>
                <a:spcPts val="0"/>
              </a:spcBef>
              <a:spcAft>
                <a:spcPts val="0"/>
              </a:spcAft>
              <a:buClr>
                <a:srgbClr val="000000"/>
              </a:buClr>
              <a:buSzPct val="100000"/>
              <a:buFont typeface="Arial"/>
              <a:buNone/>
              <a:defRPr/>
            </a:pPr>
            <a:r>
              <a:rPr lang="en" dirty="0"/>
              <a:t>1.)the first one is to make everything on schedule up front, reserve the time slots for debugging and for any unexpected events.</a:t>
            </a:r>
          </a:p>
          <a:p>
            <a:pPr indent="254000" fontAlgn="auto">
              <a:lnSpc>
                <a:spcPct val="115000"/>
              </a:lnSpc>
              <a:spcBef>
                <a:spcPts val="0"/>
              </a:spcBef>
              <a:spcAft>
                <a:spcPts val="0"/>
              </a:spcAft>
              <a:buClr>
                <a:srgbClr val="000000"/>
              </a:buClr>
              <a:buSzPct val="100000"/>
              <a:buFont typeface="Arial"/>
              <a:buNone/>
              <a:defRPr/>
            </a:pPr>
            <a:r>
              <a:rPr lang="en" dirty="0"/>
              <a:t>2.)each team always needs one person who knows every stuff and details in the project, and put the everyone's progress in mind. This person does not need to be the project manager, but has to let each teammate can well communicate and discuss to each other.</a:t>
            </a:r>
          </a:p>
          <a:p>
            <a:pPr fontAlgn="auto">
              <a:lnSpc>
                <a:spcPct val="115000"/>
              </a:lnSpc>
              <a:spcBef>
                <a:spcPts val="0"/>
              </a:spcBef>
              <a:spcAft>
                <a:spcPts val="0"/>
              </a:spcAft>
              <a:buClr>
                <a:srgbClr val="000000"/>
              </a:buClr>
              <a:buSzPct val="100000"/>
              <a:buFont typeface="Arial"/>
              <a:buNone/>
              <a:defRPr/>
            </a:pPr>
            <a:r>
              <a:rPr lang="en" dirty="0"/>
              <a:t> </a:t>
            </a:r>
            <a:endParaRPr lang="en" dirty="0" smtClean="0"/>
          </a:p>
          <a:p>
            <a:pPr fontAlgn="auto">
              <a:lnSpc>
                <a:spcPct val="115000"/>
              </a:lnSpc>
              <a:spcBef>
                <a:spcPts val="0"/>
              </a:spcBef>
              <a:spcAft>
                <a:spcPts val="0"/>
              </a:spcAft>
              <a:buClr>
                <a:srgbClr val="000000"/>
              </a:buClr>
              <a:buSzPct val="100000"/>
              <a:buFont typeface="Arial"/>
              <a:buNone/>
              <a:defRPr/>
            </a:pPr>
            <a:r>
              <a:rPr lang="en-US" dirty="0" smtClean="0"/>
              <a:t>At the end of this semester, we are grateful for this opportunity to </a:t>
            </a:r>
            <a:r>
              <a:rPr lang="en-US" dirty="0" err="1" smtClean="0"/>
              <a:t>makegood</a:t>
            </a:r>
            <a:r>
              <a:rPr lang="en-US" dirty="0" smtClean="0"/>
              <a:t> friends and for those painful time which let us grow.</a:t>
            </a:r>
          </a:p>
          <a:p>
            <a:pPr fontAlgn="auto">
              <a:lnSpc>
                <a:spcPct val="115000"/>
              </a:lnSpc>
              <a:spcBef>
                <a:spcPts val="0"/>
              </a:spcBef>
              <a:spcAft>
                <a:spcPts val="0"/>
              </a:spcAft>
              <a:buClr>
                <a:srgbClr val="000000"/>
              </a:buClr>
              <a:buSzPct val="100000"/>
              <a:buFont typeface="Arial"/>
              <a:buNone/>
              <a:defRPr/>
            </a:pPr>
            <a:endParaRPr lang="en" dirty="0"/>
          </a:p>
          <a:p>
            <a:pPr fontAlgn="auto">
              <a:lnSpc>
                <a:spcPct val="115000"/>
              </a:lnSpc>
              <a:spcBef>
                <a:spcPts val="0"/>
              </a:spcBef>
              <a:spcAft>
                <a:spcPts val="0"/>
              </a:spcAft>
              <a:defRPr/>
            </a:pPr>
            <a:r>
              <a:rPr lang="en" dirty="0"/>
              <a:t>generally separated by role, and also during the development period, some works done individually, some was done by pair. No matter what, the most important is the cooperation. as we learn, no one is the person who know all the stuff. we need to help each other, teach each other to approach the final goal</a:t>
            </a:r>
          </a:p>
          <a:p>
            <a:pPr fontAlgn="auto">
              <a:spcBef>
                <a:spcPts val="0"/>
              </a:spcBef>
              <a:spcAft>
                <a:spcPts val="0"/>
              </a:spcAft>
              <a:defRPr/>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6561" name="Shape 122"/>
          <p:cNvSpPr>
            <a:spLocks noGrp="1" noRot="1" noChangeAspect="1"/>
          </p:cNvSpPr>
          <p:nvPr>
            <p:ph type="sldImg" idx="2"/>
          </p:nvPr>
        </p:nvSpPr>
        <p:spPr>
          <a:noFill/>
        </p:spPr>
      </p:sp>
      <p:sp>
        <p:nvSpPr>
          <p:cNvPr id="66562" name="Shape 123"/>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3" name="Shape 38"/>
          <p:cNvSpPr>
            <a:spLocks noGrp="1" noRot="1" noChangeAspect="1"/>
          </p:cNvSpPr>
          <p:nvPr>
            <p:ph type="sldImg" idx="2"/>
          </p:nvPr>
        </p:nvSpPr>
        <p:spPr>
          <a:noFill/>
        </p:spPr>
      </p:sp>
      <p:sp>
        <p:nvSpPr>
          <p:cNvPr id="18434" name="Shape 39"/>
          <p:cNvSpPr txBox="1">
            <a:spLocks noGrp="1"/>
          </p:cNvSpPr>
          <p:nvPr>
            <p:ph type="body" idx="1"/>
          </p:nvPr>
        </p:nvSpPr>
        <p:spPr bwMode="auto">
          <a:noFill/>
        </p:spPr>
        <p:txBody>
          <a:bodyPr vert="horz" wrap="square" numCol="1" compatLnSpc="1">
            <a:prstTxWarp prst="textNoShape">
              <a:avLst/>
            </a:prstTxWarp>
            <a:spAutoFit/>
          </a:bodyPr>
          <a:lstStyle/>
          <a:p>
            <a:pPr>
              <a:spcBef>
                <a:spcPts val="600"/>
              </a:spcBef>
              <a:buClr>
                <a:srgbClr val="000000"/>
              </a:buClr>
            </a:pPr>
            <a:r>
              <a:rPr lang="en-US" smtClean="0">
                <a:solidFill>
                  <a:srgbClr val="000000"/>
                </a:solidFill>
              </a:rPr>
              <a:t>BIPL</a:t>
            </a:r>
          </a:p>
          <a:p>
            <a:pPr>
              <a:spcBef>
                <a:spcPts val="600"/>
              </a:spcBef>
              <a:buClr>
                <a:srgbClr val="000000"/>
              </a:buClr>
            </a:pPr>
            <a:r>
              <a:rPr lang="en-US" smtClean="0">
                <a:solidFill>
                  <a:srgbClr val="000000"/>
                </a:solidFill>
              </a:rPr>
              <a:t>Stand for batch image processing language</a:t>
            </a:r>
          </a:p>
          <a:p>
            <a:pPr>
              <a:spcBef>
                <a:spcPts val="600"/>
              </a:spcBef>
              <a:buClr>
                <a:srgbClr val="000000"/>
              </a:buClr>
            </a:pPr>
            <a:r>
              <a:rPr lang="en-US" smtClean="0">
                <a:solidFill>
                  <a:srgbClr val="000000"/>
                </a:solidFill>
              </a:rPr>
              <a:t>It’s a sequential 3 blocked style programming language </a:t>
            </a:r>
          </a:p>
          <a:p>
            <a:pPr>
              <a:spcBef>
                <a:spcPts val="600"/>
              </a:spcBef>
              <a:buClr>
                <a:srgbClr val="000000"/>
              </a:buClr>
            </a:pPr>
            <a:r>
              <a:rPr lang="en-US" smtClean="0">
                <a:solidFill>
                  <a:srgbClr val="000000"/>
                </a:solidFill>
              </a:rPr>
              <a:t>As the name, we designed it to treat batch of images at a time</a:t>
            </a:r>
          </a:p>
          <a:p>
            <a:pPr>
              <a:spcBef>
                <a:spcPts val="600"/>
              </a:spcBef>
              <a:buClr>
                <a:srgbClr val="000000"/>
              </a:buClr>
            </a:pPr>
            <a:r>
              <a:rPr lang="en-US" smtClean="0">
                <a:solidFill>
                  <a:srgbClr val="000000"/>
                </a:solidFill>
              </a:rPr>
              <a:t>We will show the details later</a:t>
            </a:r>
          </a:p>
          <a:p>
            <a:pPr>
              <a:spcBef>
                <a:spcPts val="600"/>
              </a:spcBef>
              <a:buClr>
                <a:srgbClr val="000000"/>
              </a:buClr>
            </a:pPr>
            <a:endParaRPr lang="en-US" smtClean="0">
              <a:solidFill>
                <a:srgbClr val="000000"/>
              </a:solidFill>
            </a:endParaRPr>
          </a:p>
          <a:p>
            <a:pPr>
              <a:spcBef>
                <a:spcPts val="600"/>
              </a:spcBef>
              <a:buClr>
                <a:srgbClr val="000000"/>
              </a:buClr>
            </a:pPr>
            <a:r>
              <a:rPr lang="en-US" smtClean="0">
                <a:solidFill>
                  <a:srgbClr val="000000"/>
                </a:solidFill>
              </a:rPr>
              <a:t>an AWK-inspired, procedural scripting language designed for the high-level</a:t>
            </a:r>
          </a:p>
          <a:p>
            <a:pPr>
              <a:spcBef>
                <a:spcPts val="600"/>
              </a:spcBef>
              <a:buClr>
                <a:srgbClr val="000000"/>
              </a:buClr>
            </a:pPr>
            <a:r>
              <a:rPr lang="en-US" smtClean="0">
                <a:solidFill>
                  <a:srgbClr val="000000"/>
                </a:solidFill>
              </a:rPr>
              <a:t>processing of images in large batches. It is simple, intuitive, powerful and flexible.</a:t>
            </a:r>
          </a:p>
          <a:p>
            <a:pPr>
              <a:spcBef>
                <a:spcPts val="600"/>
              </a:spcBef>
              <a:buClr>
                <a:srgbClr val="000000"/>
              </a:buClr>
            </a:pPr>
            <a:r>
              <a:rPr lang="en-US" smtClean="0">
                <a:solidFill>
                  <a:srgbClr val="000000"/>
                </a:solidFill>
              </a:rPr>
              <a:t> </a:t>
            </a:r>
          </a:p>
          <a:p>
            <a:pPr>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1" name="Shape 44"/>
          <p:cNvSpPr>
            <a:spLocks noGrp="1" noRot="1" noChangeAspect="1"/>
          </p:cNvSpPr>
          <p:nvPr>
            <p:ph type="sldImg" idx="2"/>
          </p:nvPr>
        </p:nvSpPr>
        <p:spPr>
          <a:noFill/>
        </p:spPr>
      </p:sp>
      <p:sp>
        <p:nvSpPr>
          <p:cNvPr id="20482" name="Shape 45"/>
          <p:cNvSpPr txBox="1">
            <a:spLocks noGrp="1"/>
          </p:cNvSpPr>
          <p:nvPr>
            <p:ph type="body" idx="1"/>
          </p:nvPr>
        </p:nvSpPr>
        <p:spPr bwMode="auto">
          <a:noFill/>
        </p:spPr>
        <p:txBody>
          <a:bodyPr vert="horz" wrap="square" numCol="1" compatLnSpc="1">
            <a:prstTxWarp prst="textNoShape">
              <a:avLst/>
            </a:prstTxWarp>
            <a:spAutoFit/>
          </a:bodyPr>
          <a:lstStyle/>
          <a:p>
            <a:pPr>
              <a:spcBef>
                <a:spcPts val="600"/>
              </a:spcBef>
              <a:buClr>
                <a:srgbClr val="000000"/>
              </a:buClr>
            </a:pPr>
            <a:r>
              <a:rPr lang="en-US" smtClean="0"/>
              <a:t>BIPL is designed to be Simple &amp; intuitive---Inspite of all the built-in function, for the basic image operation, we chose the symbols in an intuitive way like the star means scale, the @ means rotation</a:t>
            </a:r>
          </a:p>
          <a:p>
            <a:pPr>
              <a:spcBef>
                <a:spcPts val="600"/>
              </a:spcBef>
              <a:buClr>
                <a:srgbClr val="000000"/>
              </a:buClr>
            </a:pPr>
            <a:r>
              <a:rPr lang="en-US" smtClean="0"/>
              <a:t>BIPL is designed to be strong ---BIPL can treats almost all kinds of image type, with lots of built-in function,</a:t>
            </a:r>
          </a:p>
          <a:p>
            <a:pPr>
              <a:spcBef>
                <a:spcPts val="600"/>
              </a:spcBef>
              <a:buClr>
                <a:srgbClr val="000000"/>
              </a:buClr>
            </a:pPr>
            <a:r>
              <a:rPr lang="en-US" smtClean="0"/>
              <a:t>BIPL is designed to be flexible --- Besides the built-in function, the user can also design and create his own filter to apply to the images. In addition, we apply a concept in BIPL. Which is canvas. The user could design his own program by modifying the different canvas .</a:t>
            </a:r>
          </a:p>
          <a:p>
            <a:pPr>
              <a:spcBef>
                <a:spcPts val="600"/>
              </a:spcBef>
              <a:buClr>
                <a:srgbClr val="000000"/>
              </a:buClr>
            </a:pPr>
            <a:endParaRPr lang="en-US" smtClean="0"/>
          </a:p>
          <a:p>
            <a:pPr>
              <a:spcBef>
                <a:spcPts val="600"/>
              </a:spcBef>
              <a:buClr>
                <a:srgbClr val="000000"/>
              </a:buClr>
            </a:pPr>
            <a:r>
              <a:rPr lang="en-US" smtClean="0"/>
              <a:t>We are going to show the  details now. </a:t>
            </a:r>
          </a:p>
          <a:p>
            <a:pPr>
              <a:spcBef>
                <a:spcPts val="600"/>
              </a:spcBef>
              <a:buClr>
                <a:srgbClr val="000000"/>
              </a:buClr>
            </a:pPr>
            <a:endParaRPr lang="en-US" smtClean="0"/>
          </a:p>
          <a:p>
            <a:pPr>
              <a:spcBef>
                <a:spcPts val="600"/>
              </a:spcBef>
              <a:buClr>
                <a:srgbClr val="000000"/>
              </a:buClr>
            </a:pPr>
            <a:r>
              <a:rPr lang="en-US" smtClean="0"/>
              <a:t>Simple : </a:t>
            </a:r>
            <a:r>
              <a:rPr lang="en-US" smtClean="0">
                <a:solidFill>
                  <a:srgbClr val="000000"/>
                </a:solidFill>
              </a:rPr>
              <a:t>For those more complicated tasks, users can compose the basic operations with the rich variety of built-in image processing filters via the built-in filter data type. Filtersare essentially functions that take source images and effect parameters to produce modified images, but use left composition instead of the more common right</a:t>
            </a:r>
          </a:p>
          <a:p>
            <a:pPr>
              <a:spcBef>
                <a:spcPts val="600"/>
              </a:spcBef>
              <a:buClr>
                <a:srgbClr val="000000"/>
              </a:buClr>
            </a:pPr>
            <a:r>
              <a:rPr lang="en-US" smtClean="0">
                <a:solidFill>
                  <a:srgbClr val="000000"/>
                </a:solidFill>
              </a:rPr>
              <a:t>composition we use with functions. That is why BIPL supports a vast number of formats and</a:t>
            </a:r>
          </a:p>
          <a:p>
            <a:pPr>
              <a:spcBef>
                <a:spcPts val="600"/>
              </a:spcBef>
              <a:buClr>
                <a:srgbClr val="000000"/>
              </a:buClr>
            </a:pPr>
            <a:r>
              <a:rPr lang="en-US" smtClean="0">
                <a:solidFill>
                  <a:srgbClr val="000000"/>
                </a:solidFill>
              </a:rPr>
              <a:t>attempts to abstract the details away, allowing the user to focus on the actual manipulation of the images rather than how to actually read them</a:t>
            </a:r>
          </a:p>
          <a:p>
            <a:pPr>
              <a:spcBef>
                <a:spcPct val="0"/>
              </a:spcBef>
            </a:pPr>
            <a:endParaRPr lang="en-US" smtClean="0"/>
          </a:p>
          <a:p>
            <a:pPr>
              <a:spcBef>
                <a:spcPct val="0"/>
              </a:spcBef>
            </a:pPr>
            <a:r>
              <a:rPr lang="en-US" smtClean="0"/>
              <a:t>Strong: Most batch image processors are designed to only perform disjoint jobs such as applying</a:t>
            </a:r>
          </a:p>
          <a:p>
            <a:pPr>
              <a:spcBef>
                <a:spcPct val="0"/>
              </a:spcBef>
            </a:pPr>
            <a:r>
              <a:rPr lang="en-US" smtClean="0"/>
              <a:t>the same effect to a collection of photos or converting all images to the same format.</a:t>
            </a:r>
          </a:p>
          <a:p>
            <a:pPr>
              <a:spcBef>
                <a:spcPct val="0"/>
              </a:spcBef>
            </a:pPr>
            <a:r>
              <a:rPr lang="en-US" smtClean="0"/>
              <a:t>With the AWK-styled 3 block programs (begin, body, end), BIPL can do much more</a:t>
            </a:r>
          </a:p>
          <a:p>
            <a:pPr>
              <a:spcBef>
                <a:spcPct val="0"/>
              </a:spcBef>
            </a:pPr>
            <a:r>
              <a:rPr lang="en-US" smtClean="0"/>
              <a:t>beyond simple disjoint jobs. With a bit of creativity using only the built-in filters, it is</a:t>
            </a:r>
          </a:p>
          <a:p>
            <a:pPr>
              <a:spcBef>
                <a:spcPct val="0"/>
              </a:spcBef>
            </a:pPr>
            <a:r>
              <a:rPr lang="en-US" smtClean="0"/>
              <a:t>possible to create collages and mosaics or even generate complex fractal images.</a:t>
            </a:r>
          </a:p>
          <a:p>
            <a:pPr>
              <a:spcBef>
                <a:spcPct val="0"/>
              </a:spcBef>
            </a:pPr>
            <a:endParaRPr lang="en-US" smtClean="0"/>
          </a:p>
          <a:p>
            <a:pPr>
              <a:spcBef>
                <a:spcPct val="0"/>
              </a:spcBef>
            </a:pPr>
            <a:r>
              <a:rPr lang="en-US" smtClean="0"/>
              <a:t>Flexible: The BIPL has a broad flexibility in many ways. At the beginning of the input section, the</a:t>
            </a:r>
          </a:p>
          <a:p>
            <a:pPr>
              <a:spcBef>
                <a:spcPct val="0"/>
              </a:spcBef>
            </a:pPr>
            <a:r>
              <a:rPr lang="en-US" smtClean="0"/>
              <a:t>wild acceptable of input image formats; during the processing part, the flexibility to</a:t>
            </a:r>
          </a:p>
          <a:p>
            <a:pPr>
              <a:spcBef>
                <a:spcPct val="0"/>
              </a:spcBef>
            </a:pPr>
            <a:r>
              <a:rPr lang="en-US" smtClean="0"/>
              <a:t>create the programmer's own specific filters; through to the result, there's a variety of</a:t>
            </a:r>
          </a:p>
          <a:p>
            <a:pPr>
              <a:spcBef>
                <a:spcPct val="0"/>
              </a:spcBef>
            </a:pPr>
            <a:r>
              <a:rPr lang="en-US" smtClean="0"/>
              <a:t>methods for achieving the target images.</a:t>
            </a:r>
          </a:p>
          <a:p>
            <a:pPr>
              <a:spcBef>
                <a:spcPct val="0"/>
              </a:spcBef>
            </a:pPr>
            <a:r>
              <a:rPr lang="en-US" smtClean="0"/>
              <a:t>The BIPL implements the concepts of layers to do the image processing. The layer, a.k.a.</a:t>
            </a:r>
          </a:p>
          <a:p>
            <a:pPr>
              <a:spcBef>
                <a:spcPct val="0"/>
              </a:spcBef>
            </a:pPr>
            <a:r>
              <a:rPr lang="en-US" smtClean="0"/>
              <a:t>canvas, provides lots of possibilities to the programmer. The programmer can not only</a:t>
            </a:r>
          </a:p>
          <a:p>
            <a:pPr>
              <a:spcBef>
                <a:spcPct val="0"/>
              </a:spcBef>
            </a:pPr>
            <a:r>
              <a:rPr lang="en-US" smtClean="0"/>
              <a:t>compose different image layers to a target image, but also can insert, hide, extract layers</a:t>
            </a:r>
          </a:p>
          <a:p>
            <a:pPr>
              <a:spcBef>
                <a:spcPct val="0"/>
              </a:spcBef>
            </a:pPr>
            <a:r>
              <a:rPr lang="en-US" smtClean="0"/>
              <a:t>from images.</a:t>
            </a:r>
          </a:p>
          <a:p>
            <a:pPr>
              <a:spcBef>
                <a:spcPct val="0"/>
              </a:spcBef>
            </a:pPr>
            <a:endParaRPr lang="en-US" smtClean="0"/>
          </a:p>
          <a:p>
            <a:pPr>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投影片圖像版面配置區 1"/>
          <p:cNvSpPr>
            <a:spLocks noGrp="1" noRot="1" noChangeAspect="1"/>
          </p:cNvSpPr>
          <p:nvPr>
            <p:ph type="sldImg"/>
          </p:nvPr>
        </p:nvSpPr>
        <p:spPr/>
      </p:sp>
      <p:sp>
        <p:nvSpPr>
          <p:cNvPr id="22530" name="備忘稿版面配置區 2"/>
          <p:cNvSpPr txBox="1">
            <a:spLocks noGrp="1"/>
          </p:cNvSpPr>
          <p:nvPr>
            <p:ph type="body" idx="1"/>
          </p:nvPr>
        </p:nvSpPr>
        <p:spPr bwMode="auto">
          <a:noFill/>
        </p:spPr>
        <p:txBody>
          <a:bodyPr vert="horz" wrap="square" numCol="1" compatLnSpc="1">
            <a:prstTxWarp prst="textNoShape">
              <a:avLst/>
            </a:prstTxWarp>
          </a:bodyPr>
          <a:lstStyle/>
          <a:p>
            <a:pPr>
              <a:spcBef>
                <a:spcPct val="0"/>
              </a:spcBef>
            </a:pPr>
            <a:r>
              <a:rPr lang="en-US" smtClean="0"/>
              <a:t>Before we are going to the detail of BIPL</a:t>
            </a:r>
          </a:p>
          <a:p>
            <a:pPr>
              <a:spcBef>
                <a:spcPct val="0"/>
              </a:spcBef>
            </a:pPr>
            <a:r>
              <a:rPr lang="en-US" smtClean="0"/>
              <a:t>Let me introduce our team member</a:t>
            </a:r>
          </a:p>
          <a:p>
            <a:pPr>
              <a:spcBef>
                <a:spcPct val="0"/>
              </a:spcBef>
            </a:pPr>
            <a:r>
              <a:rPr lang="en-US" smtClean="0"/>
              <a:t>I am Shih-Hao, the PM</a:t>
            </a:r>
          </a:p>
          <a:p>
            <a:pPr>
              <a:spcBef>
                <a:spcPct val="0"/>
              </a:spcBef>
            </a:pPr>
            <a:r>
              <a:rPr lang="en-US" smtClean="0"/>
              <a:t>Terry language guru</a:t>
            </a:r>
          </a:p>
          <a:p>
            <a:pPr>
              <a:spcBef>
                <a:spcPct val="0"/>
              </a:spcBef>
            </a:pPr>
            <a:r>
              <a:rPr lang="en-US" smtClean="0"/>
              <a:t>Fan System architect</a:t>
            </a:r>
          </a:p>
          <a:p>
            <a:pPr>
              <a:spcBef>
                <a:spcPct val="0"/>
              </a:spcBef>
            </a:pPr>
            <a:r>
              <a:rPr lang="en-US" smtClean="0"/>
              <a:t>Yi-Hong system integrator</a:t>
            </a:r>
          </a:p>
          <a:p>
            <a:pPr>
              <a:spcBef>
                <a:spcPct val="0"/>
              </a:spcBef>
            </a:pPr>
            <a:r>
              <a:rPr lang="en-US" smtClean="0"/>
              <a:t>Chun-Chao tester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7" name="Shape 50"/>
          <p:cNvSpPr>
            <a:spLocks noGrp="1" noRot="1" noChangeAspect="1"/>
          </p:cNvSpPr>
          <p:nvPr>
            <p:ph type="sldImg" idx="2"/>
          </p:nvPr>
        </p:nvSpPr>
        <p:spPr>
          <a:noFill/>
        </p:spPr>
      </p:sp>
      <p:sp>
        <p:nvSpPr>
          <p:cNvPr id="51" name="Shape 51"/>
          <p:cNvSpPr txBox="1">
            <a:spLocks noGrp="1"/>
          </p:cNvSpPr>
          <p:nvPr>
            <p:ph type="body" idx="1"/>
          </p:nvPr>
        </p:nvSpPr>
        <p:spPr/>
        <p:txBody>
          <a:bodyPr>
            <a:spAutoFit/>
          </a:bodyPr>
          <a:lstStyle/>
          <a:p>
            <a:pPr indent="254000" fontAlgn="auto">
              <a:lnSpc>
                <a:spcPct val="115000"/>
              </a:lnSpc>
              <a:spcBef>
                <a:spcPts val="0"/>
              </a:spcBef>
              <a:spcAft>
                <a:spcPts val="0"/>
              </a:spcAft>
              <a:defRPr/>
            </a:pPr>
            <a:r>
              <a:rPr lang="en-US" dirty="0" smtClean="0"/>
              <a:t>During the project, we almost meet every Wednesday after class. </a:t>
            </a:r>
          </a:p>
          <a:p>
            <a:pPr indent="254000" fontAlgn="auto">
              <a:lnSpc>
                <a:spcPct val="115000"/>
              </a:lnSpc>
              <a:spcBef>
                <a:spcPts val="0"/>
              </a:spcBef>
              <a:spcAft>
                <a:spcPts val="0"/>
              </a:spcAft>
              <a:defRPr/>
            </a:pPr>
            <a:r>
              <a:rPr lang="en-US" dirty="0" smtClean="0"/>
              <a:t>This is the timeline, combine with our develop steps and the deadline of each documentation.</a:t>
            </a:r>
          </a:p>
          <a:p>
            <a:pPr indent="254000" fontAlgn="auto">
              <a:lnSpc>
                <a:spcPct val="115000"/>
              </a:lnSpc>
              <a:spcBef>
                <a:spcPts val="0"/>
              </a:spcBef>
              <a:spcAft>
                <a:spcPts val="0"/>
              </a:spcAft>
              <a:defRPr/>
            </a:pPr>
            <a:endParaRPr lang="en-US" dirty="0" smtClean="0"/>
          </a:p>
          <a:p>
            <a:pPr indent="254000" fontAlgn="auto">
              <a:lnSpc>
                <a:spcPct val="115000"/>
              </a:lnSpc>
              <a:spcBef>
                <a:spcPts val="0"/>
              </a:spcBef>
              <a:spcAft>
                <a:spcPts val="0"/>
              </a:spcAft>
              <a:defRPr/>
            </a:pPr>
            <a:r>
              <a:rPr lang="en-US" dirty="0" smtClean="0"/>
              <a:t>For the up-to-date documentation, we use </a:t>
            </a:r>
            <a:r>
              <a:rPr lang="en-US" dirty="0" err="1" smtClean="0"/>
              <a:t>google</a:t>
            </a:r>
            <a:r>
              <a:rPr lang="en-US" dirty="0" smtClean="0"/>
              <a:t> doc. And for coding part, we use </a:t>
            </a:r>
            <a:r>
              <a:rPr lang="en-US" dirty="0" err="1" smtClean="0"/>
              <a:t>git</a:t>
            </a:r>
            <a:r>
              <a:rPr lang="en-US" dirty="0" smtClean="0"/>
              <a:t> to do the version control</a:t>
            </a:r>
          </a:p>
          <a:p>
            <a:pPr indent="254000" fontAlgn="auto">
              <a:lnSpc>
                <a:spcPct val="115000"/>
              </a:lnSpc>
              <a:spcBef>
                <a:spcPts val="0"/>
              </a:spcBef>
              <a:spcAft>
                <a:spcPts val="0"/>
              </a:spcAft>
              <a:defRPr/>
            </a:pPr>
            <a:endParaRPr lang="en-US" dirty="0" smtClean="0"/>
          </a:p>
          <a:p>
            <a:pPr indent="254000" fontAlgn="auto">
              <a:lnSpc>
                <a:spcPct val="115000"/>
              </a:lnSpc>
              <a:spcBef>
                <a:spcPts val="0"/>
              </a:spcBef>
              <a:spcAft>
                <a:spcPts val="0"/>
              </a:spcAft>
              <a:defRPr/>
            </a:pPr>
            <a:r>
              <a:rPr lang="en-US" dirty="0" smtClean="0"/>
              <a:t>  </a:t>
            </a:r>
            <a:endParaRPr lang="en" dirty="0" smtClean="0"/>
          </a:p>
          <a:p>
            <a:pPr indent="254000" fontAlgn="auto">
              <a:lnSpc>
                <a:spcPct val="115000"/>
              </a:lnSpc>
              <a:spcBef>
                <a:spcPts val="0"/>
              </a:spcBef>
              <a:spcAft>
                <a:spcPts val="0"/>
              </a:spcAft>
              <a:defRPr/>
            </a:pPr>
            <a:r>
              <a:rPr lang="en" dirty="0" smtClean="0"/>
              <a:t>Our </a:t>
            </a:r>
            <a:r>
              <a:rPr lang="en" dirty="0"/>
              <a:t>team met weekly to help ensure that we were headed in the right direction and</a:t>
            </a:r>
          </a:p>
          <a:p>
            <a:pPr indent="254000" fontAlgn="auto">
              <a:lnSpc>
                <a:spcPct val="115000"/>
              </a:lnSpc>
              <a:spcBef>
                <a:spcPts val="0"/>
              </a:spcBef>
              <a:spcAft>
                <a:spcPts val="0"/>
              </a:spcAft>
              <a:defRPr/>
            </a:pPr>
            <a:r>
              <a:rPr lang="en" dirty="0"/>
              <a:t>making progress. We spent the weekly meetings planning our strategy for long and short</a:t>
            </a:r>
          </a:p>
          <a:p>
            <a:pPr indent="254000" fontAlgn="auto">
              <a:lnSpc>
                <a:spcPct val="115000"/>
              </a:lnSpc>
              <a:spcBef>
                <a:spcPts val="0"/>
              </a:spcBef>
              <a:spcAft>
                <a:spcPts val="0"/>
              </a:spcAft>
              <a:defRPr/>
            </a:pPr>
            <a:r>
              <a:rPr lang="en" dirty="0"/>
              <a:t>term developments and working on the documentations as well. Besides the main body</a:t>
            </a:r>
          </a:p>
          <a:p>
            <a:pPr indent="254000" fontAlgn="auto">
              <a:lnSpc>
                <a:spcPct val="115000"/>
              </a:lnSpc>
              <a:spcBef>
                <a:spcPts val="0"/>
              </a:spcBef>
              <a:spcAft>
                <a:spcPts val="0"/>
              </a:spcAft>
              <a:defRPr/>
            </a:pPr>
            <a:r>
              <a:rPr lang="en" dirty="0"/>
              <a:t>of the project, which is the source code, we not only have the language tutorial to guide</a:t>
            </a:r>
          </a:p>
          <a:p>
            <a:pPr indent="254000" fontAlgn="auto">
              <a:lnSpc>
                <a:spcPct val="115000"/>
              </a:lnSpc>
              <a:spcBef>
                <a:spcPts val="0"/>
              </a:spcBef>
              <a:spcAft>
                <a:spcPts val="0"/>
              </a:spcAft>
              <a:defRPr/>
            </a:pPr>
            <a:r>
              <a:rPr lang="en" dirty="0"/>
              <a:t>the user but also have the language reference manual to help the user.</a:t>
            </a:r>
          </a:p>
          <a:p>
            <a:pPr indent="254000" fontAlgn="auto">
              <a:lnSpc>
                <a:spcPct val="115000"/>
              </a:lnSpc>
              <a:spcBef>
                <a:spcPts val="0"/>
              </a:spcBef>
              <a:spcAft>
                <a:spcPts val="0"/>
              </a:spcAft>
              <a:defRPr/>
            </a:pPr>
            <a:r>
              <a:rPr lang="en" dirty="0"/>
              <a:t>Development was done individually or in pairs, and weekly meetings were used to catch</a:t>
            </a:r>
          </a:p>
          <a:p>
            <a:pPr indent="254000" fontAlgn="auto">
              <a:lnSpc>
                <a:spcPct val="115000"/>
              </a:lnSpc>
              <a:spcBef>
                <a:spcPts val="0"/>
              </a:spcBef>
              <a:spcAft>
                <a:spcPts val="0"/>
              </a:spcAft>
              <a:defRPr/>
            </a:pPr>
            <a:r>
              <a:rPr lang="en" dirty="0"/>
              <a:t>the team up on what progress was made over the week. Any small testing was done as</a:t>
            </a:r>
          </a:p>
          <a:p>
            <a:pPr indent="254000" fontAlgn="auto">
              <a:lnSpc>
                <a:spcPct val="115000"/>
              </a:lnSpc>
              <a:spcBef>
                <a:spcPts val="0"/>
              </a:spcBef>
              <a:spcAft>
                <a:spcPts val="0"/>
              </a:spcAft>
              <a:defRPr/>
            </a:pPr>
            <a:r>
              <a:rPr lang="en" dirty="0"/>
              <a:t>features were implemented. And we start with the language final report right after the</a:t>
            </a:r>
          </a:p>
          <a:p>
            <a:pPr indent="254000" fontAlgn="auto">
              <a:lnSpc>
                <a:spcPct val="115000"/>
              </a:lnSpc>
              <a:spcBef>
                <a:spcPts val="0"/>
              </a:spcBef>
              <a:spcAft>
                <a:spcPts val="0"/>
              </a:spcAft>
              <a:defRPr/>
            </a:pPr>
            <a:r>
              <a:rPr lang="en" dirty="0"/>
              <a:t>completely final testing is done.</a:t>
            </a:r>
          </a:p>
          <a:p>
            <a:pPr fontAlgn="auto">
              <a:spcBef>
                <a:spcPts val="0"/>
              </a:spcBef>
              <a:spcAft>
                <a:spcPts val="0"/>
              </a:spcAft>
              <a:defRPr/>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投影片圖像版面配置區 1"/>
          <p:cNvSpPr>
            <a:spLocks noGrp="1" noRot="1" noChangeAspect="1"/>
          </p:cNvSpPr>
          <p:nvPr>
            <p:ph type="sldImg"/>
          </p:nvPr>
        </p:nvSpPr>
        <p:spPr/>
      </p:sp>
      <p:sp>
        <p:nvSpPr>
          <p:cNvPr id="26626" name="備忘稿版面配置區 2"/>
          <p:cNvSpPr txBox="1">
            <a:spLocks noGrp="1"/>
          </p:cNvSpPr>
          <p:nvPr>
            <p:ph type="body" idx="1"/>
          </p:nvPr>
        </p:nvSpPr>
        <p:spPr bwMode="auto">
          <a:noFill/>
        </p:spPr>
        <p:txBody>
          <a:bodyPr vert="horz" wrap="square" numCol="1" compatLnSpc="1">
            <a:prstTxWarp prst="textNoShape">
              <a:avLst/>
            </a:prstTxWarp>
          </a:bodyPr>
          <a:lstStyle/>
          <a:p>
            <a:pPr>
              <a:spcBef>
                <a:spcPct val="0"/>
              </a:spcBef>
            </a:pPr>
            <a:r>
              <a:rPr lang="en-US" smtClean="0"/>
              <a:t>And now, let’s talk about the structure.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3" name="Shape 68"/>
          <p:cNvSpPr>
            <a:spLocks noGrp="1" noRot="1" noChangeAspect="1"/>
          </p:cNvSpPr>
          <p:nvPr>
            <p:ph type="sldImg" idx="2"/>
          </p:nvPr>
        </p:nvSpPr>
        <p:spPr>
          <a:noFill/>
        </p:spPr>
      </p:sp>
      <p:sp>
        <p:nvSpPr>
          <p:cNvPr id="28674" name="Shape 69"/>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1" name="Shape 68"/>
          <p:cNvSpPr>
            <a:spLocks noGrp="1" noRot="1" noChangeAspect="1"/>
          </p:cNvSpPr>
          <p:nvPr>
            <p:ph type="sldImg" idx="2"/>
          </p:nvPr>
        </p:nvSpPr>
        <p:spPr>
          <a:noFill/>
        </p:spPr>
      </p:sp>
      <p:sp>
        <p:nvSpPr>
          <p:cNvPr id="30722" name="Shape 69"/>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69" name="Shape 68"/>
          <p:cNvSpPr>
            <a:spLocks noGrp="1" noRot="1" noChangeAspect="1"/>
          </p:cNvSpPr>
          <p:nvPr>
            <p:ph type="sldImg" idx="2"/>
          </p:nvPr>
        </p:nvSpPr>
        <p:spPr>
          <a:noFill/>
        </p:spPr>
      </p:sp>
      <p:sp>
        <p:nvSpPr>
          <p:cNvPr id="32770" name="Shape 69"/>
          <p:cNvSpPr txBox="1">
            <a:spLocks noGrp="1"/>
          </p:cNvSpPr>
          <p:nvPr>
            <p:ph type="body" idx="1"/>
          </p:nvPr>
        </p:nvSpPr>
        <p:spPr bwMode="auto">
          <a:noFill/>
        </p:spPr>
        <p:txBody>
          <a:bodyPr vert="horz" wrap="square" numCol="1" compatLnSpc="1">
            <a:prstTxWarp prst="textNoShape">
              <a:avLst/>
            </a:prstTxWarp>
            <a:spAutoFit/>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a:p>
        </p:txBody>
      </p:sp>
      <p:sp>
        <p:nvSpPr>
          <p:cNvPr id="4" name="日期版面配置區 3"/>
          <p:cNvSpPr>
            <a:spLocks noGrp="1"/>
          </p:cNvSpPr>
          <p:nvPr>
            <p:ph type="dt" sz="half" idx="10"/>
          </p:nvPr>
        </p:nvSpPr>
        <p:spPr/>
        <p:txBody>
          <a:bodyPr/>
          <a:lstStyle>
            <a:lvl1pPr algn="ctr">
              <a:defRPr/>
            </a:lvl1pPr>
          </a:lstStyle>
          <a:p>
            <a:pPr>
              <a:defRPr/>
            </a:pPr>
            <a:fld id="{C760E0C8-A03B-4629-B00A-B90DFA2C0AF2}" type="datetimeFigureOut">
              <a:rPr lang="en-US"/>
              <a:pPr>
                <a:defRPr/>
              </a:pPr>
              <a:t>5/8/2012</a:t>
            </a:fld>
            <a:endParaRPr lang="en-US" sz="2000" dirty="0">
              <a:solidFill>
                <a:srgbClr val="FFFFFF"/>
              </a:solidFill>
            </a:endParaRPr>
          </a:p>
        </p:txBody>
      </p:sp>
      <p:sp>
        <p:nvSpPr>
          <p:cNvPr id="5" name="頁尾版面配置區 4"/>
          <p:cNvSpPr>
            <a:spLocks noGrp="1"/>
          </p:cNvSpPr>
          <p:nvPr>
            <p:ph type="ftr" sz="quarter" idx="11"/>
          </p:nvPr>
        </p:nvSpPr>
        <p:spPr/>
        <p:txBody>
          <a:bodyPr/>
          <a:lstStyle>
            <a:lvl1pPr>
              <a:defRPr sz="1200"/>
            </a:lvl1pPr>
          </a:lstStyle>
          <a:p>
            <a:endParaRPr lang="en-US"/>
          </a:p>
        </p:txBody>
      </p:sp>
      <p:sp>
        <p:nvSpPr>
          <p:cNvPr id="6" name="投影片編號版面配置區 5"/>
          <p:cNvSpPr>
            <a:spLocks noGrp="1"/>
          </p:cNvSpPr>
          <p:nvPr>
            <p:ph type="sldNum" sz="quarter" idx="12"/>
          </p:nvPr>
        </p:nvSpPr>
        <p:spPr/>
        <p:txBody>
          <a:bodyPr/>
          <a:lstStyle>
            <a:lvl1pPr algn="r">
              <a:defRPr/>
            </a:lvl1pPr>
          </a:lstStyle>
          <a:p>
            <a:pPr>
              <a:defRPr/>
            </a:pPr>
            <a:fld id="{4E824ED5-39D7-4DB1-A2D8-9B023F8A3668}" type="slidenum">
              <a:rPr lang="en-US"/>
              <a:pPr>
                <a:defRPr/>
              </a:pPr>
              <a:t>‹#›</a:t>
            </a:fld>
            <a:endParaRPr lang="en-US" dirty="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AD8BBB99-09D9-44AB-B85F-F73B71E2B03D}" type="datetimeFigureOut">
              <a:rPr lang="en-US"/>
              <a:pPr>
                <a:defRPr/>
              </a:pPr>
              <a:t>5/8/2012</a:t>
            </a:fld>
            <a:endParaRPr lang="en-US"/>
          </a:p>
        </p:txBody>
      </p:sp>
      <p:sp>
        <p:nvSpPr>
          <p:cNvPr id="5" name="頁尾版面配置區 4"/>
          <p:cNvSpPr>
            <a:spLocks noGrp="1"/>
          </p:cNvSpPr>
          <p:nvPr>
            <p:ph type="ftr" sz="quarter" idx="11"/>
          </p:nvPr>
        </p:nvSpPr>
        <p:spPr>
          <a:noFill/>
          <a:ln/>
        </p:spPr>
        <p:txBody>
          <a:bodyPr rtlCol="0"/>
          <a:lstStyle>
            <a:lvl1pPr algn="ctr" fontAlgn="auto">
              <a:spcBef>
                <a:spcPts val="0"/>
              </a:spcBef>
              <a:spcAft>
                <a:spcPts val="0"/>
              </a:spcAft>
              <a:defRPr sz="1200" kern="0">
                <a:solidFill>
                  <a:schemeClr val="tx1">
                    <a:tint val="75000"/>
                  </a:schemeClr>
                </a:solidFill>
                <a:latin typeface="Arial"/>
                <a:ea typeface="Arial"/>
                <a:cs typeface="Arial"/>
                <a:sym typeface="Arial"/>
              </a:defRPr>
            </a:lvl1pPr>
          </a:lstStyle>
          <a:p>
            <a:pPr>
              <a:defRPr/>
            </a:pPr>
            <a:endParaRPr lang="en-US"/>
          </a:p>
        </p:txBody>
      </p:sp>
      <p:sp>
        <p:nvSpPr>
          <p:cNvPr id="6" name="投影片編號版面配置區 5"/>
          <p:cNvSpPr>
            <a:spLocks noGrp="1"/>
          </p:cNvSpPr>
          <p:nvPr>
            <p:ph type="sldNum" sz="quarter" idx="12"/>
          </p:nvPr>
        </p:nvSpPr>
        <p:spPr/>
        <p:txBody>
          <a:bodyPr/>
          <a:lstStyle>
            <a:lvl1pPr algn="r">
              <a:defRPr/>
            </a:lvl1pPr>
          </a:lstStyle>
          <a:p>
            <a:pPr>
              <a:defRPr/>
            </a:pPr>
            <a:fld id="{0F0BDD18-B34F-4C55-94EC-663742C93C1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2441A822-C0F3-4577-953F-0F378534521F}" type="datetimeFigureOut">
              <a:rPr lang="en-US"/>
              <a:pPr>
                <a:defRPr/>
              </a:pPr>
              <a:t>5/8/2012</a:t>
            </a:fld>
            <a:endParaRPr lang="en-US" dirty="0"/>
          </a:p>
        </p:txBody>
      </p:sp>
      <p:sp>
        <p:nvSpPr>
          <p:cNvPr id="5" name="頁尾版面配置區 4"/>
          <p:cNvSpPr>
            <a:spLocks noGrp="1"/>
          </p:cNvSpPr>
          <p:nvPr>
            <p:ph type="ftr" sz="quarter" idx="11"/>
          </p:nvPr>
        </p:nvSpPr>
        <p:spPr>
          <a:noFill/>
          <a:ln/>
        </p:spPr>
        <p:txBody>
          <a:bodyPr rtlCol="0"/>
          <a:lstStyle>
            <a:lvl1pPr algn="ctr" fontAlgn="auto">
              <a:spcBef>
                <a:spcPts val="0"/>
              </a:spcBef>
              <a:spcAft>
                <a:spcPts val="0"/>
              </a:spcAft>
              <a:defRPr sz="1200" kern="0" dirty="0">
                <a:solidFill>
                  <a:schemeClr val="tx1">
                    <a:tint val="75000"/>
                  </a:schemeClr>
                </a:solidFill>
                <a:latin typeface="Arial"/>
                <a:ea typeface="Arial"/>
                <a:cs typeface="Arial"/>
                <a:sym typeface="Arial"/>
              </a:defRPr>
            </a:lvl1pPr>
          </a:lstStyle>
          <a:p>
            <a:pPr>
              <a:defRPr/>
            </a:pPr>
            <a:endParaRPr lang="en-US"/>
          </a:p>
        </p:txBody>
      </p:sp>
      <p:sp>
        <p:nvSpPr>
          <p:cNvPr id="6" name="投影片編號版面配置區 5"/>
          <p:cNvSpPr>
            <a:spLocks noGrp="1"/>
          </p:cNvSpPr>
          <p:nvPr>
            <p:ph type="sldNum" sz="quarter" idx="12"/>
          </p:nvPr>
        </p:nvSpPr>
        <p:spPr/>
        <p:txBody>
          <a:bodyPr/>
          <a:lstStyle>
            <a:lvl1pPr algn="r">
              <a:defRPr/>
            </a:lvl1pPr>
          </a:lstStyle>
          <a:p>
            <a:pPr>
              <a:defRPr/>
            </a:pPr>
            <a:fld id="{BA33F20B-3ECE-46DA-8892-CFB7D38CF41C}"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74637"/>
            <a:ext cx="8229600" cy="1143000"/>
          </a:xfrm>
          <a:prstGeom prst="rect">
            <a:avLst/>
          </a:prstGeom>
          <a:noFill/>
          <a:ln>
            <a:noFill/>
          </a:ln>
        </p:spPr>
        <p:txBody>
          <a:bodyPr lIns="91425" tIns="91425" rIns="91425" bIns="91425" anchor="b"/>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
        <p:nvSpPr>
          <p:cNvPr id="12" name="Shape 12"/>
          <p:cNvSpPr txBox="1">
            <a:spLocks noGrp="1"/>
          </p:cNvSpPr>
          <p:nvPr>
            <p:ph type="body" idx="1"/>
          </p:nvPr>
        </p:nvSpPr>
        <p:spPr>
          <a:xfrm>
            <a:off x="457200" y="1600200"/>
            <a:ext cx="8229600" cy="4967574"/>
          </a:xfrm>
          <a:prstGeom prst="rect">
            <a:avLst/>
          </a:prstGeom>
          <a:noFill/>
          <a:ln>
            <a:noFill/>
          </a:ln>
        </p:spPr>
        <p:txBody>
          <a:bodyPr lIns="91425" tIns="91425" rIns="91425" bIns="91425"/>
          <a:lstStyle>
            <a:lvl1pPr rtl="0">
              <a:defRPr/>
            </a:lvl1pPr>
            <a:lvl2pPr marL="742950" indent="-285750" rtl="0">
              <a:defRPr/>
            </a:lvl2pPr>
            <a:lvl3pPr marL="1143000" indent="-228600" rtl="0">
              <a:defRPr/>
            </a:lvl3pPr>
            <a:lvl4pPr marL="1600200" indent="-228600"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64816455-35E5-4702-A21A-8E57A6A6137D}" type="datetimeFigureOut">
              <a:rPr lang="en-US"/>
              <a:pPr>
                <a:defRPr/>
              </a:pPr>
              <a:t>5/8/2012</a:t>
            </a:fld>
            <a:endParaRPr lang="en-US" dirty="0"/>
          </a:p>
        </p:txBody>
      </p:sp>
      <p:sp>
        <p:nvSpPr>
          <p:cNvPr id="5" name="頁尾版面配置區 4"/>
          <p:cNvSpPr>
            <a:spLocks noGrp="1"/>
          </p:cNvSpPr>
          <p:nvPr>
            <p:ph type="ftr" sz="quarter" idx="11"/>
          </p:nvPr>
        </p:nvSpPr>
        <p:spPr>
          <a:noFill/>
          <a:ln/>
        </p:spPr>
        <p:txBody>
          <a:bodyPr rtlCol="0"/>
          <a:lstStyle>
            <a:lvl1pPr algn="ctr" fontAlgn="auto">
              <a:spcBef>
                <a:spcPts val="0"/>
              </a:spcBef>
              <a:spcAft>
                <a:spcPts val="0"/>
              </a:spcAft>
              <a:defRPr sz="1200" kern="0">
                <a:solidFill>
                  <a:schemeClr val="tx1">
                    <a:tint val="75000"/>
                  </a:schemeClr>
                </a:solidFill>
                <a:latin typeface="Arial"/>
                <a:ea typeface="Arial"/>
                <a:cs typeface="Arial"/>
                <a:sym typeface="Arial"/>
              </a:defRPr>
            </a:lvl1pPr>
          </a:lstStyle>
          <a:p>
            <a:pPr>
              <a:defRPr/>
            </a:pPr>
            <a:endParaRPr lang="en-US"/>
          </a:p>
        </p:txBody>
      </p:sp>
      <p:sp>
        <p:nvSpPr>
          <p:cNvPr id="6" name="投影片編號版面配置區 5"/>
          <p:cNvSpPr>
            <a:spLocks noGrp="1"/>
          </p:cNvSpPr>
          <p:nvPr>
            <p:ph type="sldNum" sz="quarter" idx="12"/>
          </p:nvPr>
        </p:nvSpPr>
        <p:spPr/>
        <p:txBody>
          <a:bodyPr/>
          <a:lstStyle>
            <a:lvl1pPr algn="r">
              <a:defRPr/>
            </a:lvl1pPr>
          </a:lstStyle>
          <a:p>
            <a:pPr>
              <a:defRPr/>
            </a:pPr>
            <a:fld id="{9F9DB271-8EB1-4B1E-ADF7-3783FCCDA936}" type="slidenum">
              <a:rPr lang="en-US"/>
              <a:pPr>
                <a:defRPr/>
              </a:pPr>
              <a:t>‹#›</a:t>
            </a:fld>
            <a:endParaRPr lang="en-US" dirty="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72F1A5D1-8567-4D48-BB32-EDE6EED7056C}" type="datetimeFigureOut">
              <a:rPr lang="en-US"/>
              <a:pPr>
                <a:defRPr/>
              </a:pPr>
              <a:t>5/8/2012</a:t>
            </a:fld>
            <a:endParaRPr lang="en-US"/>
          </a:p>
        </p:txBody>
      </p:sp>
      <p:sp>
        <p:nvSpPr>
          <p:cNvPr id="5" name="頁尾版面配置區 4"/>
          <p:cNvSpPr>
            <a:spLocks noGrp="1"/>
          </p:cNvSpPr>
          <p:nvPr>
            <p:ph type="ftr" sz="quarter" idx="11"/>
          </p:nvPr>
        </p:nvSpPr>
        <p:spPr>
          <a:noFill/>
          <a:ln/>
        </p:spPr>
        <p:txBody>
          <a:bodyPr rtlCol="0"/>
          <a:lstStyle>
            <a:lvl1pPr algn="ctr" fontAlgn="auto">
              <a:spcBef>
                <a:spcPts val="0"/>
              </a:spcBef>
              <a:spcAft>
                <a:spcPts val="0"/>
              </a:spcAft>
              <a:defRPr sz="1200" kern="0">
                <a:solidFill>
                  <a:schemeClr val="tx1">
                    <a:tint val="75000"/>
                  </a:schemeClr>
                </a:solidFill>
                <a:latin typeface="Arial"/>
                <a:ea typeface="Arial"/>
                <a:cs typeface="Arial"/>
                <a:sym typeface="Arial"/>
              </a:defRPr>
            </a:lvl1pPr>
          </a:lstStyle>
          <a:p>
            <a:pPr>
              <a:defRPr/>
            </a:pPr>
            <a:endParaRPr lang="en-US"/>
          </a:p>
        </p:txBody>
      </p:sp>
      <p:sp>
        <p:nvSpPr>
          <p:cNvPr id="6" name="投影片編號版面配置區 5"/>
          <p:cNvSpPr>
            <a:spLocks noGrp="1"/>
          </p:cNvSpPr>
          <p:nvPr>
            <p:ph type="sldNum" sz="quarter" idx="12"/>
          </p:nvPr>
        </p:nvSpPr>
        <p:spPr/>
        <p:txBody>
          <a:bodyPr/>
          <a:lstStyle>
            <a:lvl1pPr>
              <a:defRPr/>
            </a:lvl1pPr>
          </a:lstStyle>
          <a:p>
            <a:pPr>
              <a:defRPr/>
            </a:pPr>
            <a:fld id="{1E667F1B-A016-4435-93EA-747B406B1371}" type="slidenum">
              <a:rPr lang="en-US"/>
              <a:pPr>
                <a:defRPr/>
              </a:pPr>
              <a:t>‹#›</a:t>
            </a:fld>
            <a:endParaRPr lang="en-US" sz="2400" dirty="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4"/>
          <p:cNvSpPr>
            <a:spLocks noGrp="1"/>
          </p:cNvSpPr>
          <p:nvPr>
            <p:ph type="dt" sz="half" idx="10"/>
          </p:nvPr>
        </p:nvSpPr>
        <p:spPr/>
        <p:txBody>
          <a:bodyPr/>
          <a:lstStyle>
            <a:lvl1pPr>
              <a:defRPr/>
            </a:lvl1pPr>
          </a:lstStyle>
          <a:p>
            <a:pPr>
              <a:defRPr/>
            </a:pPr>
            <a:fld id="{53CB31DC-FEFF-4F88-8910-A4D55C13456B}" type="datetimeFigureOut">
              <a:rPr lang="en-US"/>
              <a:pPr>
                <a:defRPr/>
              </a:pPr>
              <a:t>5/8/2012</a:t>
            </a:fld>
            <a:endParaRPr lang="en-US"/>
          </a:p>
        </p:txBody>
      </p:sp>
      <p:sp>
        <p:nvSpPr>
          <p:cNvPr id="6" name="頁尾版面配置區 5"/>
          <p:cNvSpPr>
            <a:spLocks noGrp="1"/>
          </p:cNvSpPr>
          <p:nvPr>
            <p:ph type="ftr" sz="quarter" idx="11"/>
          </p:nvPr>
        </p:nvSpPr>
        <p:spPr>
          <a:noFill/>
          <a:ln/>
        </p:spPr>
        <p:txBody>
          <a:bodyPr rtlCol="0"/>
          <a:lstStyle>
            <a:lvl1pPr algn="ctr" fontAlgn="auto">
              <a:spcBef>
                <a:spcPts val="0"/>
              </a:spcBef>
              <a:spcAft>
                <a:spcPts val="0"/>
              </a:spcAft>
              <a:defRPr sz="1200" kern="0">
                <a:solidFill>
                  <a:schemeClr val="tx1">
                    <a:tint val="75000"/>
                  </a:schemeClr>
                </a:solidFill>
                <a:latin typeface="Arial"/>
                <a:ea typeface="Arial"/>
                <a:cs typeface="Arial"/>
                <a:sym typeface="Arial"/>
              </a:defRPr>
            </a:lvl1pPr>
          </a:lstStyle>
          <a:p>
            <a:pPr>
              <a:defRPr/>
            </a:pPr>
            <a:endParaRPr lang="en-US"/>
          </a:p>
        </p:txBody>
      </p:sp>
      <p:sp>
        <p:nvSpPr>
          <p:cNvPr id="7" name="投影片編號版面配置區 6"/>
          <p:cNvSpPr>
            <a:spLocks noGrp="1"/>
          </p:cNvSpPr>
          <p:nvPr>
            <p:ph type="sldNum" sz="quarter" idx="12"/>
          </p:nvPr>
        </p:nvSpPr>
        <p:spPr/>
        <p:txBody>
          <a:bodyPr/>
          <a:lstStyle>
            <a:lvl1pPr>
              <a:defRPr/>
            </a:lvl1pPr>
          </a:lstStyle>
          <a:p>
            <a:pPr>
              <a:defRPr/>
            </a:pPr>
            <a:fld id="{88F85A2C-71FB-4787-97A5-17D7FBFBD5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6"/>
          <p:cNvSpPr>
            <a:spLocks noGrp="1"/>
          </p:cNvSpPr>
          <p:nvPr>
            <p:ph type="dt" sz="half" idx="10"/>
          </p:nvPr>
        </p:nvSpPr>
        <p:spPr/>
        <p:txBody>
          <a:bodyPr/>
          <a:lstStyle>
            <a:lvl1pPr>
              <a:defRPr/>
            </a:lvl1pPr>
          </a:lstStyle>
          <a:p>
            <a:pPr>
              <a:defRPr/>
            </a:pPr>
            <a:fld id="{D4B08233-C017-4460-80E8-6CDB4E2A8139}" type="datetimeFigureOut">
              <a:rPr lang="en-US"/>
              <a:pPr>
                <a:defRPr/>
              </a:pPr>
              <a:t>5/8/2012</a:t>
            </a:fld>
            <a:endParaRPr lang="en-US"/>
          </a:p>
        </p:txBody>
      </p:sp>
      <p:sp>
        <p:nvSpPr>
          <p:cNvPr id="8" name="頁尾版面配置區 7"/>
          <p:cNvSpPr>
            <a:spLocks noGrp="1"/>
          </p:cNvSpPr>
          <p:nvPr>
            <p:ph type="ftr" sz="quarter" idx="11"/>
          </p:nvPr>
        </p:nvSpPr>
        <p:spPr>
          <a:noFill/>
          <a:ln/>
        </p:spPr>
        <p:txBody>
          <a:bodyPr rtlCol="0"/>
          <a:lstStyle>
            <a:lvl1pPr algn="ctr" fontAlgn="auto">
              <a:spcBef>
                <a:spcPts val="0"/>
              </a:spcBef>
              <a:spcAft>
                <a:spcPts val="0"/>
              </a:spcAft>
              <a:defRPr sz="1200" kern="0">
                <a:solidFill>
                  <a:schemeClr val="tx1">
                    <a:tint val="75000"/>
                  </a:schemeClr>
                </a:solidFill>
                <a:latin typeface="Arial"/>
                <a:ea typeface="Arial"/>
                <a:cs typeface="Arial"/>
                <a:sym typeface="Arial"/>
              </a:defRPr>
            </a:lvl1pPr>
          </a:lstStyle>
          <a:p>
            <a:pPr>
              <a:defRPr/>
            </a:pPr>
            <a:endParaRPr lang="en-US"/>
          </a:p>
        </p:txBody>
      </p:sp>
      <p:sp>
        <p:nvSpPr>
          <p:cNvPr id="9" name="投影片編號版面配置區 8"/>
          <p:cNvSpPr>
            <a:spLocks noGrp="1"/>
          </p:cNvSpPr>
          <p:nvPr>
            <p:ph type="sldNum" sz="quarter" idx="12"/>
          </p:nvPr>
        </p:nvSpPr>
        <p:spPr/>
        <p:txBody>
          <a:bodyPr/>
          <a:lstStyle>
            <a:lvl1pPr>
              <a:defRPr/>
            </a:lvl1pPr>
          </a:lstStyle>
          <a:p>
            <a:pPr>
              <a:defRPr/>
            </a:pPr>
            <a:fld id="{3C8AA1F3-D81A-4AE3-9DEA-C9480CD18B3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日期版面配置區 2"/>
          <p:cNvSpPr>
            <a:spLocks noGrp="1"/>
          </p:cNvSpPr>
          <p:nvPr>
            <p:ph type="dt" sz="half" idx="10"/>
          </p:nvPr>
        </p:nvSpPr>
        <p:spPr/>
        <p:txBody>
          <a:bodyPr/>
          <a:lstStyle>
            <a:lvl1pPr>
              <a:defRPr/>
            </a:lvl1pPr>
          </a:lstStyle>
          <a:p>
            <a:pPr>
              <a:defRPr/>
            </a:pPr>
            <a:fld id="{8B8F1719-EE9E-4DF1-8B2C-FAB3272C4C80}" type="datetimeFigureOut">
              <a:rPr lang="en-US"/>
              <a:pPr>
                <a:defRPr/>
              </a:pPr>
              <a:t>5/8/2012</a:t>
            </a:fld>
            <a:endParaRPr lang="en-US"/>
          </a:p>
        </p:txBody>
      </p:sp>
      <p:sp>
        <p:nvSpPr>
          <p:cNvPr id="4" name="頁尾版面配置區 3"/>
          <p:cNvSpPr>
            <a:spLocks noGrp="1"/>
          </p:cNvSpPr>
          <p:nvPr>
            <p:ph type="ftr" sz="quarter" idx="11"/>
          </p:nvPr>
        </p:nvSpPr>
        <p:spPr>
          <a:noFill/>
          <a:ln/>
        </p:spPr>
        <p:txBody>
          <a:bodyPr rtlCol="0"/>
          <a:lstStyle>
            <a:lvl1pPr algn="ctr" fontAlgn="auto">
              <a:spcBef>
                <a:spcPts val="0"/>
              </a:spcBef>
              <a:spcAft>
                <a:spcPts val="0"/>
              </a:spcAft>
              <a:defRPr sz="1200" kern="0">
                <a:solidFill>
                  <a:schemeClr val="tx1">
                    <a:tint val="75000"/>
                  </a:schemeClr>
                </a:solidFill>
                <a:latin typeface="Arial"/>
                <a:ea typeface="Arial"/>
                <a:cs typeface="Arial"/>
                <a:sym typeface="Arial"/>
              </a:defRPr>
            </a:lvl1pPr>
          </a:lstStyle>
          <a:p>
            <a:pPr>
              <a:defRPr/>
            </a:pPr>
            <a:endParaRPr lang="en-US"/>
          </a:p>
        </p:txBody>
      </p:sp>
      <p:sp>
        <p:nvSpPr>
          <p:cNvPr id="5" name="投影片編號版面配置區 4"/>
          <p:cNvSpPr>
            <a:spLocks noGrp="1"/>
          </p:cNvSpPr>
          <p:nvPr>
            <p:ph type="sldNum" sz="quarter" idx="12"/>
          </p:nvPr>
        </p:nvSpPr>
        <p:spPr/>
        <p:txBody>
          <a:bodyPr/>
          <a:lstStyle>
            <a:lvl1pPr algn="r">
              <a:defRPr/>
            </a:lvl1pPr>
          </a:lstStyle>
          <a:p>
            <a:pPr>
              <a:defRPr/>
            </a:pPr>
            <a:fld id="{7C15F38B-8F60-43D3-8CD2-6894D0F711B5}" type="slidenum">
              <a:rPr lang="en-US"/>
              <a:pPr>
                <a:defRPr/>
              </a:pPr>
              <a:t>‹#›</a:t>
            </a:fld>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pPr>
              <a:defRPr/>
            </a:pPr>
            <a:fld id="{A97E5FB3-7AE2-47A2-92CE-C82C90759029}" type="datetimeFigureOut">
              <a:rPr lang="en-US"/>
              <a:pPr>
                <a:defRPr/>
              </a:pPr>
              <a:t>5/8/2012</a:t>
            </a:fld>
            <a:endParaRPr lang="en-US"/>
          </a:p>
        </p:txBody>
      </p:sp>
      <p:sp>
        <p:nvSpPr>
          <p:cNvPr id="3" name="頁尾版面配置區 2"/>
          <p:cNvSpPr>
            <a:spLocks noGrp="1"/>
          </p:cNvSpPr>
          <p:nvPr>
            <p:ph type="ftr" sz="quarter" idx="11"/>
          </p:nvPr>
        </p:nvSpPr>
        <p:spPr>
          <a:noFill/>
          <a:ln/>
        </p:spPr>
        <p:txBody>
          <a:bodyPr rtlCol="0"/>
          <a:lstStyle>
            <a:lvl1pPr algn="ctr" fontAlgn="auto">
              <a:spcBef>
                <a:spcPts val="0"/>
              </a:spcBef>
              <a:spcAft>
                <a:spcPts val="0"/>
              </a:spcAft>
              <a:defRPr sz="1200" kern="0" dirty="0">
                <a:solidFill>
                  <a:schemeClr val="tx1">
                    <a:tint val="75000"/>
                  </a:schemeClr>
                </a:solidFill>
                <a:latin typeface="Arial"/>
                <a:ea typeface="Arial"/>
                <a:cs typeface="Arial"/>
                <a:sym typeface="Arial"/>
              </a:defRPr>
            </a:lvl1pPr>
          </a:lstStyle>
          <a:p>
            <a:pPr>
              <a:defRPr/>
            </a:pPr>
            <a:endParaRPr lang="en-US"/>
          </a:p>
        </p:txBody>
      </p:sp>
      <p:sp>
        <p:nvSpPr>
          <p:cNvPr id="4" name="投影片編號版面配置區 3"/>
          <p:cNvSpPr>
            <a:spLocks noGrp="1"/>
          </p:cNvSpPr>
          <p:nvPr>
            <p:ph type="sldNum" sz="quarter" idx="12"/>
          </p:nvPr>
        </p:nvSpPr>
        <p:spPr/>
        <p:txBody>
          <a:bodyPr/>
          <a:lstStyle>
            <a:lvl1pPr algn="r">
              <a:defRPr/>
            </a:lvl1pPr>
          </a:lstStyle>
          <a:p>
            <a:pPr>
              <a:defRPr/>
            </a:pPr>
            <a:fld id="{40980E14-0FCF-459F-BCC8-C13B3AF044B9}" type="slidenum">
              <a:rPr lang="en-US"/>
              <a:pPr>
                <a:defRPr/>
              </a:pPr>
              <a:t>‹#›</a:t>
            </a:fld>
            <a:endParaRPr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pPr>
              <a:defRPr/>
            </a:pPr>
            <a:fld id="{6E2C9C85-1652-4AC2-8807-28FE9C2131A6}" type="datetimeFigureOut">
              <a:rPr lang="en-US"/>
              <a:pPr>
                <a:defRPr/>
              </a:pPr>
              <a:t>5/8/2012</a:t>
            </a:fld>
            <a:endParaRPr lang="en-US"/>
          </a:p>
        </p:txBody>
      </p:sp>
      <p:sp>
        <p:nvSpPr>
          <p:cNvPr id="6" name="頁尾版面配置區 5"/>
          <p:cNvSpPr>
            <a:spLocks noGrp="1"/>
          </p:cNvSpPr>
          <p:nvPr>
            <p:ph type="ftr" sz="quarter" idx="11"/>
          </p:nvPr>
        </p:nvSpPr>
        <p:spPr>
          <a:noFill/>
          <a:ln/>
        </p:spPr>
        <p:txBody>
          <a:bodyPr rtlCol="0"/>
          <a:lstStyle>
            <a:lvl1pPr algn="ctr" fontAlgn="auto">
              <a:spcBef>
                <a:spcPts val="0"/>
              </a:spcBef>
              <a:spcAft>
                <a:spcPts val="0"/>
              </a:spcAft>
              <a:defRPr sz="1200" kern="0">
                <a:solidFill>
                  <a:schemeClr val="tx1">
                    <a:tint val="75000"/>
                  </a:schemeClr>
                </a:solidFill>
                <a:latin typeface="Arial"/>
                <a:ea typeface="Arial"/>
                <a:cs typeface="Arial"/>
                <a:sym typeface="Arial"/>
              </a:defRPr>
            </a:lvl1pPr>
          </a:lstStyle>
          <a:p>
            <a:pPr>
              <a:defRPr/>
            </a:pPr>
            <a:endParaRPr lang="en-US"/>
          </a:p>
        </p:txBody>
      </p:sp>
      <p:sp>
        <p:nvSpPr>
          <p:cNvPr id="7" name="投影片編號版面配置區 6"/>
          <p:cNvSpPr>
            <a:spLocks noGrp="1"/>
          </p:cNvSpPr>
          <p:nvPr>
            <p:ph type="sldNum" sz="quarter" idx="12"/>
          </p:nvPr>
        </p:nvSpPr>
        <p:spPr/>
        <p:txBody>
          <a:bodyPr/>
          <a:lstStyle>
            <a:lvl1pPr algn="r">
              <a:defRPr/>
            </a:lvl1pPr>
          </a:lstStyle>
          <a:p>
            <a:pPr>
              <a:defRPr/>
            </a:pPr>
            <a:fld id="{580DAE6A-96A7-462E-B6CF-8950B6576D2D}" type="slidenum">
              <a:rPr lang="en-US"/>
              <a:pPr>
                <a:defRPr/>
              </a:pPr>
              <a:t>‹#›</a:t>
            </a:fld>
            <a:endParaRPr lang="en-US" dirty="0">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pPr>
              <a:defRPr/>
            </a:pPr>
            <a:fld id="{C0DB835A-3B51-4833-899E-C08D1A5C098B}" type="datetimeFigureOut">
              <a:rPr lang="en-US"/>
              <a:pPr>
                <a:defRPr/>
              </a:pPr>
              <a:t>5/8/2012</a:t>
            </a:fld>
            <a:endParaRPr lang="en-US"/>
          </a:p>
        </p:txBody>
      </p:sp>
      <p:sp>
        <p:nvSpPr>
          <p:cNvPr id="6" name="頁尾版面配置區 5"/>
          <p:cNvSpPr>
            <a:spLocks noGrp="1"/>
          </p:cNvSpPr>
          <p:nvPr>
            <p:ph type="ftr" sz="quarter" idx="11"/>
          </p:nvPr>
        </p:nvSpPr>
        <p:spPr>
          <a:noFill/>
          <a:ln/>
        </p:spPr>
        <p:txBody>
          <a:bodyPr rtlCol="0"/>
          <a:lstStyle>
            <a:lvl1pPr algn="ctr" fontAlgn="auto">
              <a:spcBef>
                <a:spcPts val="0"/>
              </a:spcBef>
              <a:spcAft>
                <a:spcPts val="0"/>
              </a:spcAft>
              <a:defRPr sz="1200" kern="0" dirty="0">
                <a:solidFill>
                  <a:schemeClr val="tx1">
                    <a:tint val="75000"/>
                  </a:schemeClr>
                </a:solidFill>
                <a:latin typeface="Arial"/>
                <a:ea typeface="Arial"/>
                <a:cs typeface="Arial"/>
                <a:sym typeface="Arial"/>
              </a:defRPr>
            </a:lvl1pPr>
          </a:lstStyle>
          <a:p>
            <a:pPr>
              <a:defRPr/>
            </a:pPr>
            <a:endParaRPr lang="en-US"/>
          </a:p>
        </p:txBody>
      </p:sp>
      <p:sp>
        <p:nvSpPr>
          <p:cNvPr id="7" name="投影片編號版面配置區 6"/>
          <p:cNvSpPr>
            <a:spLocks noGrp="1"/>
          </p:cNvSpPr>
          <p:nvPr>
            <p:ph type="sldNum" sz="quarter" idx="12"/>
          </p:nvPr>
        </p:nvSpPr>
        <p:spPr/>
        <p:txBody>
          <a:bodyPr/>
          <a:lstStyle>
            <a:lvl1pPr>
              <a:defRPr/>
            </a:lvl1pPr>
          </a:lstStyle>
          <a:p>
            <a:pPr>
              <a:defRPr/>
            </a:pPr>
            <a:fld id="{C3C428F5-0684-4385-BF7D-66A86AD492B0}" type="slidenum">
              <a:rPr lang="en-US"/>
              <a:pPr>
                <a:defRPr/>
              </a:pPr>
              <a:t>‹#›</a:t>
            </a:fld>
            <a:endParaRPr lang="en-US" sz="28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endParaRPr lang="en-US" smtClean="0"/>
          </a:p>
        </p:txBody>
      </p:sp>
      <p:sp>
        <p:nvSpPr>
          <p:cNvPr id="1027"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kern="0" smtClean="0">
                <a:solidFill>
                  <a:schemeClr val="tx1">
                    <a:tint val="75000"/>
                  </a:schemeClr>
                </a:solidFill>
                <a:latin typeface="Arial"/>
                <a:ea typeface="Arial"/>
                <a:cs typeface="Arial"/>
                <a:sym typeface="Arial"/>
              </a:defRPr>
            </a:lvl1pPr>
          </a:lstStyle>
          <a:p>
            <a:pPr>
              <a:defRPr/>
            </a:pPr>
            <a:fld id="{5B4C72E2-4A78-45D8-9267-F5A5834F6016}" type="datetimeFigureOut">
              <a:rPr lang="en-US"/>
              <a:pPr>
                <a:defRPr/>
              </a:pPr>
              <a:t>5/8/2012</a:t>
            </a:fld>
            <a:endParaRPr lang="en-US" sz="1400" dirty="0">
              <a:solidFill>
                <a:schemeClr val="tx2"/>
              </a:solidFill>
            </a:endParaRPr>
          </a:p>
        </p:txBody>
      </p:sp>
      <p:sp>
        <p:nvSpPr>
          <p:cNvPr id="1029" name="頁尾版面配置區 4"/>
          <p:cNvSpPr>
            <a:spLocks noGrp="1"/>
          </p:cNvSpPr>
          <p:nvPr>
            <p:ph type="ftr" sz="quarter" idx="3"/>
          </p:nvPr>
        </p:nvSpPr>
        <p:spPr bwMode="auto">
          <a:xfrm>
            <a:off x="3124200" y="6356350"/>
            <a:ext cx="2895600" cy="365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a:defRPr>
                <a:solidFill>
                  <a:schemeClr val="tx2"/>
                </a:solidFill>
              </a:defRPr>
            </a:lvl1pPr>
          </a:lstStyle>
          <a:p>
            <a:endParaRPr 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ctr" fontAlgn="auto">
              <a:spcBef>
                <a:spcPts val="0"/>
              </a:spcBef>
              <a:spcAft>
                <a:spcPts val="0"/>
              </a:spcAft>
              <a:defRPr sz="1200" kern="0" smtClean="0">
                <a:solidFill>
                  <a:schemeClr val="tx1">
                    <a:tint val="75000"/>
                  </a:schemeClr>
                </a:solidFill>
                <a:latin typeface="Arial"/>
                <a:ea typeface="Arial"/>
                <a:cs typeface="Arial"/>
                <a:sym typeface="Arial"/>
              </a:defRPr>
            </a:lvl1pPr>
          </a:lstStyle>
          <a:p>
            <a:pPr>
              <a:defRPr/>
            </a:pPr>
            <a:fld id="{7B591BDE-27E7-4457-9E77-2228C7E2ADE2}" type="slidenum">
              <a:rPr lang="en-US"/>
              <a:pPr>
                <a:defRPr/>
              </a:pP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4708" r:id="rId1"/>
    <p:sldLayoutId id="2147484709" r:id="rId2"/>
    <p:sldLayoutId id="2147484710" r:id="rId3"/>
    <p:sldLayoutId id="2147484711" r:id="rId4"/>
    <p:sldLayoutId id="2147484712" r:id="rId5"/>
    <p:sldLayoutId id="2147484713" r:id="rId6"/>
    <p:sldLayoutId id="2147484714" r:id="rId7"/>
    <p:sldLayoutId id="2147484715" r:id="rId8"/>
    <p:sldLayoutId id="2147484716" r:id="rId9"/>
    <p:sldLayoutId id="2147484717" r:id="rId10"/>
    <p:sldLayoutId id="2147484718" r:id="rId11"/>
    <p:sldLayoutId id="2147484719"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6.png"/><Relationship Id="rId7"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gif"/><Relationship Id="rId4" Type="http://schemas.openxmlformats.org/officeDocument/2006/relationships/image" Target="../media/image7.png"/><Relationship Id="rId9" Type="http://schemas.openxmlformats.org/officeDocument/2006/relationships/image" Target="../media/image10.pn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hape 23"/>
          <p:cNvSpPr>
            <a:spLocks noGrp="1"/>
          </p:cNvSpPr>
          <p:nvPr>
            <p:ph type="ctrTitle"/>
          </p:nvPr>
        </p:nvSpPr>
        <p:spPr>
          <a:xfrm>
            <a:off x="250825" y="2935288"/>
            <a:ext cx="8642350" cy="2438400"/>
          </a:xfrm>
        </p:spPr>
        <p:txBody>
          <a:bodyPr lIns="91425" tIns="91425" rIns="91425" bIns="91425" anchor="b">
            <a:spAutoFit/>
          </a:bodyPr>
          <a:lstStyle/>
          <a:p>
            <a:r>
              <a:rPr lang="en-US" sz="5400" b="1" smtClean="0">
                <a:latin typeface="Andy"/>
              </a:rPr>
              <a:t>B</a:t>
            </a:r>
            <a:r>
              <a:rPr lang="en-US" sz="4000" b="1" smtClean="0">
                <a:latin typeface="Andy"/>
              </a:rPr>
              <a:t>atch </a:t>
            </a:r>
            <a:r>
              <a:rPr lang="en-US" sz="5400" b="1" smtClean="0">
                <a:latin typeface="Andy"/>
              </a:rPr>
              <a:t>I</a:t>
            </a:r>
            <a:r>
              <a:rPr lang="en-US" sz="4000" b="1" smtClean="0">
                <a:latin typeface="Andy"/>
              </a:rPr>
              <a:t>mage </a:t>
            </a:r>
            <a:r>
              <a:rPr lang="en-US" sz="5400" b="1" smtClean="0">
                <a:latin typeface="Andy"/>
              </a:rPr>
              <a:t>P</a:t>
            </a:r>
            <a:r>
              <a:rPr lang="en-US" sz="4000" b="1" smtClean="0">
                <a:latin typeface="Andy"/>
              </a:rPr>
              <a:t>rocessing </a:t>
            </a:r>
            <a:r>
              <a:rPr lang="en-US" sz="5400" b="1" smtClean="0">
                <a:latin typeface="Andy"/>
              </a:rPr>
              <a:t>L</a:t>
            </a:r>
            <a:r>
              <a:rPr lang="en-US" sz="4000" b="1" smtClean="0">
                <a:latin typeface="Andy"/>
              </a:rPr>
              <a:t>anguage</a:t>
            </a:r>
            <a:br>
              <a:rPr lang="en-US" sz="4000" b="1" smtClean="0">
                <a:latin typeface="Andy"/>
              </a:rPr>
            </a:br>
            <a:endParaRPr lang="en-US" sz="4000" b="1" smtClean="0">
              <a:latin typeface="Andy"/>
            </a:endParaRPr>
          </a:p>
        </p:txBody>
      </p:sp>
      <p:sp>
        <p:nvSpPr>
          <p:cNvPr id="24" name="Shape 24"/>
          <p:cNvSpPr txBox="1">
            <a:spLocks noGrp="1"/>
          </p:cNvSpPr>
          <p:nvPr>
            <p:ph type="subTitle" idx="1"/>
          </p:nvPr>
        </p:nvSpPr>
        <p:spPr>
          <a:xfrm>
            <a:off x="971550" y="4587875"/>
            <a:ext cx="7200900" cy="862013"/>
          </a:xfrm>
        </p:spPr>
        <p:txBody>
          <a:bodyPr lIns="91425" tIns="91425" rIns="91425" bIns="91425" rtlCol="0">
            <a:spAutoFit/>
          </a:bodyPr>
          <a:lstStyle/>
          <a:p>
            <a:pPr fontAlgn="auto">
              <a:spcAft>
                <a:spcPts val="0"/>
              </a:spcAft>
              <a:buFont typeface="Arial" pitchFamily="34" charset="0"/>
              <a:buNone/>
              <a:defRPr/>
            </a:pPr>
            <a:r>
              <a:rPr lang="en" sz="2000" dirty="0" smtClean="0"/>
              <a:t>Programming  Language and Translator Final Project</a:t>
            </a:r>
          </a:p>
          <a:p>
            <a:pPr fontAlgn="auto">
              <a:spcAft>
                <a:spcPts val="0"/>
              </a:spcAft>
              <a:buFont typeface="Arial" pitchFamily="34" charset="0"/>
              <a:buNone/>
              <a:defRPr/>
            </a:pPr>
            <a:r>
              <a:rPr lang="en" sz="2000" dirty="0" smtClean="0"/>
              <a:t> (Team </a:t>
            </a:r>
            <a:r>
              <a:rPr lang="en" sz="2000" dirty="0"/>
              <a:t>15)</a:t>
            </a:r>
          </a:p>
        </p:txBody>
      </p:sp>
      <p:pic>
        <p:nvPicPr>
          <p:cNvPr id="15363" name="Picture 2"/>
          <p:cNvPicPr>
            <a:picLocks noChangeAspect="1" noChangeArrowheads="1"/>
          </p:cNvPicPr>
          <p:nvPr/>
        </p:nvPicPr>
        <p:blipFill>
          <a:blip r:embed="rId3"/>
          <a:srcRect l="35728" t="39330" r="31197" b="34210"/>
          <a:stretch>
            <a:fillRect/>
          </a:stretch>
        </p:blipFill>
        <p:spPr bwMode="auto">
          <a:xfrm>
            <a:off x="2555875" y="836613"/>
            <a:ext cx="4032250" cy="2016125"/>
          </a:xfrm>
          <a:prstGeom prst="rect">
            <a:avLst/>
          </a:prstGeom>
          <a:noFill/>
          <a:ln w="9525">
            <a:noFill/>
            <a:miter lim="800000"/>
            <a:headEnd/>
            <a:tailEnd/>
          </a:ln>
        </p:spPr>
      </p:pic>
      <p:pic>
        <p:nvPicPr>
          <p:cNvPr id="15364" name="Picture 8" descr="CU_NYtraditionacrown"/>
          <p:cNvPicPr>
            <a:picLocks noChangeAspect="1" noChangeArrowheads="1"/>
          </p:cNvPicPr>
          <p:nvPr/>
        </p:nvPicPr>
        <p:blipFill>
          <a:blip r:embed="rId4"/>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hape 65"/>
          <p:cNvSpPr>
            <a:spLocks noGrp="1"/>
          </p:cNvSpPr>
          <p:nvPr>
            <p:ph type="title"/>
          </p:nvPr>
        </p:nvSpPr>
        <p:spPr>
          <a:xfrm>
            <a:off x="457200" y="679450"/>
            <a:ext cx="8229600" cy="738188"/>
          </a:xfrm>
        </p:spPr>
        <p:txBody>
          <a:bodyPr>
            <a:spAutoFit/>
          </a:bodyPr>
          <a:lstStyle/>
          <a:p>
            <a:pPr>
              <a:spcBef>
                <a:spcPct val="0"/>
              </a:spcBef>
              <a:buSzTx/>
              <a:buFontTx/>
              <a:buNone/>
            </a:pPr>
            <a:r>
              <a:rPr lang="en-US" smtClean="0">
                <a:solidFill>
                  <a:srgbClr val="000000"/>
                </a:solidFill>
                <a:latin typeface="Calibri" pitchFamily="34" charset="0"/>
                <a:cs typeface="Arial" charset="0"/>
                <a:sym typeface="Arial" charset="0"/>
              </a:rPr>
              <a:t>Body Block</a:t>
            </a:r>
          </a:p>
        </p:txBody>
      </p:sp>
      <p:pic>
        <p:nvPicPr>
          <p:cNvPr id="33794"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
        <p:nvSpPr>
          <p:cNvPr id="5" name="Text Placeholder 2"/>
          <p:cNvSpPr>
            <a:spLocks noGrp="1"/>
          </p:cNvSpPr>
          <p:nvPr>
            <p:ph type="body" idx="1"/>
          </p:nvPr>
        </p:nvSpPr>
        <p:spPr>
          <a:xfrm>
            <a:off x="457200" y="1600200"/>
            <a:ext cx="2601913" cy="4205288"/>
          </a:xfrm>
        </p:spPr>
        <p:style>
          <a:lnRef idx="2">
            <a:schemeClr val="accent5"/>
          </a:lnRef>
          <a:fillRef idx="1">
            <a:schemeClr val="lt1"/>
          </a:fillRef>
          <a:effectRef idx="0">
            <a:schemeClr val="accent5"/>
          </a:effectRef>
          <a:fontRef idx="minor">
            <a:schemeClr val="dk1"/>
          </a:fontRef>
        </p:style>
        <p:txBody>
          <a:bodyPr rtlCol="0">
            <a:normAutofit fontScale="32500" lnSpcReduction="20000"/>
          </a:bodyPr>
          <a:lstStyle/>
          <a:p>
            <a:pPr marL="0" indent="0" fontAlgn="auto">
              <a:spcAft>
                <a:spcPts val="0"/>
              </a:spcAft>
              <a:buFont typeface="Arial" pitchFamily="34" charset="0"/>
              <a:buNone/>
              <a:defRPr/>
            </a:pPr>
            <a:r>
              <a:rPr lang="en-US" sz="2800" dirty="0"/>
              <a:t>{</a:t>
            </a:r>
          </a:p>
          <a:p>
            <a:pPr marL="0" indent="0" fontAlgn="auto">
              <a:spcAft>
                <a:spcPts val="0"/>
              </a:spcAft>
              <a:buFont typeface="Arial" pitchFamily="34" charset="0"/>
              <a:buNone/>
              <a:defRPr/>
            </a:pPr>
            <a:r>
              <a:rPr lang="en-US" sz="2800" dirty="0"/>
              <a:t>        if (path == "") </a:t>
            </a:r>
            <a:endParaRPr lang="en-US" sz="2800" dirty="0" smtClean="0"/>
          </a:p>
          <a:p>
            <a:pPr marL="0" indent="0" fontAlgn="auto">
              <a:spcAft>
                <a:spcPts val="0"/>
              </a:spcAft>
              <a:buFont typeface="Arial" pitchFamily="34" charset="0"/>
              <a:buNone/>
              <a:defRPr/>
            </a:pPr>
            <a:r>
              <a:rPr lang="en-US" sz="2800" dirty="0"/>
              <a:t> </a:t>
            </a:r>
            <a:r>
              <a:rPr lang="en-US" sz="2800" dirty="0" smtClean="0"/>
              <a:t>                </a:t>
            </a:r>
            <a:r>
              <a:rPr lang="en-US" sz="2800" dirty="0" err="1" smtClean="0"/>
              <a:t>canv.pathname</a:t>
            </a:r>
            <a:r>
              <a:rPr lang="en-US" sz="2800" dirty="0" smtClean="0"/>
              <a:t> </a:t>
            </a:r>
            <a:r>
              <a:rPr lang="en-US" sz="2800" dirty="0"/>
              <a:t>= $.pathname;</a:t>
            </a:r>
          </a:p>
          <a:p>
            <a:pPr marL="0" indent="0" fontAlgn="auto">
              <a:spcAft>
                <a:spcPts val="0"/>
              </a:spcAft>
              <a:buFont typeface="Arial" pitchFamily="34" charset="0"/>
              <a:buNone/>
              <a:defRPr/>
            </a:pPr>
            <a:r>
              <a:rPr lang="en-US" sz="2800" dirty="0"/>
              <a:t>        $ = $ * [$.width, scale];</a:t>
            </a:r>
          </a:p>
          <a:p>
            <a:pPr marL="0" indent="0" fontAlgn="auto">
              <a:spcAft>
                <a:spcPts val="0"/>
              </a:spcAft>
              <a:buFont typeface="Arial" pitchFamily="34" charset="0"/>
              <a:buNone/>
              <a:defRPr/>
            </a:pPr>
            <a:endParaRPr lang="en-US" sz="2800" dirty="0"/>
          </a:p>
          <a:p>
            <a:pPr marL="0" indent="0" fontAlgn="auto">
              <a:spcAft>
                <a:spcPts val="0"/>
              </a:spcAft>
              <a:buFont typeface="Arial" pitchFamily="34" charset="0"/>
              <a:buNone/>
              <a:defRPr/>
            </a:pPr>
            <a:r>
              <a:rPr lang="en-US" sz="2800" dirty="0"/>
              <a:t>        if (x + $.width &lt;= </a:t>
            </a:r>
            <a:r>
              <a:rPr lang="en-US" sz="2800" dirty="0" err="1"/>
              <a:t>canv.width</a:t>
            </a:r>
            <a:r>
              <a:rPr lang="en-US" sz="2800" dirty="0"/>
              <a:t>) {</a:t>
            </a:r>
          </a:p>
          <a:p>
            <a:pPr marL="0" indent="0" fontAlgn="auto">
              <a:spcAft>
                <a:spcPts val="0"/>
              </a:spcAft>
              <a:buFont typeface="Arial" pitchFamily="34" charset="0"/>
              <a:buNone/>
              <a:defRPr/>
            </a:pPr>
            <a:r>
              <a:rPr lang="en-US" sz="2800" dirty="0"/>
              <a:t>                </a:t>
            </a:r>
            <a:r>
              <a:rPr lang="en-US" sz="2800" dirty="0" err="1"/>
              <a:t>canv</a:t>
            </a:r>
            <a:r>
              <a:rPr lang="en-US" sz="2800" dirty="0"/>
              <a:t> = compose(</a:t>
            </a:r>
            <a:r>
              <a:rPr lang="en-US" sz="2800" dirty="0" err="1"/>
              <a:t>canv</a:t>
            </a:r>
            <a:r>
              <a:rPr lang="en-US" sz="2800" dirty="0"/>
              <a:t>, $ # [</a:t>
            </a:r>
            <a:r>
              <a:rPr lang="en-US" sz="2800" dirty="0" err="1"/>
              <a:t>x,y</a:t>
            </a:r>
            <a:r>
              <a:rPr lang="en-US" sz="2800" dirty="0"/>
              <a:t>]);</a:t>
            </a:r>
          </a:p>
          <a:p>
            <a:pPr marL="0" indent="0" fontAlgn="auto">
              <a:spcAft>
                <a:spcPts val="0"/>
              </a:spcAft>
              <a:buFont typeface="Arial" pitchFamily="34" charset="0"/>
              <a:buNone/>
              <a:defRPr/>
            </a:pPr>
            <a:r>
              <a:rPr lang="en-US" sz="2800" dirty="0"/>
              <a:t>                x += $.width</a:t>
            </a:r>
            <a:r>
              <a:rPr lang="en-US" sz="2800" dirty="0" smtClean="0"/>
              <a:t>;</a:t>
            </a:r>
          </a:p>
          <a:p>
            <a:pPr marL="0" indent="0" fontAlgn="auto">
              <a:spcAft>
                <a:spcPts val="0"/>
              </a:spcAft>
              <a:buFont typeface="Arial" pitchFamily="34" charset="0"/>
              <a:buNone/>
              <a:defRPr/>
            </a:pPr>
            <a:endParaRPr lang="en-US" sz="2800" dirty="0"/>
          </a:p>
          <a:p>
            <a:pPr marL="0" indent="0" fontAlgn="auto">
              <a:spcAft>
                <a:spcPts val="0"/>
              </a:spcAft>
              <a:buFont typeface="Arial" pitchFamily="34" charset="0"/>
              <a:buNone/>
              <a:defRPr/>
            </a:pPr>
            <a:r>
              <a:rPr lang="en-US" sz="2800" dirty="0"/>
              <a:t>        } else {</a:t>
            </a:r>
          </a:p>
          <a:p>
            <a:pPr marL="0" indent="0" fontAlgn="auto">
              <a:spcAft>
                <a:spcPts val="0"/>
              </a:spcAft>
              <a:buFont typeface="Arial" pitchFamily="34" charset="0"/>
              <a:buNone/>
              <a:defRPr/>
            </a:pPr>
            <a:r>
              <a:rPr lang="en-US" sz="2800" dirty="0"/>
              <a:t>                </a:t>
            </a:r>
            <a:r>
              <a:rPr lang="en-US" sz="2800" dirty="0" err="1"/>
              <a:t>int</a:t>
            </a:r>
            <a:r>
              <a:rPr lang="en-US" sz="2800" dirty="0"/>
              <a:t> </a:t>
            </a:r>
            <a:r>
              <a:rPr lang="en-US" sz="2800" dirty="0" err="1"/>
              <a:t>lsize</a:t>
            </a:r>
            <a:r>
              <a:rPr lang="en-US" sz="2800" dirty="0"/>
              <a:t> = </a:t>
            </a:r>
            <a:r>
              <a:rPr lang="en-US" sz="2800" dirty="0" err="1"/>
              <a:t>canv.width</a:t>
            </a:r>
            <a:r>
              <a:rPr lang="en-US" sz="2800" dirty="0"/>
              <a:t>-x;</a:t>
            </a:r>
          </a:p>
          <a:p>
            <a:pPr marL="0" indent="0" fontAlgn="auto">
              <a:spcAft>
                <a:spcPts val="0"/>
              </a:spcAft>
              <a:buFont typeface="Arial" pitchFamily="34" charset="0"/>
              <a:buNone/>
              <a:defRPr/>
            </a:pPr>
            <a:r>
              <a:rPr lang="en-US" sz="2800" dirty="0"/>
              <a:t>                </a:t>
            </a:r>
            <a:r>
              <a:rPr lang="en-US" sz="2800" dirty="0" err="1"/>
              <a:t>int</a:t>
            </a:r>
            <a:r>
              <a:rPr lang="en-US" sz="2800" dirty="0"/>
              <a:t> </a:t>
            </a:r>
            <a:r>
              <a:rPr lang="en-US" sz="2800" dirty="0" err="1"/>
              <a:t>rsize</a:t>
            </a:r>
            <a:r>
              <a:rPr lang="en-US" sz="2800" dirty="0"/>
              <a:t> = $.width - </a:t>
            </a:r>
            <a:r>
              <a:rPr lang="en-US" sz="2800" dirty="0" err="1"/>
              <a:t>lsize</a:t>
            </a:r>
            <a:r>
              <a:rPr lang="en-US" sz="2800" dirty="0"/>
              <a:t>;</a:t>
            </a:r>
          </a:p>
          <a:p>
            <a:pPr marL="0" indent="0" fontAlgn="auto">
              <a:spcAft>
                <a:spcPts val="0"/>
              </a:spcAft>
              <a:buFont typeface="Arial" pitchFamily="34" charset="0"/>
              <a:buNone/>
              <a:defRPr/>
            </a:pPr>
            <a:endParaRPr lang="en-US" sz="2800" dirty="0"/>
          </a:p>
          <a:p>
            <a:pPr marL="0" indent="0" fontAlgn="auto">
              <a:spcAft>
                <a:spcPts val="0"/>
              </a:spcAft>
              <a:buFont typeface="Arial" pitchFamily="34" charset="0"/>
              <a:buNone/>
              <a:defRPr/>
            </a:pPr>
            <a:r>
              <a:rPr lang="en-US" sz="2800" dirty="0"/>
              <a:t>                </a:t>
            </a:r>
            <a:r>
              <a:rPr lang="en-US" sz="2800" dirty="0" err="1"/>
              <a:t>canv</a:t>
            </a:r>
            <a:r>
              <a:rPr lang="en-US" sz="2800" dirty="0"/>
              <a:t> = $</a:t>
            </a:r>
          </a:p>
          <a:p>
            <a:pPr marL="0" indent="0" fontAlgn="auto">
              <a:spcAft>
                <a:spcPts val="0"/>
              </a:spcAft>
              <a:buFont typeface="Arial" pitchFamily="34" charset="0"/>
              <a:buNone/>
              <a:defRPr/>
            </a:pPr>
            <a:r>
              <a:rPr lang="en-US" sz="2800" dirty="0"/>
              <a:t>                        : crop(., [0,0], [</a:t>
            </a:r>
            <a:r>
              <a:rPr lang="en-US" sz="2800" dirty="0" err="1"/>
              <a:t>lsize</a:t>
            </a:r>
            <a:r>
              <a:rPr lang="en-US" sz="2800" dirty="0"/>
              <a:t>,$.height])</a:t>
            </a:r>
          </a:p>
          <a:p>
            <a:pPr marL="0" indent="0" fontAlgn="auto">
              <a:spcAft>
                <a:spcPts val="0"/>
              </a:spcAft>
              <a:buFont typeface="Arial" pitchFamily="34" charset="0"/>
              <a:buNone/>
              <a:defRPr/>
            </a:pPr>
            <a:r>
              <a:rPr lang="en-US" sz="2800" dirty="0"/>
              <a:t>                        # [</a:t>
            </a:r>
            <a:r>
              <a:rPr lang="en-US" sz="2800" dirty="0" err="1"/>
              <a:t>x,y</a:t>
            </a:r>
            <a:r>
              <a:rPr lang="en-US" sz="2800" dirty="0"/>
              <a:t>]</a:t>
            </a:r>
          </a:p>
          <a:p>
            <a:pPr marL="0" indent="0" fontAlgn="auto">
              <a:spcAft>
                <a:spcPts val="0"/>
              </a:spcAft>
              <a:buFont typeface="Arial" pitchFamily="34" charset="0"/>
              <a:buNone/>
              <a:defRPr/>
            </a:pPr>
            <a:r>
              <a:rPr lang="en-US" sz="2800" dirty="0"/>
              <a:t>                        : compose(</a:t>
            </a:r>
            <a:r>
              <a:rPr lang="en-US" sz="2800" dirty="0" err="1"/>
              <a:t>canv</a:t>
            </a:r>
            <a:r>
              <a:rPr lang="en-US" sz="2800" dirty="0"/>
              <a:t>, .);</a:t>
            </a:r>
          </a:p>
          <a:p>
            <a:pPr marL="0" indent="0" fontAlgn="auto">
              <a:spcAft>
                <a:spcPts val="0"/>
              </a:spcAft>
              <a:buFont typeface="Arial" pitchFamily="34" charset="0"/>
              <a:buNone/>
              <a:defRPr/>
            </a:pPr>
            <a:endParaRPr lang="en-US" sz="2800" dirty="0"/>
          </a:p>
          <a:p>
            <a:pPr marL="0" indent="0" fontAlgn="auto">
              <a:spcAft>
                <a:spcPts val="0"/>
              </a:spcAft>
              <a:buFont typeface="Arial" pitchFamily="34" charset="0"/>
              <a:buNone/>
              <a:defRPr/>
            </a:pPr>
            <a:r>
              <a:rPr lang="en-US" sz="2800" dirty="0"/>
              <a:t>                (x = 0, y += scale);</a:t>
            </a:r>
          </a:p>
          <a:p>
            <a:pPr marL="0" indent="0" fontAlgn="auto">
              <a:spcAft>
                <a:spcPts val="0"/>
              </a:spcAft>
              <a:buFont typeface="Arial" pitchFamily="34" charset="0"/>
              <a:buNone/>
              <a:defRPr/>
            </a:pPr>
            <a:r>
              <a:rPr lang="en-US" sz="2800" dirty="0"/>
              <a:t>                if (y &gt;= </a:t>
            </a:r>
            <a:r>
              <a:rPr lang="en-US" sz="2800" dirty="0" err="1"/>
              <a:t>canv.width</a:t>
            </a:r>
            <a:r>
              <a:rPr lang="en-US" sz="2800" dirty="0"/>
              <a:t>) break;</a:t>
            </a:r>
          </a:p>
          <a:p>
            <a:pPr marL="0" indent="0" fontAlgn="auto">
              <a:spcAft>
                <a:spcPts val="0"/>
              </a:spcAft>
              <a:buFont typeface="Arial" pitchFamily="34" charset="0"/>
              <a:buNone/>
              <a:defRPr/>
            </a:pPr>
            <a:endParaRPr lang="en-US" sz="2800" dirty="0"/>
          </a:p>
          <a:p>
            <a:pPr marL="0" indent="0" fontAlgn="auto">
              <a:spcAft>
                <a:spcPts val="0"/>
              </a:spcAft>
              <a:buFont typeface="Arial" pitchFamily="34" charset="0"/>
              <a:buNone/>
              <a:defRPr/>
            </a:pPr>
            <a:r>
              <a:rPr lang="en-US" sz="2800" dirty="0"/>
              <a:t>                </a:t>
            </a:r>
            <a:r>
              <a:rPr lang="en-US" sz="2800" dirty="0" err="1"/>
              <a:t>canv</a:t>
            </a:r>
            <a:r>
              <a:rPr lang="en-US" sz="2800" dirty="0"/>
              <a:t> = $</a:t>
            </a:r>
          </a:p>
          <a:p>
            <a:pPr marL="0" indent="0" fontAlgn="auto">
              <a:spcAft>
                <a:spcPts val="0"/>
              </a:spcAft>
              <a:buFont typeface="Arial" pitchFamily="34" charset="0"/>
              <a:buNone/>
              <a:defRPr/>
            </a:pPr>
            <a:r>
              <a:rPr lang="en-US" sz="2800" dirty="0"/>
              <a:t>                        : crop(., [lsize,0], [</a:t>
            </a:r>
            <a:r>
              <a:rPr lang="en-US" sz="2800" dirty="0" err="1"/>
              <a:t>rsize</a:t>
            </a:r>
            <a:r>
              <a:rPr lang="en-US" sz="2800" dirty="0"/>
              <a:t>,$.height])</a:t>
            </a:r>
          </a:p>
          <a:p>
            <a:pPr marL="0" indent="0" fontAlgn="auto">
              <a:spcAft>
                <a:spcPts val="0"/>
              </a:spcAft>
              <a:buFont typeface="Arial" pitchFamily="34" charset="0"/>
              <a:buNone/>
              <a:defRPr/>
            </a:pPr>
            <a:r>
              <a:rPr lang="en-US" sz="2800" dirty="0"/>
              <a:t>                        # [</a:t>
            </a:r>
            <a:r>
              <a:rPr lang="en-US" sz="2800" dirty="0" err="1"/>
              <a:t>x,y</a:t>
            </a:r>
            <a:r>
              <a:rPr lang="en-US" sz="2800" dirty="0"/>
              <a:t>]</a:t>
            </a:r>
          </a:p>
          <a:p>
            <a:pPr marL="0" indent="0" fontAlgn="auto">
              <a:spcAft>
                <a:spcPts val="0"/>
              </a:spcAft>
              <a:buFont typeface="Arial" pitchFamily="34" charset="0"/>
              <a:buNone/>
              <a:defRPr/>
            </a:pPr>
            <a:r>
              <a:rPr lang="en-US" sz="2800" dirty="0"/>
              <a:t>                        : compose(</a:t>
            </a:r>
            <a:r>
              <a:rPr lang="en-US" sz="2800" dirty="0" err="1"/>
              <a:t>canv</a:t>
            </a:r>
            <a:r>
              <a:rPr lang="en-US" sz="2800" dirty="0"/>
              <a:t>, .);</a:t>
            </a:r>
          </a:p>
          <a:p>
            <a:pPr marL="0" indent="0" fontAlgn="auto">
              <a:spcAft>
                <a:spcPts val="0"/>
              </a:spcAft>
              <a:buFont typeface="Arial" pitchFamily="34" charset="0"/>
              <a:buNone/>
              <a:defRPr/>
            </a:pPr>
            <a:endParaRPr lang="en-US" sz="2800" dirty="0"/>
          </a:p>
          <a:p>
            <a:pPr marL="0" indent="0" fontAlgn="auto">
              <a:spcAft>
                <a:spcPts val="0"/>
              </a:spcAft>
              <a:buFont typeface="Arial" pitchFamily="34" charset="0"/>
              <a:buNone/>
              <a:defRPr/>
            </a:pPr>
            <a:r>
              <a:rPr lang="en-US" sz="2800" dirty="0"/>
              <a:t>                x += </a:t>
            </a:r>
            <a:r>
              <a:rPr lang="en-US" sz="2800" dirty="0" err="1"/>
              <a:t>rsize</a:t>
            </a:r>
            <a:r>
              <a:rPr lang="en-US" sz="2800" dirty="0"/>
              <a:t>;</a:t>
            </a:r>
          </a:p>
          <a:p>
            <a:pPr marL="0" indent="0" fontAlgn="auto">
              <a:spcAft>
                <a:spcPts val="0"/>
              </a:spcAft>
              <a:buFont typeface="Arial" pitchFamily="34" charset="0"/>
              <a:buNone/>
              <a:defRPr/>
            </a:pPr>
            <a:r>
              <a:rPr lang="en-US" sz="2800" dirty="0"/>
              <a:t>        }</a:t>
            </a:r>
          </a:p>
          <a:p>
            <a:pPr marL="0" indent="0" fontAlgn="auto">
              <a:spcAft>
                <a:spcPts val="0"/>
              </a:spcAft>
              <a:buFont typeface="Arial" pitchFamily="34" charset="0"/>
              <a:buNone/>
              <a:defRPr/>
            </a:pPr>
            <a:r>
              <a:rPr lang="en-US" sz="2800" dirty="0"/>
              <a:t>}</a:t>
            </a:r>
          </a:p>
        </p:txBody>
      </p:sp>
      <p:sp>
        <p:nvSpPr>
          <p:cNvPr id="3" name="TextBox 2"/>
          <p:cNvSpPr txBox="1"/>
          <p:nvPr/>
        </p:nvSpPr>
        <p:spPr>
          <a:xfrm>
            <a:off x="3419475" y="1803400"/>
            <a:ext cx="5113338" cy="3786188"/>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fontAlgn="auto">
              <a:spcBef>
                <a:spcPts val="0"/>
              </a:spcBef>
              <a:spcAft>
                <a:spcPts val="0"/>
              </a:spcAft>
              <a:defRPr/>
            </a:pPr>
            <a:r>
              <a:rPr lang="en-US" sz="2000" b="1" kern="0" dirty="0" err="1">
                <a:sym typeface="Arial"/>
              </a:rPr>
              <a:t>canv</a:t>
            </a:r>
            <a:r>
              <a:rPr lang="en-US" sz="2000" b="1" kern="0" dirty="0">
                <a:sym typeface="Arial"/>
              </a:rPr>
              <a:t> </a:t>
            </a:r>
            <a:r>
              <a:rPr lang="en-US" sz="2000" b="1" kern="0" dirty="0">
                <a:sym typeface="Arial"/>
              </a:rPr>
              <a:t>= </a:t>
            </a:r>
            <a:r>
              <a:rPr lang="en-US" sz="2000" b="1" kern="0" dirty="0">
                <a:sym typeface="Arial"/>
              </a:rPr>
              <a:t>$</a:t>
            </a:r>
          </a:p>
          <a:p>
            <a:pPr fontAlgn="auto">
              <a:spcBef>
                <a:spcPts val="0"/>
              </a:spcBef>
              <a:spcAft>
                <a:spcPts val="0"/>
              </a:spcAft>
              <a:defRPr/>
            </a:pPr>
            <a:r>
              <a:rPr lang="en-US" sz="2000" b="1" kern="0" dirty="0">
                <a:sym typeface="Arial"/>
              </a:rPr>
              <a:t>        : </a:t>
            </a:r>
            <a:r>
              <a:rPr lang="en-US" sz="2000" b="1" kern="0" dirty="0">
                <a:sym typeface="Arial"/>
              </a:rPr>
              <a:t>crop(., [0,0], [</a:t>
            </a:r>
            <a:r>
              <a:rPr lang="en-US" sz="2000" b="1" kern="0" dirty="0" err="1">
                <a:sym typeface="Arial"/>
              </a:rPr>
              <a:t>lsize</a:t>
            </a:r>
            <a:r>
              <a:rPr lang="en-US" sz="2000" b="1" kern="0" dirty="0">
                <a:sym typeface="Arial"/>
              </a:rPr>
              <a:t>,$.height</a:t>
            </a:r>
            <a:r>
              <a:rPr lang="en-US" sz="2000" b="1" kern="0" dirty="0">
                <a:sym typeface="Arial"/>
              </a:rPr>
              <a:t>])</a:t>
            </a:r>
          </a:p>
          <a:p>
            <a:pPr fontAlgn="auto">
              <a:spcBef>
                <a:spcPts val="0"/>
              </a:spcBef>
              <a:spcAft>
                <a:spcPts val="0"/>
              </a:spcAft>
              <a:defRPr/>
            </a:pPr>
            <a:r>
              <a:rPr lang="en-US" sz="2000" b="1" kern="0" dirty="0">
                <a:sym typeface="Arial"/>
              </a:rPr>
              <a:t> </a:t>
            </a:r>
            <a:r>
              <a:rPr lang="en-US" sz="2000" b="1" kern="0" dirty="0">
                <a:sym typeface="Arial"/>
              </a:rPr>
              <a:t>       # </a:t>
            </a:r>
            <a:r>
              <a:rPr lang="en-US" sz="2000" b="1" kern="0" dirty="0">
                <a:sym typeface="Arial"/>
              </a:rPr>
              <a:t>[</a:t>
            </a:r>
            <a:r>
              <a:rPr lang="en-US" sz="2000" b="1" kern="0" dirty="0" err="1">
                <a:sym typeface="Arial"/>
              </a:rPr>
              <a:t>x,y</a:t>
            </a:r>
            <a:r>
              <a:rPr lang="en-US" sz="2000" b="1" kern="0" dirty="0">
                <a:sym typeface="Arial"/>
              </a:rPr>
              <a:t>]</a:t>
            </a:r>
          </a:p>
          <a:p>
            <a:pPr fontAlgn="auto">
              <a:spcBef>
                <a:spcPts val="0"/>
              </a:spcBef>
              <a:spcAft>
                <a:spcPts val="0"/>
              </a:spcAft>
              <a:defRPr/>
            </a:pPr>
            <a:r>
              <a:rPr lang="en-US" sz="2000" b="1" kern="0" dirty="0">
                <a:sym typeface="Arial"/>
              </a:rPr>
              <a:t>        : </a:t>
            </a:r>
            <a:r>
              <a:rPr lang="en-US" sz="2000" b="1" kern="0" dirty="0">
                <a:sym typeface="Arial"/>
              </a:rPr>
              <a:t>compose(</a:t>
            </a:r>
            <a:r>
              <a:rPr lang="en-US" sz="2000" b="1" kern="0" dirty="0" err="1">
                <a:sym typeface="Arial"/>
              </a:rPr>
              <a:t>canv</a:t>
            </a:r>
            <a:r>
              <a:rPr lang="en-US" sz="2000" b="1" kern="0" dirty="0">
                <a:sym typeface="Arial"/>
              </a:rPr>
              <a:t>, .);</a:t>
            </a:r>
          </a:p>
          <a:p>
            <a:pPr fontAlgn="auto">
              <a:spcBef>
                <a:spcPts val="0"/>
              </a:spcBef>
              <a:spcAft>
                <a:spcPts val="0"/>
              </a:spcAft>
              <a:defRPr/>
            </a:pPr>
            <a:endParaRPr lang="en-US" sz="2000" b="1" kern="0" dirty="0">
              <a:sym typeface="Arial"/>
            </a:endParaRPr>
          </a:p>
          <a:p>
            <a:pPr fontAlgn="auto">
              <a:spcBef>
                <a:spcPts val="0"/>
              </a:spcBef>
              <a:spcAft>
                <a:spcPts val="0"/>
              </a:spcAft>
              <a:defRPr/>
            </a:pPr>
            <a:r>
              <a:rPr lang="en-US" sz="2000" b="1" kern="0" dirty="0">
                <a:sym typeface="Arial"/>
              </a:rPr>
              <a:t>(</a:t>
            </a:r>
            <a:r>
              <a:rPr lang="en-US" sz="2000" b="1" kern="0" dirty="0">
                <a:sym typeface="Arial"/>
              </a:rPr>
              <a:t>x = 0, y += scale);</a:t>
            </a:r>
          </a:p>
          <a:p>
            <a:pPr fontAlgn="auto">
              <a:spcBef>
                <a:spcPts val="0"/>
              </a:spcBef>
              <a:spcAft>
                <a:spcPts val="0"/>
              </a:spcAft>
              <a:defRPr/>
            </a:pPr>
            <a:r>
              <a:rPr lang="en-US" sz="2000" b="1" kern="0" dirty="0">
                <a:sym typeface="Arial"/>
              </a:rPr>
              <a:t>if </a:t>
            </a:r>
            <a:r>
              <a:rPr lang="en-US" sz="2000" b="1" kern="0" dirty="0">
                <a:sym typeface="Arial"/>
              </a:rPr>
              <a:t>(y &gt;= </a:t>
            </a:r>
            <a:r>
              <a:rPr lang="en-US" sz="2000" b="1" kern="0" dirty="0" err="1">
                <a:sym typeface="Arial"/>
              </a:rPr>
              <a:t>canv.width</a:t>
            </a:r>
            <a:r>
              <a:rPr lang="en-US" sz="2000" b="1" kern="0" dirty="0">
                <a:sym typeface="Arial"/>
              </a:rPr>
              <a:t>) break;</a:t>
            </a:r>
          </a:p>
          <a:p>
            <a:pPr fontAlgn="auto">
              <a:spcBef>
                <a:spcPts val="0"/>
              </a:spcBef>
              <a:spcAft>
                <a:spcPts val="0"/>
              </a:spcAft>
              <a:defRPr/>
            </a:pPr>
            <a:endParaRPr lang="en-US" sz="2000" b="1" kern="0" dirty="0">
              <a:sym typeface="Arial"/>
            </a:endParaRPr>
          </a:p>
          <a:p>
            <a:pPr fontAlgn="auto">
              <a:spcBef>
                <a:spcPts val="0"/>
              </a:spcBef>
              <a:spcAft>
                <a:spcPts val="0"/>
              </a:spcAft>
              <a:defRPr/>
            </a:pPr>
            <a:r>
              <a:rPr lang="en-US" sz="2000" b="1" kern="0" dirty="0" err="1">
                <a:sym typeface="Arial"/>
              </a:rPr>
              <a:t>canv</a:t>
            </a:r>
            <a:r>
              <a:rPr lang="en-US" sz="2000" b="1" kern="0" dirty="0">
                <a:sym typeface="Arial"/>
              </a:rPr>
              <a:t> </a:t>
            </a:r>
            <a:r>
              <a:rPr lang="en-US" sz="2000" b="1" kern="0" dirty="0">
                <a:sym typeface="Arial"/>
              </a:rPr>
              <a:t>= $</a:t>
            </a:r>
          </a:p>
          <a:p>
            <a:pPr fontAlgn="auto">
              <a:spcBef>
                <a:spcPts val="0"/>
              </a:spcBef>
              <a:spcAft>
                <a:spcPts val="0"/>
              </a:spcAft>
              <a:defRPr/>
            </a:pPr>
            <a:r>
              <a:rPr lang="en-US" sz="2000" b="1" kern="0" dirty="0">
                <a:sym typeface="Arial"/>
              </a:rPr>
              <a:t>        : </a:t>
            </a:r>
            <a:r>
              <a:rPr lang="en-US" sz="2000" b="1" kern="0" dirty="0">
                <a:sym typeface="Arial"/>
              </a:rPr>
              <a:t>crop(., [lsize,0], [</a:t>
            </a:r>
            <a:r>
              <a:rPr lang="en-US" sz="2000" b="1" kern="0" dirty="0" err="1">
                <a:sym typeface="Arial"/>
              </a:rPr>
              <a:t>rsize</a:t>
            </a:r>
            <a:r>
              <a:rPr lang="en-US" sz="2000" b="1" kern="0" dirty="0">
                <a:sym typeface="Arial"/>
              </a:rPr>
              <a:t>,$.height])</a:t>
            </a:r>
          </a:p>
          <a:p>
            <a:pPr fontAlgn="auto">
              <a:spcBef>
                <a:spcPts val="0"/>
              </a:spcBef>
              <a:spcAft>
                <a:spcPts val="0"/>
              </a:spcAft>
              <a:defRPr/>
            </a:pPr>
            <a:r>
              <a:rPr lang="en-US" sz="2000" b="1" kern="0" dirty="0">
                <a:sym typeface="Arial"/>
              </a:rPr>
              <a:t>        </a:t>
            </a:r>
            <a:r>
              <a:rPr lang="en-US" sz="2000" b="1" kern="0" dirty="0">
                <a:sym typeface="Arial"/>
              </a:rPr>
              <a:t># </a:t>
            </a:r>
            <a:r>
              <a:rPr lang="en-US" sz="2000" b="1" kern="0" dirty="0">
                <a:sym typeface="Arial"/>
              </a:rPr>
              <a:t>[</a:t>
            </a:r>
            <a:r>
              <a:rPr lang="en-US" sz="2000" b="1" kern="0" dirty="0" err="1">
                <a:sym typeface="Arial"/>
              </a:rPr>
              <a:t>x,y</a:t>
            </a:r>
            <a:r>
              <a:rPr lang="en-US" sz="2000" b="1" kern="0" dirty="0">
                <a:sym typeface="Arial"/>
              </a:rPr>
              <a:t>]</a:t>
            </a:r>
          </a:p>
          <a:p>
            <a:pPr fontAlgn="auto">
              <a:spcBef>
                <a:spcPts val="0"/>
              </a:spcBef>
              <a:spcAft>
                <a:spcPts val="0"/>
              </a:spcAft>
              <a:defRPr/>
            </a:pPr>
            <a:r>
              <a:rPr lang="en-US" sz="2000" b="1" kern="0" dirty="0">
                <a:sym typeface="Arial"/>
              </a:rPr>
              <a:t>        </a:t>
            </a:r>
            <a:r>
              <a:rPr lang="en-US" sz="2000" b="1" kern="0" dirty="0">
                <a:sym typeface="Arial"/>
              </a:rPr>
              <a:t>: </a:t>
            </a:r>
            <a:r>
              <a:rPr lang="en-US" sz="2000" b="1" kern="0" dirty="0">
                <a:sym typeface="Arial"/>
              </a:rPr>
              <a:t>compose(</a:t>
            </a:r>
            <a:r>
              <a:rPr lang="en-US" sz="2000" b="1" kern="0" dirty="0" err="1">
                <a:sym typeface="Arial"/>
              </a:rPr>
              <a:t>canv</a:t>
            </a:r>
            <a:r>
              <a:rPr lang="en-US" sz="2000" b="1" kern="0" dirty="0">
                <a:sym typeface="Arial"/>
              </a:rPr>
              <a:t>, .);</a:t>
            </a:r>
            <a:endParaRPr lang="en-US" sz="2000" b="1" kern="0" dirty="0">
              <a:sym typeface="Arial"/>
            </a:endParaRPr>
          </a:p>
        </p:txBody>
      </p:sp>
      <p:cxnSp>
        <p:nvCxnSpPr>
          <p:cNvPr id="7" name="Straight Connector 6"/>
          <p:cNvCxnSpPr/>
          <p:nvPr/>
        </p:nvCxnSpPr>
        <p:spPr>
          <a:xfrm flipH="1">
            <a:off x="2843213" y="1803400"/>
            <a:ext cx="576262" cy="1625600"/>
          </a:xfrm>
          <a:prstGeom prst="line">
            <a:avLst/>
          </a:prstGeom>
        </p:spPr>
        <p:style>
          <a:lnRef idx="1">
            <a:schemeClr val="accent3"/>
          </a:lnRef>
          <a:fillRef idx="0">
            <a:schemeClr val="accent3"/>
          </a:fillRef>
          <a:effectRef idx="0">
            <a:schemeClr val="accent3"/>
          </a:effectRef>
          <a:fontRef idx="minor">
            <a:schemeClr val="tx1"/>
          </a:fontRef>
        </p:style>
      </p:cxnSp>
      <p:cxnSp>
        <p:nvCxnSpPr>
          <p:cNvPr id="9" name="Straight Connector 8"/>
          <p:cNvCxnSpPr/>
          <p:nvPr/>
        </p:nvCxnSpPr>
        <p:spPr>
          <a:xfrm flipH="1" flipV="1">
            <a:off x="2843213" y="5118100"/>
            <a:ext cx="576262" cy="471488"/>
          </a:xfrm>
          <a:prstGeom prst="line">
            <a:avLst/>
          </a:prstGeom>
        </p:spPr>
        <p:style>
          <a:lnRef idx="1">
            <a:schemeClr val="accent3"/>
          </a:lnRef>
          <a:fillRef idx="0">
            <a:schemeClr val="accent3"/>
          </a:fillRef>
          <a:effectRef idx="0">
            <a:schemeClr val="accent3"/>
          </a:effectRef>
          <a:fontRef idx="minor">
            <a:schemeClr val="tx1"/>
          </a:fontRef>
        </p:style>
      </p:cxnSp>
      <p:sp>
        <p:nvSpPr>
          <p:cNvPr id="11" name="Rectangle 10"/>
          <p:cNvSpPr/>
          <p:nvPr/>
        </p:nvSpPr>
        <p:spPr>
          <a:xfrm>
            <a:off x="900113" y="3429000"/>
            <a:ext cx="1943100" cy="1689100"/>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fontAlgn="auto">
              <a:spcBef>
                <a:spcPts val="0"/>
              </a:spcBef>
              <a:spcAft>
                <a:spcPts val="0"/>
              </a:spcAft>
              <a:defRPr/>
            </a:pPr>
            <a:r>
              <a:rPr lang="en-US" sz="900" kern="0" dirty="0" err="1">
                <a:sym typeface="Arial"/>
              </a:rPr>
              <a:t>canv</a:t>
            </a:r>
            <a:r>
              <a:rPr lang="en-US" sz="900" kern="0" dirty="0">
                <a:sym typeface="Arial"/>
              </a:rPr>
              <a:t> = $</a:t>
            </a:r>
          </a:p>
          <a:p>
            <a:pPr fontAlgn="auto">
              <a:spcBef>
                <a:spcPts val="0"/>
              </a:spcBef>
              <a:spcAft>
                <a:spcPts val="0"/>
              </a:spcAft>
              <a:defRPr/>
            </a:pPr>
            <a:r>
              <a:rPr lang="en-US" sz="900" kern="0" dirty="0">
                <a:sym typeface="Arial"/>
              </a:rPr>
              <a:t>        : </a:t>
            </a:r>
            <a:r>
              <a:rPr lang="en-US" sz="900" kern="0" dirty="0">
                <a:sym typeface="Arial"/>
              </a:rPr>
              <a:t>crop(., [0,0], [</a:t>
            </a:r>
            <a:r>
              <a:rPr lang="en-US" sz="900" kern="0" dirty="0" err="1">
                <a:sym typeface="Arial"/>
              </a:rPr>
              <a:t>lsize</a:t>
            </a:r>
            <a:r>
              <a:rPr lang="en-US" sz="900" kern="0" dirty="0">
                <a:sym typeface="Arial"/>
              </a:rPr>
              <a:t>,$.height])</a:t>
            </a:r>
          </a:p>
          <a:p>
            <a:pPr fontAlgn="auto">
              <a:spcBef>
                <a:spcPts val="0"/>
              </a:spcBef>
              <a:spcAft>
                <a:spcPts val="0"/>
              </a:spcAft>
              <a:defRPr/>
            </a:pPr>
            <a:r>
              <a:rPr lang="en-US" sz="900" kern="0" dirty="0">
                <a:sym typeface="Arial"/>
              </a:rPr>
              <a:t>        </a:t>
            </a:r>
            <a:r>
              <a:rPr lang="en-US" sz="900" kern="0" dirty="0">
                <a:sym typeface="Arial"/>
              </a:rPr>
              <a:t># </a:t>
            </a:r>
            <a:r>
              <a:rPr lang="en-US" sz="900" kern="0" dirty="0">
                <a:sym typeface="Arial"/>
              </a:rPr>
              <a:t>[</a:t>
            </a:r>
            <a:r>
              <a:rPr lang="en-US" sz="900" kern="0" dirty="0" err="1">
                <a:sym typeface="Arial"/>
              </a:rPr>
              <a:t>x,y</a:t>
            </a:r>
            <a:r>
              <a:rPr lang="en-US" sz="900" kern="0" dirty="0">
                <a:sym typeface="Arial"/>
              </a:rPr>
              <a:t>]</a:t>
            </a:r>
          </a:p>
          <a:p>
            <a:pPr fontAlgn="auto">
              <a:spcBef>
                <a:spcPts val="0"/>
              </a:spcBef>
              <a:spcAft>
                <a:spcPts val="0"/>
              </a:spcAft>
              <a:defRPr/>
            </a:pPr>
            <a:r>
              <a:rPr lang="en-US" sz="900" kern="0" dirty="0">
                <a:sym typeface="Arial"/>
              </a:rPr>
              <a:t>        </a:t>
            </a:r>
            <a:r>
              <a:rPr lang="en-US" sz="900" kern="0" dirty="0">
                <a:sym typeface="Arial"/>
              </a:rPr>
              <a:t>: </a:t>
            </a:r>
            <a:r>
              <a:rPr lang="en-US" sz="900" kern="0" dirty="0">
                <a:sym typeface="Arial"/>
              </a:rPr>
              <a:t>compose(</a:t>
            </a:r>
            <a:r>
              <a:rPr lang="en-US" sz="900" kern="0" dirty="0" err="1">
                <a:sym typeface="Arial"/>
              </a:rPr>
              <a:t>canv</a:t>
            </a:r>
            <a:r>
              <a:rPr lang="en-US" sz="900" kern="0" dirty="0">
                <a:sym typeface="Arial"/>
              </a:rPr>
              <a:t>, .);</a:t>
            </a:r>
          </a:p>
          <a:p>
            <a:pPr fontAlgn="auto">
              <a:spcBef>
                <a:spcPts val="0"/>
              </a:spcBef>
              <a:spcAft>
                <a:spcPts val="0"/>
              </a:spcAft>
              <a:defRPr/>
            </a:pPr>
            <a:endParaRPr lang="en-US" sz="900" kern="0" dirty="0">
              <a:sym typeface="Arial"/>
            </a:endParaRPr>
          </a:p>
          <a:p>
            <a:pPr fontAlgn="auto">
              <a:spcBef>
                <a:spcPts val="0"/>
              </a:spcBef>
              <a:spcAft>
                <a:spcPts val="0"/>
              </a:spcAft>
              <a:defRPr/>
            </a:pPr>
            <a:r>
              <a:rPr lang="en-US" sz="900" kern="0" dirty="0">
                <a:sym typeface="Arial"/>
              </a:rPr>
              <a:t>(</a:t>
            </a:r>
            <a:r>
              <a:rPr lang="en-US" sz="900" kern="0" dirty="0">
                <a:sym typeface="Arial"/>
              </a:rPr>
              <a:t>x = 0, y += scale);</a:t>
            </a:r>
          </a:p>
          <a:p>
            <a:pPr fontAlgn="auto">
              <a:spcBef>
                <a:spcPts val="0"/>
              </a:spcBef>
              <a:spcAft>
                <a:spcPts val="0"/>
              </a:spcAft>
              <a:defRPr/>
            </a:pPr>
            <a:r>
              <a:rPr lang="en-US" sz="900" kern="0" dirty="0">
                <a:sym typeface="Arial"/>
              </a:rPr>
              <a:t>if </a:t>
            </a:r>
            <a:r>
              <a:rPr lang="en-US" sz="900" kern="0" dirty="0">
                <a:sym typeface="Arial"/>
              </a:rPr>
              <a:t>(y &gt;= </a:t>
            </a:r>
            <a:r>
              <a:rPr lang="en-US" sz="900" kern="0" dirty="0" err="1">
                <a:sym typeface="Arial"/>
              </a:rPr>
              <a:t>canv.width</a:t>
            </a:r>
            <a:r>
              <a:rPr lang="en-US" sz="900" kern="0" dirty="0">
                <a:sym typeface="Arial"/>
              </a:rPr>
              <a:t>) break;</a:t>
            </a:r>
          </a:p>
          <a:p>
            <a:pPr fontAlgn="auto">
              <a:spcBef>
                <a:spcPts val="0"/>
              </a:spcBef>
              <a:spcAft>
                <a:spcPts val="0"/>
              </a:spcAft>
              <a:defRPr/>
            </a:pPr>
            <a:endParaRPr lang="en-US" sz="900" kern="0" dirty="0">
              <a:sym typeface="Arial"/>
            </a:endParaRPr>
          </a:p>
          <a:p>
            <a:pPr fontAlgn="auto">
              <a:spcBef>
                <a:spcPts val="0"/>
              </a:spcBef>
              <a:spcAft>
                <a:spcPts val="0"/>
              </a:spcAft>
              <a:defRPr/>
            </a:pPr>
            <a:r>
              <a:rPr lang="en-US" sz="900" kern="0" dirty="0" err="1">
                <a:sym typeface="Arial"/>
              </a:rPr>
              <a:t>canv</a:t>
            </a:r>
            <a:r>
              <a:rPr lang="en-US" sz="900" kern="0" dirty="0">
                <a:sym typeface="Arial"/>
              </a:rPr>
              <a:t> </a:t>
            </a:r>
            <a:r>
              <a:rPr lang="en-US" sz="900" kern="0" dirty="0">
                <a:sym typeface="Arial"/>
              </a:rPr>
              <a:t>= $</a:t>
            </a:r>
          </a:p>
          <a:p>
            <a:pPr fontAlgn="auto">
              <a:spcBef>
                <a:spcPts val="0"/>
              </a:spcBef>
              <a:spcAft>
                <a:spcPts val="0"/>
              </a:spcAft>
              <a:defRPr/>
            </a:pPr>
            <a:r>
              <a:rPr lang="en-US" sz="900" kern="0" dirty="0">
                <a:sym typeface="Arial"/>
              </a:rPr>
              <a:t>        : </a:t>
            </a:r>
            <a:r>
              <a:rPr lang="en-US" sz="900" kern="0" dirty="0">
                <a:sym typeface="Arial"/>
              </a:rPr>
              <a:t>crop(., [lsize,0], [</a:t>
            </a:r>
            <a:r>
              <a:rPr lang="en-US" sz="900" kern="0" dirty="0" err="1">
                <a:sym typeface="Arial"/>
              </a:rPr>
              <a:t>rsize</a:t>
            </a:r>
            <a:r>
              <a:rPr lang="en-US" sz="900" kern="0" dirty="0">
                <a:sym typeface="Arial"/>
              </a:rPr>
              <a:t>,$.height])</a:t>
            </a:r>
          </a:p>
          <a:p>
            <a:pPr fontAlgn="auto">
              <a:spcBef>
                <a:spcPts val="0"/>
              </a:spcBef>
              <a:spcAft>
                <a:spcPts val="0"/>
              </a:spcAft>
              <a:defRPr/>
            </a:pPr>
            <a:r>
              <a:rPr lang="en-US" sz="900" kern="0" dirty="0">
                <a:sym typeface="Arial"/>
              </a:rPr>
              <a:t>        </a:t>
            </a:r>
            <a:r>
              <a:rPr lang="en-US" sz="900" kern="0" dirty="0">
                <a:sym typeface="Arial"/>
              </a:rPr>
              <a:t># </a:t>
            </a:r>
            <a:r>
              <a:rPr lang="en-US" sz="900" kern="0" dirty="0">
                <a:sym typeface="Arial"/>
              </a:rPr>
              <a:t>[</a:t>
            </a:r>
            <a:r>
              <a:rPr lang="en-US" sz="900" kern="0" dirty="0" err="1">
                <a:sym typeface="Arial"/>
              </a:rPr>
              <a:t>x,y</a:t>
            </a:r>
            <a:r>
              <a:rPr lang="en-US" sz="900" kern="0" dirty="0">
                <a:sym typeface="Arial"/>
              </a:rPr>
              <a:t>]</a:t>
            </a:r>
          </a:p>
          <a:p>
            <a:pPr fontAlgn="auto">
              <a:spcBef>
                <a:spcPts val="0"/>
              </a:spcBef>
              <a:spcAft>
                <a:spcPts val="0"/>
              </a:spcAft>
              <a:defRPr/>
            </a:pPr>
            <a:r>
              <a:rPr lang="en-US" sz="900" kern="0" dirty="0">
                <a:sym typeface="Arial"/>
              </a:rPr>
              <a:t>        </a:t>
            </a:r>
            <a:r>
              <a:rPr lang="en-US" sz="900" kern="0" dirty="0">
                <a:sym typeface="Arial"/>
              </a:rPr>
              <a:t>: </a:t>
            </a:r>
            <a:r>
              <a:rPr lang="en-US" sz="900" kern="0" dirty="0">
                <a:sym typeface="Arial"/>
              </a:rPr>
              <a:t>compose(</a:t>
            </a:r>
            <a:r>
              <a:rPr lang="en-US" sz="900" kern="0" dirty="0" err="1">
                <a:sym typeface="Arial"/>
              </a:rPr>
              <a:t>canv</a:t>
            </a:r>
            <a:r>
              <a:rPr lang="en-US" sz="900" kern="0" dirty="0">
                <a:sym typeface="Arial"/>
              </a:rPr>
              <a:t>, .);</a:t>
            </a: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hape 65"/>
          <p:cNvSpPr>
            <a:spLocks noGrp="1"/>
          </p:cNvSpPr>
          <p:nvPr>
            <p:ph type="title"/>
          </p:nvPr>
        </p:nvSpPr>
        <p:spPr>
          <a:xfrm>
            <a:off x="457200" y="679450"/>
            <a:ext cx="8229600" cy="738188"/>
          </a:xfrm>
        </p:spPr>
        <p:txBody>
          <a:bodyPr>
            <a:spAutoFit/>
          </a:bodyPr>
          <a:lstStyle/>
          <a:p>
            <a:pPr>
              <a:spcBef>
                <a:spcPct val="0"/>
              </a:spcBef>
              <a:buSzTx/>
              <a:buFontTx/>
              <a:buNone/>
            </a:pPr>
            <a:r>
              <a:rPr lang="en-US" smtClean="0">
                <a:solidFill>
                  <a:srgbClr val="000000"/>
                </a:solidFill>
                <a:latin typeface="Calibri" pitchFamily="34" charset="0"/>
                <a:cs typeface="Arial" charset="0"/>
                <a:sym typeface="Arial" charset="0"/>
              </a:rPr>
              <a:t>End Block</a:t>
            </a:r>
          </a:p>
        </p:txBody>
      </p:sp>
      <p:pic>
        <p:nvPicPr>
          <p:cNvPr id="35842"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
        <p:nvSpPr>
          <p:cNvPr id="5" name="Text Placeholder 2"/>
          <p:cNvSpPr>
            <a:spLocks noGrp="1"/>
          </p:cNvSpPr>
          <p:nvPr>
            <p:ph type="body" idx="1"/>
          </p:nvPr>
        </p:nvSpPr>
        <p:spPr>
          <a:xfrm>
            <a:off x="457200" y="2420938"/>
            <a:ext cx="8229600" cy="2692400"/>
          </a:xfrm>
        </p:spPr>
        <p:style>
          <a:lnRef idx="2">
            <a:schemeClr val="accent5"/>
          </a:lnRef>
          <a:fillRef idx="1">
            <a:schemeClr val="lt1"/>
          </a:fillRef>
          <a:effectRef idx="0">
            <a:schemeClr val="accent5"/>
          </a:effectRef>
          <a:fontRef idx="minor">
            <a:schemeClr val="dk1"/>
          </a:fontRef>
        </p:style>
        <p:txBody>
          <a:bodyPr rtlCol="0">
            <a:normAutofit/>
          </a:bodyPr>
          <a:lstStyle/>
          <a:p>
            <a:pPr marL="0" indent="0" fontAlgn="auto">
              <a:spcAft>
                <a:spcPts val="0"/>
              </a:spcAft>
              <a:buFont typeface="Arial" pitchFamily="34" charset="0"/>
              <a:buNone/>
              <a:defRPr/>
            </a:pPr>
            <a:r>
              <a:rPr lang="en-US" sz="2800" b="1" dirty="0"/>
              <a:t>END {</a:t>
            </a:r>
          </a:p>
          <a:p>
            <a:pPr marL="0" indent="0" fontAlgn="auto">
              <a:spcAft>
                <a:spcPts val="0"/>
              </a:spcAft>
              <a:buFont typeface="Arial" pitchFamily="34" charset="0"/>
              <a:buNone/>
              <a:defRPr/>
            </a:pPr>
            <a:r>
              <a:rPr lang="en-US" sz="2800" b="1" dirty="0"/>
              <a:t>        </a:t>
            </a:r>
            <a:r>
              <a:rPr lang="en-US" sz="2500" b="1" dirty="0" err="1"/>
              <a:t>canv</a:t>
            </a:r>
            <a:r>
              <a:rPr lang="en-US" sz="2500" b="1" dirty="0"/>
              <a:t> = apply_watermark("generated using BIPL", </a:t>
            </a:r>
            <a:r>
              <a:rPr lang="en-US" sz="2500" b="1" dirty="0" err="1"/>
              <a:t>canv</a:t>
            </a:r>
            <a:r>
              <a:rPr lang="en-US" sz="2500" b="1" dirty="0"/>
              <a:t>);</a:t>
            </a:r>
          </a:p>
          <a:p>
            <a:pPr marL="0" indent="0" fontAlgn="auto">
              <a:spcAft>
                <a:spcPts val="0"/>
              </a:spcAft>
              <a:buFont typeface="Arial" pitchFamily="34" charset="0"/>
              <a:buNone/>
              <a:defRPr/>
            </a:pPr>
            <a:r>
              <a:rPr lang="en-US" sz="2800" b="1" dirty="0"/>
              <a:t>        </a:t>
            </a:r>
            <a:r>
              <a:rPr lang="en-US" sz="2800" b="1" dirty="0" err="1"/>
              <a:t>canv.filename</a:t>
            </a:r>
            <a:r>
              <a:rPr lang="en-US" sz="2800" b="1" dirty="0"/>
              <a:t> = "CANVAS";</a:t>
            </a:r>
          </a:p>
          <a:p>
            <a:pPr marL="0" indent="0" fontAlgn="auto">
              <a:spcAft>
                <a:spcPts val="0"/>
              </a:spcAft>
              <a:buFont typeface="Arial" pitchFamily="34" charset="0"/>
              <a:buNone/>
              <a:defRPr/>
            </a:pPr>
            <a:r>
              <a:rPr lang="en-US" sz="2800" b="1" dirty="0"/>
              <a:t>        save(</a:t>
            </a:r>
            <a:r>
              <a:rPr lang="en-US" sz="2800" b="1" dirty="0" err="1"/>
              <a:t>canv</a:t>
            </a:r>
            <a:r>
              <a:rPr lang="en-US" sz="2800" b="1" dirty="0"/>
              <a:t>, "JPG");</a:t>
            </a:r>
          </a:p>
          <a:p>
            <a:pPr marL="0" indent="0" fontAlgn="auto">
              <a:spcAft>
                <a:spcPts val="0"/>
              </a:spcAft>
              <a:buFont typeface="Arial" pitchFamily="34" charset="0"/>
              <a:buNone/>
              <a:defRPr/>
            </a:pPr>
            <a:r>
              <a:rPr lang="en-US" sz="2800" b="1" dirty="0"/>
              <a:t>}</a:t>
            </a: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700213"/>
            <a:ext cx="7138987" cy="4062412"/>
          </a:xfrm>
        </p:spPr>
        <p:txBody>
          <a:bodyPr rtlCol="0">
            <a:normAutofit fontScale="92500" lnSpcReduction="20000"/>
          </a:bodyPr>
          <a:lstStyle/>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Project Manage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Shih-</a:t>
            </a:r>
            <a:r>
              <a:rPr lang="en-US" dirty="0" err="1" smtClean="0">
                <a:solidFill>
                  <a:schemeClr val="bg1">
                    <a:lumMod val="75000"/>
                  </a:schemeClr>
                </a:solidFill>
              </a:rPr>
              <a:t>Hao</a:t>
            </a:r>
            <a:r>
              <a:rPr lang="en-US" dirty="0" smtClean="0">
                <a:solidFill>
                  <a:schemeClr val="bg1">
                    <a:lumMod val="75000"/>
                  </a:schemeClr>
                </a:solidFill>
              </a:rPr>
              <a:t> Tsai 	      (Project Manager)</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Structure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Terry Tsai		            (Language Guru)</a:t>
            </a:r>
          </a:p>
          <a:p>
            <a:pPr marL="0" indent="0" defTabSz="457200" fontAlgn="auto">
              <a:lnSpc>
                <a:spcPct val="90000"/>
              </a:lnSpc>
              <a:spcAft>
                <a:spcPts val="0"/>
              </a:spcAft>
              <a:buFont typeface="EngraverTextH" pitchFamily="2" charset="2"/>
              <a:buNone/>
              <a:defRPr/>
            </a:pPr>
            <a:r>
              <a:rPr lang="en-US" b="1" dirty="0" smtClean="0"/>
              <a:t>Compiler Architecture</a:t>
            </a:r>
          </a:p>
          <a:p>
            <a:pPr marL="457200" lvl="1" indent="0" defTabSz="457200" fontAlgn="auto">
              <a:lnSpc>
                <a:spcPct val="90000"/>
              </a:lnSpc>
              <a:spcAft>
                <a:spcPts val="0"/>
              </a:spcAft>
              <a:buFont typeface="EngraverTextH" pitchFamily="2" charset="2"/>
              <a:buNone/>
              <a:defRPr/>
            </a:pPr>
            <a:r>
              <a:rPr lang="en-US" dirty="0" smtClean="0"/>
              <a:t>Fan Wei  		            (System Architect)</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Environment</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Yi-Hong Lin		      (System Integrator)</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Testing </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Chun-Chao Wang	(Testing &amp; validate)</a:t>
            </a:r>
          </a:p>
        </p:txBody>
      </p:sp>
      <p:pic>
        <p:nvPicPr>
          <p:cNvPr id="37891" name="Picture 2"/>
          <p:cNvPicPr>
            <a:picLocks noChangeAspect="1" noChangeArrowheads="1"/>
          </p:cNvPicPr>
          <p:nvPr/>
        </p:nvPicPr>
        <p:blipFill>
          <a:blip r:embed="rId2"/>
          <a:srcRect l="35728" t="39330" r="31197" b="34210"/>
          <a:stretch>
            <a:fillRect/>
          </a:stretch>
        </p:blipFill>
        <p:spPr bwMode="auto">
          <a:xfrm>
            <a:off x="5364163" y="260350"/>
            <a:ext cx="3311525" cy="1655763"/>
          </a:xfrm>
          <a:prstGeom prst="rect">
            <a:avLst/>
          </a:prstGeom>
          <a:noFill/>
          <a:ln w="9525">
            <a:noFill/>
            <a:miter lim="800000"/>
            <a:headEnd/>
            <a:tailEnd/>
          </a:ln>
        </p:spPr>
      </p:pic>
      <p:pic>
        <p:nvPicPr>
          <p:cNvPr id="37892"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標題 1"/>
          <p:cNvSpPr>
            <a:spLocks noGrp="1"/>
          </p:cNvSpPr>
          <p:nvPr>
            <p:ph type="title"/>
          </p:nvPr>
        </p:nvSpPr>
        <p:spPr>
          <a:xfrm>
            <a:off x="323850" y="692150"/>
            <a:ext cx="8229600" cy="739775"/>
          </a:xfrm>
        </p:spPr>
        <p:txBody>
          <a:bodyPr lIns="91425" tIns="91425" rIns="91425" bIns="91425" anchor="b">
            <a:spAutoFit/>
          </a:bodyPr>
          <a:lstStyle/>
          <a:p>
            <a:pPr algn="l"/>
            <a:r>
              <a:rPr lang="en-US" altLang="zh-TW" sz="3600" b="1" smtClean="0">
                <a:solidFill>
                  <a:srgbClr val="000000"/>
                </a:solidFill>
                <a:cs typeface="Arial" charset="0"/>
                <a:sym typeface="Arial" charset="0"/>
              </a:rPr>
              <a:t>Translator Architecture</a:t>
            </a:r>
            <a:endParaRPr lang="zh-TW" altLang="en-US" sz="3600" b="1" smtClean="0">
              <a:solidFill>
                <a:srgbClr val="000000"/>
              </a:solidFill>
              <a:cs typeface="Arial" charset="0"/>
              <a:sym typeface="Arial" charset="0"/>
            </a:endParaRPr>
          </a:p>
        </p:txBody>
      </p:sp>
      <p:grpSp>
        <p:nvGrpSpPr>
          <p:cNvPr id="38914" name="组合 3"/>
          <p:cNvGrpSpPr>
            <a:grpSpLocks/>
          </p:cNvGrpSpPr>
          <p:nvPr/>
        </p:nvGrpSpPr>
        <p:grpSpPr bwMode="auto">
          <a:xfrm>
            <a:off x="0" y="1763713"/>
            <a:ext cx="9063038" cy="3825875"/>
            <a:chOff x="0" y="1484784"/>
            <a:chExt cx="9062425" cy="3824808"/>
          </a:xfrm>
        </p:grpSpPr>
        <p:sp>
          <p:nvSpPr>
            <p:cNvPr id="123" name="圓角矩形 122"/>
            <p:cNvSpPr/>
            <p:nvPr/>
          </p:nvSpPr>
          <p:spPr>
            <a:xfrm>
              <a:off x="5716201" y="2249746"/>
              <a:ext cx="2455696" cy="2677365"/>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97" name="圓角矩形 96"/>
            <p:cNvSpPr/>
            <p:nvPr/>
          </p:nvSpPr>
          <p:spPr>
            <a:xfrm>
              <a:off x="627021" y="3028990"/>
              <a:ext cx="3657353" cy="2128244"/>
            </a:xfrm>
            <a:prstGeom prst="roundRect">
              <a:avLst>
                <a:gd name="adj" fmla="val 9415"/>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04" name="圓角矩形 103"/>
            <p:cNvSpPr/>
            <p:nvPr/>
          </p:nvSpPr>
          <p:spPr>
            <a:xfrm>
              <a:off x="549238" y="2205308"/>
              <a:ext cx="3806568" cy="3104284"/>
            </a:xfrm>
            <a:prstGeom prst="roundRect">
              <a:avLst>
                <a:gd name="adj" fmla="val 3693"/>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17" name="圓角矩形 116"/>
            <p:cNvSpPr/>
            <p:nvPr/>
          </p:nvSpPr>
          <p:spPr>
            <a:xfrm>
              <a:off x="4211353" y="1484784"/>
              <a:ext cx="1584218" cy="2159984"/>
            </a:xfrm>
            <a:prstGeom prst="roundRect">
              <a:avLst>
                <a:gd name="adj" fmla="val 398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80" name="圓角矩形 79"/>
            <p:cNvSpPr/>
            <p:nvPr/>
          </p:nvSpPr>
          <p:spPr>
            <a:xfrm>
              <a:off x="660355" y="3233721"/>
              <a:ext cx="1185783" cy="433266"/>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kern="0" dirty="0" err="1">
                  <a:latin typeface="Droid Sans Mono" pitchFamily="49" charset="0"/>
                  <a:ea typeface="Droid Sans Mono" pitchFamily="49" charset="0"/>
                  <a:cs typeface="Droid Sans Mono" pitchFamily="49" charset="0"/>
                  <a:sym typeface="Arial"/>
                </a:rPr>
                <a:t>Tokenizer</a:t>
              </a:r>
              <a:endParaRPr lang="zh-TW" altLang="en-US" kern="0" dirty="0">
                <a:latin typeface="Droid Sans Mono" pitchFamily="49" charset="0"/>
                <a:ea typeface="Arial Unicode MS" pitchFamily="34" charset="-120"/>
                <a:cs typeface="Droid Sans Mono" pitchFamily="49" charset="0"/>
                <a:sym typeface="Arial"/>
              </a:endParaRPr>
            </a:p>
          </p:txBody>
        </p:sp>
        <p:sp>
          <p:nvSpPr>
            <p:cNvPr id="81" name="圓角矩形 80"/>
            <p:cNvSpPr/>
            <p:nvPr/>
          </p:nvSpPr>
          <p:spPr>
            <a:xfrm>
              <a:off x="2062024" y="3230547"/>
              <a:ext cx="906401" cy="439614"/>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kern="0" dirty="0">
                  <a:latin typeface="Droid Sans Mono" pitchFamily="49" charset="0"/>
                  <a:ea typeface="Droid Sans Mono" pitchFamily="49" charset="0"/>
                  <a:cs typeface="Droid Sans Mono" pitchFamily="49" charset="0"/>
                  <a:sym typeface="Arial"/>
                </a:rPr>
                <a:t>Parser</a:t>
              </a:r>
            </a:p>
          </p:txBody>
        </p:sp>
        <p:sp>
          <p:nvSpPr>
            <p:cNvPr id="82" name="向右箭號 81"/>
            <p:cNvSpPr/>
            <p:nvPr/>
          </p:nvSpPr>
          <p:spPr>
            <a:xfrm>
              <a:off x="1874711" y="3298790"/>
              <a:ext cx="177788" cy="339630"/>
            </a:xfrm>
            <a:prstGeom prst="right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83" name="圓角矩形 82"/>
            <p:cNvSpPr/>
            <p:nvPr/>
          </p:nvSpPr>
          <p:spPr>
            <a:xfrm>
              <a:off x="3300190" y="3254352"/>
              <a:ext cx="887352" cy="43168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200" kern="0" dirty="0">
                  <a:latin typeface="Droid Sans Mono" pitchFamily="49" charset="0"/>
                  <a:ea typeface="Droid Sans Mono" pitchFamily="49" charset="0"/>
                  <a:cs typeface="Droid Sans Mono" pitchFamily="49" charset="0"/>
                  <a:sym typeface="Arial"/>
                </a:rPr>
                <a:t>Symbol</a:t>
              </a:r>
              <a:br>
                <a:rPr lang="en-US" altLang="zh-CN" sz="1200" kern="0" dirty="0">
                  <a:latin typeface="Droid Sans Mono" pitchFamily="49" charset="0"/>
                  <a:ea typeface="Droid Sans Mono" pitchFamily="49" charset="0"/>
                  <a:cs typeface="Droid Sans Mono" pitchFamily="49" charset="0"/>
                  <a:sym typeface="Arial"/>
                </a:rPr>
              </a:br>
              <a:r>
                <a:rPr lang="en-US" altLang="zh-CN" sz="1200" kern="0" dirty="0">
                  <a:latin typeface="Droid Sans Mono" pitchFamily="49" charset="0"/>
                  <a:ea typeface="Droid Sans Mono" pitchFamily="49" charset="0"/>
                  <a:cs typeface="Droid Sans Mono" pitchFamily="49" charset="0"/>
                  <a:sym typeface="Arial"/>
                </a:rPr>
                <a:t>Table</a:t>
              </a:r>
              <a:endParaRPr lang="zh-CN" altLang="en-US" sz="1200" kern="0" dirty="0">
                <a:latin typeface="Droid Sans Mono" pitchFamily="49" charset="0"/>
                <a:ea typeface="Droid Sans Mono" pitchFamily="49" charset="0"/>
                <a:cs typeface="Droid Sans Mono" pitchFamily="49" charset="0"/>
                <a:sym typeface="Arial"/>
              </a:endParaRPr>
            </a:p>
          </p:txBody>
        </p:sp>
        <p:sp>
          <p:nvSpPr>
            <p:cNvPr id="84" name="圓角矩形 83"/>
            <p:cNvSpPr/>
            <p:nvPr/>
          </p:nvSpPr>
          <p:spPr>
            <a:xfrm>
              <a:off x="660355" y="4014553"/>
              <a:ext cx="1007995"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flex</a:t>
              </a:r>
              <a:r>
                <a:rPr lang="en-US" altLang="zh-TW" sz="1600" kern="0" dirty="0">
                  <a:latin typeface="Droid Sans Mono" pitchFamily="49" charset="0"/>
                  <a:ea typeface="Droid Sans Mono" pitchFamily="49" charset="0"/>
                  <a:cs typeface="Droid Sans Mono" pitchFamily="49" charset="0"/>
                  <a:sym typeface="Arial"/>
                </a:rPr>
                <a:t>++</a:t>
              </a:r>
              <a:endParaRPr lang="zh-TW" altLang="en-US" sz="1600" kern="0" dirty="0">
                <a:latin typeface="Droid Sans Mono" pitchFamily="49" charset="0"/>
                <a:ea typeface="Arial Unicode MS" pitchFamily="34" charset="-120"/>
                <a:cs typeface="Droid Sans Mono" pitchFamily="49" charset="0"/>
                <a:sym typeface="Arial"/>
              </a:endParaRPr>
            </a:p>
          </p:txBody>
        </p:sp>
        <p:sp>
          <p:nvSpPr>
            <p:cNvPr id="86" name="圓角矩形 85"/>
            <p:cNvSpPr/>
            <p:nvPr/>
          </p:nvSpPr>
          <p:spPr>
            <a:xfrm>
              <a:off x="1034980" y="2308466"/>
              <a:ext cx="2628722"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bipl_frontend.exe</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87" name="圓角矩形 86"/>
            <p:cNvSpPr/>
            <p:nvPr/>
          </p:nvSpPr>
          <p:spPr>
            <a:xfrm>
              <a:off x="5892401" y="2879807"/>
              <a:ext cx="2160442" cy="43168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Image modules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88" name="圓角矩形 87"/>
            <p:cNvSpPr/>
            <p:nvPr/>
          </p:nvSpPr>
          <p:spPr>
            <a:xfrm>
              <a:off x="5892401" y="2321163"/>
              <a:ext cx="2160442" cy="433267"/>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skeleton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89" name="向上箭號 88"/>
            <p:cNvSpPr/>
            <p:nvPr/>
          </p:nvSpPr>
          <p:spPr>
            <a:xfrm>
              <a:off x="1052442" y="3717773"/>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90" name="圓角矩形 89"/>
            <p:cNvSpPr/>
            <p:nvPr/>
          </p:nvSpPr>
          <p:spPr>
            <a:xfrm>
              <a:off x="2082659" y="4016140"/>
              <a:ext cx="865129"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bison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91" name="向上箭號 90"/>
            <p:cNvSpPr/>
            <p:nvPr/>
          </p:nvSpPr>
          <p:spPr>
            <a:xfrm>
              <a:off x="2335055" y="3720947"/>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8931" name="文字方塊 91"/>
            <p:cNvSpPr txBox="1">
              <a:spLocks noChangeArrowheads="1"/>
            </p:cNvSpPr>
            <p:nvPr/>
          </p:nvSpPr>
          <p:spPr bwMode="auto">
            <a:xfrm>
              <a:off x="865454" y="4725144"/>
              <a:ext cx="1050634" cy="338554"/>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bipl.l</a:t>
              </a:r>
              <a:endParaRPr lang="zh-TW" altLang="en-US" sz="1600">
                <a:latin typeface="Droid Sans Mono"/>
                <a:ea typeface="Arial Unicode MS" pitchFamily="34" charset="-128"/>
                <a:cs typeface="Droid Sans Mono"/>
              </a:endParaRPr>
            </a:p>
          </p:txBody>
        </p:sp>
        <p:sp>
          <p:nvSpPr>
            <p:cNvPr id="38932" name="文字方塊 92"/>
            <p:cNvSpPr txBox="1">
              <a:spLocks noChangeArrowheads="1"/>
            </p:cNvSpPr>
            <p:nvPr/>
          </p:nvSpPr>
          <p:spPr bwMode="auto">
            <a:xfrm>
              <a:off x="2951441" y="4763616"/>
              <a:ext cx="1506052" cy="276999"/>
            </a:xfrm>
            <a:prstGeom prst="rect">
              <a:avLst/>
            </a:prstGeom>
            <a:noFill/>
            <a:ln w="9525">
              <a:noFill/>
              <a:miter lim="800000"/>
              <a:headEnd/>
              <a:tailEnd/>
            </a:ln>
          </p:spPr>
          <p:txBody>
            <a:bodyPr>
              <a:spAutoFit/>
            </a:bodyPr>
            <a:lstStyle/>
            <a:p>
              <a:r>
                <a:rPr lang="en-US" altLang="zh-TW" sz="1200">
                  <a:latin typeface="Droid Sans Mono"/>
                  <a:ea typeface="Droid Sans Mono"/>
                  <a:cs typeface="Droid Sans Mono"/>
                </a:rPr>
                <a:t>symboltable.h</a:t>
              </a:r>
              <a:endParaRPr lang="zh-TW" altLang="en-US" sz="1200">
                <a:latin typeface="Droid Sans Mono"/>
                <a:ea typeface="Droid Sans Mono"/>
                <a:cs typeface="Droid Sans Mono"/>
              </a:endParaRPr>
            </a:p>
          </p:txBody>
        </p:sp>
        <p:sp>
          <p:nvSpPr>
            <p:cNvPr id="38933" name="文字方塊 93"/>
            <p:cNvSpPr txBox="1">
              <a:spLocks noChangeArrowheads="1"/>
            </p:cNvSpPr>
            <p:nvPr/>
          </p:nvSpPr>
          <p:spPr bwMode="auto">
            <a:xfrm>
              <a:off x="1976064" y="4725144"/>
              <a:ext cx="933744" cy="338554"/>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bipl.y</a:t>
              </a:r>
              <a:endParaRPr lang="zh-TW" altLang="en-US" sz="1600">
                <a:latin typeface="Droid Sans Mono"/>
                <a:ea typeface="Droid Sans Mono"/>
                <a:cs typeface="Droid Sans Mono"/>
              </a:endParaRPr>
            </a:p>
          </p:txBody>
        </p:sp>
        <p:sp>
          <p:nvSpPr>
            <p:cNvPr id="95" name="向上箭號 94"/>
            <p:cNvSpPr/>
            <p:nvPr/>
          </p:nvSpPr>
          <p:spPr>
            <a:xfrm>
              <a:off x="1052442" y="4509715"/>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96" name="向上箭號 95"/>
            <p:cNvSpPr/>
            <p:nvPr/>
          </p:nvSpPr>
          <p:spPr>
            <a:xfrm>
              <a:off x="2335055" y="4509715"/>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98" name="向上箭號 97"/>
            <p:cNvSpPr/>
            <p:nvPr/>
          </p:nvSpPr>
          <p:spPr>
            <a:xfrm>
              <a:off x="2131869" y="2776649"/>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99" name="上-下雙向箭號 98"/>
            <p:cNvSpPr/>
            <p:nvPr/>
          </p:nvSpPr>
          <p:spPr>
            <a:xfrm rot="5400000">
              <a:off x="2937513" y="3321769"/>
              <a:ext cx="407874" cy="317479"/>
            </a:xfrm>
            <a:prstGeom prst="upDownArrow">
              <a:avLst>
                <a:gd name="adj1" fmla="val 47164"/>
                <a:gd name="adj2" fmla="val 33092"/>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8938" name="文字方塊 99"/>
            <p:cNvSpPr txBox="1">
              <a:spLocks noChangeArrowheads="1"/>
            </p:cNvSpPr>
            <p:nvPr/>
          </p:nvSpPr>
          <p:spPr bwMode="auto">
            <a:xfrm>
              <a:off x="0" y="1916832"/>
              <a:ext cx="1253622" cy="246221"/>
            </a:xfrm>
            <a:prstGeom prst="rect">
              <a:avLst/>
            </a:prstGeom>
            <a:solidFill>
              <a:schemeClr val="bg1"/>
            </a:solidFill>
            <a:ln w="9525">
              <a:noFill/>
              <a:miter lim="800000"/>
              <a:headEnd/>
              <a:tailEnd/>
            </a:ln>
          </p:spPr>
          <p:txBody>
            <a:bodyPr lIns="0" tIns="0" rIns="0" bIns="0">
              <a:spAutoFit/>
            </a:bodyPr>
            <a:lstStyle/>
            <a:p>
              <a:r>
                <a:rPr lang="en-US" altLang="zh-TW" sz="1600">
                  <a:latin typeface="Droid Sans Mono"/>
                  <a:ea typeface="Droid Sans Mono"/>
                  <a:cs typeface="Droid Sans Mono"/>
                </a:rPr>
                <a:t>test.bipl</a:t>
              </a:r>
              <a:endParaRPr lang="zh-TW" altLang="en-US" sz="1600">
                <a:latin typeface="Droid Sans Mono"/>
                <a:ea typeface="Droid Sans Mono"/>
                <a:cs typeface="Droid Sans Mono"/>
              </a:endParaRPr>
            </a:p>
          </p:txBody>
        </p:sp>
        <p:sp>
          <p:nvSpPr>
            <p:cNvPr id="103" name="五邊形 102"/>
            <p:cNvSpPr/>
            <p:nvPr/>
          </p:nvSpPr>
          <p:spPr>
            <a:xfrm>
              <a:off x="63496" y="2421148"/>
              <a:ext cx="971484" cy="206317"/>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13" name="圓角矩形 112"/>
            <p:cNvSpPr/>
            <p:nvPr/>
          </p:nvSpPr>
          <p:spPr>
            <a:xfrm>
              <a:off x="4347869" y="1581594"/>
              <a:ext cx="1298487" cy="43168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100" kern="0" dirty="0">
                  <a:latin typeface="Droid Sans Mono" pitchFamily="49" charset="0"/>
                  <a:ea typeface="Droid Sans Mono" pitchFamily="49" charset="0"/>
                  <a:cs typeface="Droid Sans Mono" pitchFamily="49" charset="0"/>
                  <a:sym typeface="Arial"/>
                </a:rPr>
                <a:t>Function</a:t>
              </a:r>
              <a:r>
                <a:rPr lang="en-US" altLang="zh-TW" sz="1600" kern="0" dirty="0">
                  <a:latin typeface="Droid Sans Mono" pitchFamily="49" charset="0"/>
                  <a:ea typeface="Droid Sans Mono" pitchFamily="49" charset="0"/>
                  <a:cs typeface="Droid Sans Mono" pitchFamily="49" charset="0"/>
                  <a:sym typeface="Arial"/>
                </a:rPr>
                <a:t> </a:t>
              </a:r>
              <a:r>
                <a:rPr lang="en-US" altLang="zh-TW" sz="1100" kern="0" dirty="0">
                  <a:latin typeface="Droid Sans Mono" pitchFamily="49" charset="0"/>
                  <a:ea typeface="Droid Sans Mono" pitchFamily="49" charset="0"/>
                  <a:cs typeface="Droid Sans Mono" pitchFamily="49" charset="0"/>
                  <a:sym typeface="Arial"/>
                </a:rPr>
                <a:t>Declarations</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114" name="圓角矩形 113"/>
            <p:cNvSpPr/>
            <p:nvPr/>
          </p:nvSpPr>
          <p:spPr>
            <a:xfrm>
              <a:off x="4355805" y="2083104"/>
              <a:ext cx="1298487" cy="439615"/>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Begin Block</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115" name="圓角矩形 114"/>
            <p:cNvSpPr/>
            <p:nvPr/>
          </p:nvSpPr>
          <p:spPr>
            <a:xfrm>
              <a:off x="4355805" y="2571918"/>
              <a:ext cx="1298487" cy="438028"/>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Body</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116" name="圓角矩形 115"/>
            <p:cNvSpPr/>
            <p:nvPr/>
          </p:nvSpPr>
          <p:spPr>
            <a:xfrm>
              <a:off x="4365330" y="3062319"/>
              <a:ext cx="1288963" cy="438028"/>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End</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118" name="五邊形 117"/>
            <p:cNvSpPr/>
            <p:nvPr/>
          </p:nvSpPr>
          <p:spPr>
            <a:xfrm>
              <a:off x="3765295" y="2398929"/>
              <a:ext cx="519078" cy="239645"/>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19" name="圓角矩形 118"/>
            <p:cNvSpPr/>
            <p:nvPr/>
          </p:nvSpPr>
          <p:spPr>
            <a:xfrm>
              <a:off x="5892401" y="3374969"/>
              <a:ext cx="2160442" cy="514207"/>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200" kern="0" dirty="0">
                  <a:latin typeface="Droid Sans Mono" pitchFamily="49" charset="0"/>
                  <a:ea typeface="Droid Sans Mono" pitchFamily="49" charset="0"/>
                  <a:cs typeface="Droid Sans Mono" pitchFamily="49" charset="0"/>
                  <a:sym typeface="Arial"/>
                </a:rPr>
                <a:t>7 types</a:t>
              </a:r>
              <a:r>
                <a:rPr lang="en-US" altLang="zh-TW" sz="1200" kern="0" dirty="0">
                  <a:latin typeface="Droid Sans Mono" pitchFamily="49" charset="0"/>
                  <a:ea typeface="Droid Sans Mono" pitchFamily="49" charset="0"/>
                  <a:cs typeface="Droid Sans Mono" pitchFamily="49" charset="0"/>
                  <a:sym typeface="Arial"/>
                </a:rPr>
                <a:t/>
              </a:r>
              <a:br>
                <a:rPr lang="en-US" altLang="zh-TW" sz="1200" kern="0" dirty="0">
                  <a:latin typeface="Droid Sans Mono" pitchFamily="49" charset="0"/>
                  <a:ea typeface="Droid Sans Mono" pitchFamily="49" charset="0"/>
                  <a:cs typeface="Droid Sans Mono" pitchFamily="49" charset="0"/>
                  <a:sym typeface="Arial"/>
                </a:rPr>
              </a:br>
              <a:r>
                <a:rPr lang="en-US" altLang="zh-TW" sz="1200" kern="0" dirty="0">
                  <a:latin typeface="Droid Sans Mono" pitchFamily="49" charset="0"/>
                  <a:ea typeface="Droid Sans Mono" pitchFamily="49" charset="0"/>
                  <a:cs typeface="Droid Sans Mono" pitchFamily="49" charset="0"/>
                  <a:sym typeface="Arial"/>
                </a:rPr>
                <a:t>operator overloading</a:t>
              </a:r>
              <a:endParaRPr lang="zh-TW" altLang="en-US" sz="1200" kern="0" dirty="0">
                <a:latin typeface="Droid Sans Mono" pitchFamily="49" charset="0"/>
                <a:ea typeface="Droid Sans Mono" pitchFamily="49" charset="0"/>
                <a:cs typeface="Droid Sans Mono" pitchFamily="49" charset="0"/>
                <a:sym typeface="Arial"/>
              </a:endParaRPr>
            </a:p>
          </p:txBody>
        </p:sp>
        <p:sp>
          <p:nvSpPr>
            <p:cNvPr id="121" name="圓角矩形 120"/>
            <p:cNvSpPr/>
            <p:nvPr/>
          </p:nvSpPr>
          <p:spPr>
            <a:xfrm>
              <a:off x="5795571" y="2819499"/>
              <a:ext cx="2316005" cy="2040956"/>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20" name="圓角矩形 119"/>
            <p:cNvSpPr/>
            <p:nvPr/>
          </p:nvSpPr>
          <p:spPr>
            <a:xfrm>
              <a:off x="5892401" y="3939961"/>
              <a:ext cx="2160442" cy="514207"/>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Built-in functions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38948" name="文字方塊 121"/>
            <p:cNvSpPr txBox="1">
              <a:spLocks noChangeArrowheads="1"/>
            </p:cNvSpPr>
            <p:nvPr/>
          </p:nvSpPr>
          <p:spPr bwMode="auto">
            <a:xfrm>
              <a:off x="5868144" y="4516124"/>
              <a:ext cx="2304256" cy="246221"/>
            </a:xfrm>
            <a:prstGeom prst="rect">
              <a:avLst/>
            </a:prstGeom>
            <a:noFill/>
            <a:ln w="9525">
              <a:noFill/>
              <a:miter lim="800000"/>
              <a:headEnd/>
              <a:tailEnd/>
            </a:ln>
          </p:spPr>
          <p:txBody>
            <a:bodyPr lIns="0" tIns="0" rIns="0" bIns="0">
              <a:spAutoFit/>
            </a:bodyPr>
            <a:lstStyle/>
            <a:p>
              <a:r>
                <a:rPr lang="en-US" altLang="zh-TW" sz="1600">
                  <a:latin typeface="Droid Sans Mono"/>
                  <a:ea typeface="Droid Sans Mono"/>
                  <a:cs typeface="Droid Sans Mono"/>
                </a:rPr>
                <a:t>prebuilt libraries</a:t>
              </a:r>
              <a:endParaRPr lang="zh-TW" altLang="en-US" sz="1600">
                <a:latin typeface="Droid Sans Mono"/>
                <a:ea typeface="Droid Sans Mono"/>
                <a:cs typeface="Droid Sans Mono"/>
              </a:endParaRPr>
            </a:p>
          </p:txBody>
        </p:sp>
        <p:sp>
          <p:nvSpPr>
            <p:cNvPr id="124" name="五邊形 123"/>
            <p:cNvSpPr/>
            <p:nvPr/>
          </p:nvSpPr>
          <p:spPr>
            <a:xfrm>
              <a:off x="5651118" y="2411625"/>
              <a:ext cx="309542" cy="217426"/>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25" name="五邊形 124"/>
            <p:cNvSpPr/>
            <p:nvPr/>
          </p:nvSpPr>
          <p:spPr>
            <a:xfrm>
              <a:off x="8111576" y="2398929"/>
              <a:ext cx="950849" cy="238059"/>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8951" name="文字方塊 125"/>
            <p:cNvSpPr txBox="1">
              <a:spLocks noChangeArrowheads="1"/>
            </p:cNvSpPr>
            <p:nvPr/>
          </p:nvSpPr>
          <p:spPr bwMode="auto">
            <a:xfrm>
              <a:off x="7710841" y="1712421"/>
              <a:ext cx="1351584" cy="492443"/>
            </a:xfrm>
            <a:prstGeom prst="rect">
              <a:avLst/>
            </a:prstGeom>
            <a:solidFill>
              <a:schemeClr val="bg1"/>
            </a:solidFill>
            <a:ln w="9525">
              <a:noFill/>
              <a:miter lim="800000"/>
              <a:headEnd/>
              <a:tailEnd/>
            </a:ln>
          </p:spPr>
          <p:txBody>
            <a:bodyPr lIns="0" tIns="0" rIns="0" bIns="0">
              <a:spAutoFit/>
            </a:bodyPr>
            <a:lstStyle/>
            <a:p>
              <a:pPr algn="r"/>
              <a:r>
                <a:rPr lang="en-US" altLang="zh-TW" sz="1600">
                  <a:latin typeface="Droid Sans Mono"/>
                  <a:ea typeface="Droid Sans Mono"/>
                  <a:cs typeface="Droid Sans Mono"/>
                </a:rPr>
                <a:t>module.dll</a:t>
              </a:r>
            </a:p>
            <a:p>
              <a:pPr algn="r"/>
              <a:r>
                <a:rPr lang="en-US" altLang="zh-TW" sz="1600">
                  <a:latin typeface="Droid Sans Mono"/>
                  <a:ea typeface="Droid Sans Mono"/>
                  <a:cs typeface="Droid Sans Mono"/>
                </a:rPr>
                <a:t>test.exe</a:t>
              </a:r>
            </a:p>
          </p:txBody>
        </p:sp>
        <p:sp>
          <p:nvSpPr>
            <p:cNvPr id="38952" name="文字方塊 2"/>
            <p:cNvSpPr txBox="1">
              <a:spLocks noChangeArrowheads="1"/>
            </p:cNvSpPr>
            <p:nvPr/>
          </p:nvSpPr>
          <p:spPr bwMode="auto">
            <a:xfrm>
              <a:off x="1763688" y="1691516"/>
              <a:ext cx="1908212" cy="369332"/>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FRONTEND</a:t>
              </a:r>
              <a:endParaRPr lang="zh-TW" altLang="en-US">
                <a:latin typeface="Eras Bold ITC" pitchFamily="34" charset="0"/>
                <a:ea typeface="Droid Sans Mono"/>
                <a:cs typeface="Droid Sans Mono"/>
              </a:endParaRPr>
            </a:p>
          </p:txBody>
        </p:sp>
        <p:sp>
          <p:nvSpPr>
            <p:cNvPr id="38953" name="文字方塊 39"/>
            <p:cNvSpPr txBox="1">
              <a:spLocks noChangeArrowheads="1"/>
            </p:cNvSpPr>
            <p:nvPr/>
          </p:nvSpPr>
          <p:spPr bwMode="auto">
            <a:xfrm>
              <a:off x="6223805" y="1703391"/>
              <a:ext cx="1908212" cy="369332"/>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BACKEND</a:t>
              </a:r>
              <a:endParaRPr lang="zh-TW" altLang="en-US">
                <a:latin typeface="Eras Bold ITC" pitchFamily="34" charset="0"/>
                <a:ea typeface="Droid Sans Mono"/>
                <a:cs typeface="Droid Sans Mono"/>
              </a:endParaRPr>
            </a:p>
          </p:txBody>
        </p:sp>
        <p:sp>
          <p:nvSpPr>
            <p:cNvPr id="41" name="圓角矩形 89"/>
            <p:cNvSpPr/>
            <p:nvPr/>
          </p:nvSpPr>
          <p:spPr>
            <a:xfrm>
              <a:off x="3319238" y="4014553"/>
              <a:ext cx="865128"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C</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42" name="向上箭號 95"/>
            <p:cNvSpPr/>
            <p:nvPr/>
          </p:nvSpPr>
          <p:spPr>
            <a:xfrm>
              <a:off x="3563697" y="4516063"/>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3" name="向上箭號 95"/>
            <p:cNvSpPr/>
            <p:nvPr/>
          </p:nvSpPr>
          <p:spPr>
            <a:xfrm>
              <a:off x="3571633" y="3724121"/>
              <a:ext cx="360339"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grpSp>
      <p:pic>
        <p:nvPicPr>
          <p:cNvPr id="38915" name="Picture 8" descr="CU_NYtraditionacrown"/>
          <p:cNvPicPr>
            <a:picLocks noChangeAspect="1" noChangeArrowheads="1"/>
          </p:cNvPicPr>
          <p:nvPr/>
        </p:nvPicPr>
        <p:blipFill>
          <a:blip r:embed="rId2"/>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標題 1"/>
          <p:cNvSpPr>
            <a:spLocks noGrp="1"/>
          </p:cNvSpPr>
          <p:nvPr>
            <p:ph type="title"/>
          </p:nvPr>
        </p:nvSpPr>
        <p:spPr>
          <a:xfrm>
            <a:off x="446088" y="385763"/>
            <a:ext cx="8229600" cy="739775"/>
          </a:xfrm>
        </p:spPr>
        <p:txBody>
          <a:bodyPr lIns="91425" tIns="91425" rIns="91425" bIns="91425" anchor="b">
            <a:spAutoFit/>
          </a:bodyPr>
          <a:lstStyle/>
          <a:p>
            <a:pPr algn="l"/>
            <a:r>
              <a:rPr lang="en-US" altLang="zh-TW" sz="3600" b="1" smtClean="0">
                <a:solidFill>
                  <a:srgbClr val="000000"/>
                </a:solidFill>
                <a:cs typeface="Arial" charset="0"/>
                <a:sym typeface="Arial" charset="0"/>
              </a:rPr>
              <a:t>Sample Program</a:t>
            </a:r>
            <a:endParaRPr lang="zh-TW" altLang="en-US" sz="3600" b="1" smtClean="0">
              <a:solidFill>
                <a:srgbClr val="000000"/>
              </a:solidFill>
              <a:cs typeface="Arial" charset="0"/>
              <a:sym typeface="Arial" charset="0"/>
            </a:endParaRPr>
          </a:p>
        </p:txBody>
      </p:sp>
      <p:grpSp>
        <p:nvGrpSpPr>
          <p:cNvPr id="39938" name="组合 1"/>
          <p:cNvGrpSpPr>
            <a:grpSpLocks/>
          </p:cNvGrpSpPr>
          <p:nvPr/>
        </p:nvGrpSpPr>
        <p:grpSpPr bwMode="auto">
          <a:xfrm>
            <a:off x="323850" y="1147763"/>
            <a:ext cx="5472113" cy="5521325"/>
            <a:chOff x="323528" y="1148551"/>
            <a:chExt cx="5472608" cy="5520809"/>
          </a:xfrm>
        </p:grpSpPr>
        <p:sp>
          <p:nvSpPr>
            <p:cNvPr id="6" name="TextBox 5"/>
            <p:cNvSpPr txBox="1"/>
            <p:nvPr/>
          </p:nvSpPr>
          <p:spPr>
            <a:xfrm>
              <a:off x="323528" y="1148551"/>
              <a:ext cx="2087752" cy="36985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800" kern="0" dirty="0" err="1">
                  <a:sym typeface="Arial"/>
                </a:rPr>
                <a:t>int</a:t>
              </a:r>
              <a:r>
                <a:rPr lang="en-US" altLang="zh-CN" sz="1800" kern="0" dirty="0">
                  <a:sym typeface="Arial"/>
                </a:rPr>
                <a:t> x () return 1; </a:t>
              </a:r>
            </a:p>
          </p:txBody>
        </p:sp>
        <p:sp>
          <p:nvSpPr>
            <p:cNvPr id="7" name="TextBox 6"/>
            <p:cNvSpPr txBox="1"/>
            <p:nvPr/>
          </p:nvSpPr>
          <p:spPr>
            <a:xfrm>
              <a:off x="323528" y="1653329"/>
              <a:ext cx="4464454" cy="1200038"/>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800" kern="0" dirty="0">
                  <a:sym typeface="Arial"/>
                </a:rPr>
                <a:t>BEGIN {</a:t>
              </a:r>
            </a:p>
            <a:p>
              <a:pPr marL="0" lvl="1" fontAlgn="auto">
                <a:spcBef>
                  <a:spcPts val="0"/>
                </a:spcBef>
                <a:spcAft>
                  <a:spcPts val="0"/>
                </a:spcAft>
                <a:defRPr/>
              </a:pPr>
              <a:r>
                <a:rPr lang="fr-FR" altLang="zh-CN" sz="1800" kern="0" dirty="0">
                  <a:sym typeface="Arial"/>
                </a:rPr>
                <a:t>image c = canvas( 1000.0, 1000.0);</a:t>
              </a:r>
            </a:p>
            <a:p>
              <a:pPr marL="0" lvl="1" fontAlgn="auto">
                <a:spcBef>
                  <a:spcPts val="0"/>
                </a:spcBef>
                <a:spcAft>
                  <a:spcPts val="0"/>
                </a:spcAft>
                <a:defRPr/>
              </a:pPr>
              <a:r>
                <a:rPr lang="en-US" altLang="zh-CN" sz="1800" kern="0" dirty="0" err="1">
                  <a:sym typeface="Arial"/>
                </a:rPr>
                <a:t>int</a:t>
              </a:r>
              <a:r>
                <a:rPr lang="en-US" altLang="zh-CN" sz="1800" kern="0" dirty="0">
                  <a:sym typeface="Arial"/>
                </a:rPr>
                <a:t> </a:t>
              </a:r>
              <a:r>
                <a:rPr lang="en-US" altLang="zh-CN" sz="1800" kern="0" dirty="0" err="1">
                  <a:sym typeface="Arial"/>
                </a:rPr>
                <a:t>i</a:t>
              </a:r>
              <a:r>
                <a:rPr lang="en-US" altLang="zh-CN" sz="1800" kern="0" dirty="0">
                  <a:sym typeface="Arial"/>
                </a:rPr>
                <a:t> = 0, j = 0;</a:t>
              </a:r>
            </a:p>
            <a:p>
              <a:pPr fontAlgn="auto">
                <a:spcBef>
                  <a:spcPts val="0"/>
                </a:spcBef>
                <a:spcAft>
                  <a:spcPts val="0"/>
                </a:spcAft>
                <a:defRPr/>
              </a:pPr>
              <a:r>
                <a:rPr lang="en-US" altLang="zh-CN" sz="1800" kern="0" dirty="0">
                  <a:sym typeface="Arial"/>
                </a:rPr>
                <a:t>}</a:t>
              </a:r>
              <a:endParaRPr lang="en-US" altLang="zh-CN" sz="1800" kern="0" dirty="0">
                <a:sym typeface="Arial"/>
              </a:endParaRPr>
            </a:p>
          </p:txBody>
        </p:sp>
        <p:sp>
          <p:nvSpPr>
            <p:cNvPr id="8" name="TextBox 7"/>
            <p:cNvSpPr txBox="1"/>
            <p:nvPr/>
          </p:nvSpPr>
          <p:spPr>
            <a:xfrm>
              <a:off x="323528" y="3020038"/>
              <a:ext cx="5472608" cy="2309597"/>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800" kern="0" dirty="0">
                  <a:sym typeface="Arial"/>
                </a:rPr>
                <a:t>{</a:t>
              </a:r>
            </a:p>
            <a:p>
              <a:pPr marL="0" lvl="1" fontAlgn="auto">
                <a:spcBef>
                  <a:spcPts val="0"/>
                </a:spcBef>
                <a:spcAft>
                  <a:spcPts val="0"/>
                </a:spcAft>
                <a:defRPr/>
              </a:pPr>
              <a:r>
                <a:rPr lang="en-US" altLang="zh-CN" sz="1800" kern="0" dirty="0">
                  <a:sym typeface="Arial"/>
                </a:rPr>
                <a:t>c = compose(c, $ * [100,100] # [</a:t>
              </a:r>
              <a:r>
                <a:rPr lang="en-US" altLang="zh-CN" sz="1800" kern="0" dirty="0" err="1">
                  <a:sym typeface="Arial"/>
                </a:rPr>
                <a:t>i</a:t>
              </a:r>
              <a:r>
                <a:rPr lang="en-US" altLang="zh-CN" sz="1800" kern="0" dirty="0">
                  <a:sym typeface="Arial"/>
                </a:rPr>
                <a:t>*100,j*100]);</a:t>
              </a:r>
            </a:p>
            <a:p>
              <a:pPr marL="0" lvl="1" fontAlgn="auto">
                <a:spcBef>
                  <a:spcPts val="0"/>
                </a:spcBef>
                <a:spcAft>
                  <a:spcPts val="0"/>
                </a:spcAft>
                <a:defRPr/>
              </a:pPr>
              <a:r>
                <a:rPr lang="en-US" altLang="zh-CN" sz="1800" kern="0" dirty="0" err="1">
                  <a:sym typeface="Arial"/>
                </a:rPr>
                <a:t>i</a:t>
              </a:r>
              <a:r>
                <a:rPr lang="en-US" altLang="zh-CN" sz="1800" kern="0" dirty="0">
                  <a:sym typeface="Arial"/>
                </a:rPr>
                <a:t> = </a:t>
              </a:r>
              <a:r>
                <a:rPr lang="en-US" altLang="zh-CN" sz="1800" kern="0" dirty="0" err="1">
                  <a:sym typeface="Arial"/>
                </a:rPr>
                <a:t>i</a:t>
              </a:r>
              <a:r>
                <a:rPr lang="en-US" altLang="zh-CN" sz="1800" kern="0" dirty="0">
                  <a:sym typeface="Arial"/>
                </a:rPr>
                <a:t> + 1;</a:t>
              </a:r>
            </a:p>
            <a:p>
              <a:pPr marL="0" lvl="1" fontAlgn="auto">
                <a:spcBef>
                  <a:spcPts val="0"/>
                </a:spcBef>
                <a:spcAft>
                  <a:spcPts val="0"/>
                </a:spcAft>
                <a:defRPr/>
              </a:pPr>
              <a:r>
                <a:rPr lang="en-US" altLang="zh-CN" sz="1800" kern="0" dirty="0">
                  <a:sym typeface="Arial"/>
                </a:rPr>
                <a:t>if (</a:t>
              </a:r>
              <a:r>
                <a:rPr lang="en-US" altLang="zh-CN" sz="1800" kern="0" dirty="0" err="1">
                  <a:sym typeface="Arial"/>
                </a:rPr>
                <a:t>i</a:t>
              </a:r>
              <a:r>
                <a:rPr lang="en-US" altLang="zh-CN" sz="1800" kern="0" dirty="0">
                  <a:sym typeface="Arial"/>
                </a:rPr>
                <a:t> == 10) {</a:t>
              </a:r>
            </a:p>
            <a:p>
              <a:pPr marL="0" lvl="2" fontAlgn="auto">
                <a:spcBef>
                  <a:spcPts val="0"/>
                </a:spcBef>
                <a:spcAft>
                  <a:spcPts val="0"/>
                </a:spcAft>
                <a:defRPr/>
              </a:pPr>
              <a:r>
                <a:rPr lang="en-US" altLang="zh-CN" sz="1800" kern="0" dirty="0">
                  <a:sym typeface="Arial"/>
                </a:rPr>
                <a:t>i</a:t>
              </a:r>
              <a:r>
                <a:rPr lang="en-US" altLang="zh-CN" sz="1800" kern="0" dirty="0">
                  <a:sym typeface="Arial"/>
                </a:rPr>
                <a:t> </a:t>
              </a:r>
              <a:r>
                <a:rPr lang="en-US" altLang="zh-CN" sz="1800" kern="0" dirty="0">
                  <a:sym typeface="Arial"/>
                </a:rPr>
                <a:t>= 0;</a:t>
              </a:r>
            </a:p>
            <a:p>
              <a:pPr marL="0" lvl="2" fontAlgn="auto">
                <a:spcBef>
                  <a:spcPts val="0"/>
                </a:spcBef>
                <a:spcAft>
                  <a:spcPts val="0"/>
                </a:spcAft>
                <a:defRPr/>
              </a:pPr>
              <a:r>
                <a:rPr lang="en-US" altLang="zh-CN" sz="1800" kern="0" dirty="0">
                  <a:sym typeface="Arial"/>
                </a:rPr>
                <a:t>j = j + 1;</a:t>
              </a:r>
            </a:p>
            <a:p>
              <a:pPr marL="0" lvl="1" fontAlgn="auto">
                <a:spcBef>
                  <a:spcPts val="0"/>
                </a:spcBef>
                <a:spcAft>
                  <a:spcPts val="0"/>
                </a:spcAft>
                <a:defRPr/>
              </a:pPr>
              <a:r>
                <a:rPr lang="en-US" altLang="zh-CN" sz="1800" kern="0" dirty="0">
                  <a:sym typeface="Arial"/>
                </a:rPr>
                <a:t>}</a:t>
              </a:r>
            </a:p>
            <a:p>
              <a:pPr fontAlgn="auto">
                <a:spcBef>
                  <a:spcPts val="0"/>
                </a:spcBef>
                <a:spcAft>
                  <a:spcPts val="0"/>
                </a:spcAft>
                <a:defRPr/>
              </a:pPr>
              <a:r>
                <a:rPr lang="en-US" altLang="zh-CN" sz="1800" kern="0" dirty="0">
                  <a:sym typeface="Arial"/>
                </a:rPr>
                <a:t>}</a:t>
              </a:r>
              <a:endParaRPr lang="en-US" altLang="zh-CN" sz="1800" kern="0" dirty="0">
                <a:sym typeface="Arial"/>
              </a:endParaRPr>
            </a:p>
          </p:txBody>
        </p:sp>
        <p:sp>
          <p:nvSpPr>
            <p:cNvPr id="9" name="TextBox 8"/>
            <p:cNvSpPr txBox="1"/>
            <p:nvPr/>
          </p:nvSpPr>
          <p:spPr>
            <a:xfrm>
              <a:off x="333054" y="5469322"/>
              <a:ext cx="3135597" cy="1200038"/>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800" kern="0" dirty="0">
                  <a:sym typeface="Arial"/>
                </a:rPr>
                <a:t>END {</a:t>
              </a:r>
              <a:endParaRPr lang="zh-CN" altLang="en-US" sz="1800" kern="0" dirty="0">
                <a:sym typeface="Arial"/>
              </a:endParaRPr>
            </a:p>
            <a:p>
              <a:pPr marL="0" lvl="1" fontAlgn="auto">
                <a:spcBef>
                  <a:spcPts val="0"/>
                </a:spcBef>
                <a:spcAft>
                  <a:spcPts val="0"/>
                </a:spcAft>
                <a:defRPr/>
              </a:pPr>
              <a:r>
                <a:rPr lang="en-US" altLang="zh-CN" sz="1800" kern="0" dirty="0" err="1">
                  <a:sym typeface="Arial"/>
                </a:rPr>
                <a:t>c.filename</a:t>
              </a:r>
              <a:r>
                <a:rPr lang="en-US" altLang="zh-CN" sz="1800" kern="0" dirty="0">
                  <a:sym typeface="Arial"/>
                </a:rPr>
                <a:t> = "test";</a:t>
              </a:r>
            </a:p>
            <a:p>
              <a:pPr marL="0" lvl="1" fontAlgn="auto">
                <a:spcBef>
                  <a:spcPts val="0"/>
                </a:spcBef>
                <a:spcAft>
                  <a:spcPts val="0"/>
                </a:spcAft>
                <a:defRPr/>
              </a:pPr>
              <a:r>
                <a:rPr lang="en-US" altLang="zh-CN" sz="1800" kern="0" dirty="0">
                  <a:sym typeface="Arial"/>
                </a:rPr>
                <a:t>save(c, "JPG");</a:t>
              </a:r>
            </a:p>
            <a:p>
              <a:pPr fontAlgn="auto">
                <a:spcBef>
                  <a:spcPts val="0"/>
                </a:spcBef>
                <a:spcAft>
                  <a:spcPts val="0"/>
                </a:spcAft>
                <a:defRPr/>
              </a:pPr>
              <a:r>
                <a:rPr lang="en-US" altLang="zh-CN" sz="1800" kern="0" dirty="0">
                  <a:sym typeface="Arial"/>
                </a:rPr>
                <a:t>}</a:t>
              </a:r>
              <a:endParaRPr lang="en-US" altLang="zh-CN" sz="1800" kern="0" dirty="0">
                <a:sym typeface="Arial"/>
              </a:endParaRPr>
            </a:p>
          </p:txBody>
        </p:sp>
      </p:grpSp>
      <p:pic>
        <p:nvPicPr>
          <p:cNvPr id="39939" name="Picture 8" descr="CU_NYtraditionacrown"/>
          <p:cNvPicPr>
            <a:picLocks noChangeAspect="1" noChangeArrowheads="1"/>
          </p:cNvPicPr>
          <p:nvPr/>
        </p:nvPicPr>
        <p:blipFill>
          <a:blip r:embed="rId2"/>
          <a:srcRect/>
          <a:stretch>
            <a:fillRect/>
          </a:stretch>
        </p:blipFill>
        <p:spPr bwMode="auto">
          <a:xfrm>
            <a:off x="6919913"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61" name="组合 1"/>
          <p:cNvGrpSpPr>
            <a:grpSpLocks/>
          </p:cNvGrpSpPr>
          <p:nvPr/>
        </p:nvGrpSpPr>
        <p:grpSpPr bwMode="auto">
          <a:xfrm>
            <a:off x="0" y="1763713"/>
            <a:ext cx="9063038" cy="3825875"/>
            <a:chOff x="0" y="1484784"/>
            <a:chExt cx="9062425" cy="3824808"/>
          </a:xfrm>
        </p:grpSpPr>
        <p:sp>
          <p:nvSpPr>
            <p:cNvPr id="4" name="圓角矩形 122"/>
            <p:cNvSpPr/>
            <p:nvPr/>
          </p:nvSpPr>
          <p:spPr>
            <a:xfrm>
              <a:off x="5716201" y="2249746"/>
              <a:ext cx="2455696" cy="2677365"/>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5" name="圓角矩形 96"/>
            <p:cNvSpPr/>
            <p:nvPr/>
          </p:nvSpPr>
          <p:spPr>
            <a:xfrm>
              <a:off x="627021" y="3028990"/>
              <a:ext cx="3657353" cy="2128244"/>
            </a:xfrm>
            <a:prstGeom prst="roundRect">
              <a:avLst>
                <a:gd name="adj" fmla="val 9415"/>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6" name="圓角矩形 103"/>
            <p:cNvSpPr/>
            <p:nvPr/>
          </p:nvSpPr>
          <p:spPr>
            <a:xfrm>
              <a:off x="549238" y="2205308"/>
              <a:ext cx="3806568" cy="3104284"/>
            </a:xfrm>
            <a:prstGeom prst="roundRect">
              <a:avLst>
                <a:gd name="adj" fmla="val 3693"/>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7" name="圓角矩形 116"/>
            <p:cNvSpPr/>
            <p:nvPr/>
          </p:nvSpPr>
          <p:spPr>
            <a:xfrm>
              <a:off x="4211353" y="1484784"/>
              <a:ext cx="1584218" cy="2159984"/>
            </a:xfrm>
            <a:prstGeom prst="roundRect">
              <a:avLst>
                <a:gd name="adj" fmla="val 398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9" name="圓角矩形 79"/>
            <p:cNvSpPr/>
            <p:nvPr/>
          </p:nvSpPr>
          <p:spPr>
            <a:xfrm>
              <a:off x="660355" y="3233721"/>
              <a:ext cx="1185783" cy="433266"/>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altLang="zh-TW" kern="0" dirty="0" err="1">
                  <a:latin typeface="Droid Sans Mono" pitchFamily="49" charset="0"/>
                  <a:ea typeface="Droid Sans Mono" pitchFamily="49" charset="0"/>
                  <a:cs typeface="Droid Sans Mono" pitchFamily="49" charset="0"/>
                  <a:sym typeface="Arial"/>
                </a:rPr>
                <a:t>Tokenizer</a:t>
              </a:r>
              <a:endParaRPr lang="zh-TW" altLang="en-US" kern="0" dirty="0">
                <a:latin typeface="Droid Sans Mono" pitchFamily="49" charset="0"/>
                <a:ea typeface="Arial Unicode MS" pitchFamily="34" charset="-120"/>
                <a:cs typeface="Droid Sans Mono" pitchFamily="49" charset="0"/>
                <a:sym typeface="Arial"/>
              </a:endParaRPr>
            </a:p>
          </p:txBody>
        </p:sp>
        <p:sp>
          <p:nvSpPr>
            <p:cNvPr id="10" name="圓角矩形 80"/>
            <p:cNvSpPr/>
            <p:nvPr/>
          </p:nvSpPr>
          <p:spPr>
            <a:xfrm>
              <a:off x="2062024" y="3230547"/>
              <a:ext cx="906401" cy="439614"/>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kern="0" dirty="0">
                  <a:latin typeface="Droid Sans Mono" pitchFamily="49" charset="0"/>
                  <a:ea typeface="Droid Sans Mono" pitchFamily="49" charset="0"/>
                  <a:cs typeface="Droid Sans Mono" pitchFamily="49" charset="0"/>
                  <a:sym typeface="Arial"/>
                </a:rPr>
                <a:t>Parser</a:t>
              </a:r>
            </a:p>
          </p:txBody>
        </p:sp>
        <p:sp>
          <p:nvSpPr>
            <p:cNvPr id="11" name="向右箭號 81"/>
            <p:cNvSpPr/>
            <p:nvPr/>
          </p:nvSpPr>
          <p:spPr>
            <a:xfrm>
              <a:off x="1874711" y="3298790"/>
              <a:ext cx="177788" cy="339630"/>
            </a:xfrm>
            <a:prstGeom prst="right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2" name="圓角矩形 82"/>
            <p:cNvSpPr/>
            <p:nvPr/>
          </p:nvSpPr>
          <p:spPr>
            <a:xfrm>
              <a:off x="3300190" y="3254352"/>
              <a:ext cx="887352" cy="43168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200" kern="0" dirty="0">
                  <a:latin typeface="Droid Sans Mono" pitchFamily="49" charset="0"/>
                  <a:ea typeface="Droid Sans Mono" pitchFamily="49" charset="0"/>
                  <a:cs typeface="Droid Sans Mono" pitchFamily="49" charset="0"/>
                  <a:sym typeface="Arial"/>
                </a:rPr>
                <a:t>Symbol</a:t>
              </a:r>
              <a:br>
                <a:rPr lang="en-US" altLang="zh-CN" sz="1200" kern="0" dirty="0">
                  <a:latin typeface="Droid Sans Mono" pitchFamily="49" charset="0"/>
                  <a:ea typeface="Droid Sans Mono" pitchFamily="49" charset="0"/>
                  <a:cs typeface="Droid Sans Mono" pitchFamily="49" charset="0"/>
                  <a:sym typeface="Arial"/>
                </a:rPr>
              </a:br>
              <a:r>
                <a:rPr lang="en-US" altLang="zh-CN" sz="1200" kern="0" dirty="0">
                  <a:latin typeface="Droid Sans Mono" pitchFamily="49" charset="0"/>
                  <a:ea typeface="Droid Sans Mono" pitchFamily="49" charset="0"/>
                  <a:cs typeface="Droid Sans Mono" pitchFamily="49" charset="0"/>
                  <a:sym typeface="Arial"/>
                </a:rPr>
                <a:t>Table</a:t>
              </a:r>
              <a:endParaRPr lang="zh-CN" altLang="en-US" sz="1200" kern="0" dirty="0">
                <a:latin typeface="Droid Sans Mono" pitchFamily="49" charset="0"/>
                <a:ea typeface="Droid Sans Mono" pitchFamily="49" charset="0"/>
                <a:cs typeface="Droid Sans Mono" pitchFamily="49" charset="0"/>
                <a:sym typeface="Arial"/>
              </a:endParaRPr>
            </a:p>
          </p:txBody>
        </p:sp>
        <p:sp>
          <p:nvSpPr>
            <p:cNvPr id="13" name="圓角矩形 83"/>
            <p:cNvSpPr/>
            <p:nvPr/>
          </p:nvSpPr>
          <p:spPr>
            <a:xfrm>
              <a:off x="660355" y="4014553"/>
              <a:ext cx="1007995"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flex</a:t>
              </a:r>
              <a:r>
                <a:rPr lang="en-US" altLang="zh-TW" sz="1600" kern="0" dirty="0">
                  <a:latin typeface="Droid Sans Mono" pitchFamily="49" charset="0"/>
                  <a:ea typeface="Droid Sans Mono" pitchFamily="49" charset="0"/>
                  <a:cs typeface="Droid Sans Mono" pitchFamily="49" charset="0"/>
                  <a:sym typeface="Arial"/>
                </a:rPr>
                <a:t>++</a:t>
              </a:r>
              <a:endParaRPr lang="zh-TW" altLang="en-US" sz="1600" kern="0" dirty="0">
                <a:latin typeface="Droid Sans Mono" pitchFamily="49" charset="0"/>
                <a:ea typeface="Arial Unicode MS" pitchFamily="34" charset="-120"/>
                <a:cs typeface="Droid Sans Mono" pitchFamily="49" charset="0"/>
                <a:sym typeface="Arial"/>
              </a:endParaRPr>
            </a:p>
          </p:txBody>
        </p:sp>
        <p:sp>
          <p:nvSpPr>
            <p:cNvPr id="14" name="圓角矩形 85"/>
            <p:cNvSpPr/>
            <p:nvPr/>
          </p:nvSpPr>
          <p:spPr>
            <a:xfrm>
              <a:off x="1034980" y="2308466"/>
              <a:ext cx="2628722" cy="43168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bipl_frontend.exe</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5" name="圓角矩形 86"/>
            <p:cNvSpPr/>
            <p:nvPr/>
          </p:nvSpPr>
          <p:spPr>
            <a:xfrm>
              <a:off x="5892401" y="2879807"/>
              <a:ext cx="2160442" cy="43168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Image modules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6" name="圓角矩形 87"/>
            <p:cNvSpPr/>
            <p:nvPr/>
          </p:nvSpPr>
          <p:spPr>
            <a:xfrm>
              <a:off x="5892401" y="2321163"/>
              <a:ext cx="2160442" cy="433267"/>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skeleton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7" name="向上箭號 88"/>
            <p:cNvSpPr/>
            <p:nvPr/>
          </p:nvSpPr>
          <p:spPr>
            <a:xfrm>
              <a:off x="1052442" y="3717773"/>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8" name="圓角矩形 89"/>
            <p:cNvSpPr/>
            <p:nvPr/>
          </p:nvSpPr>
          <p:spPr>
            <a:xfrm>
              <a:off x="2082659" y="4016140"/>
              <a:ext cx="865129"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bison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9" name="向上箭號 90"/>
            <p:cNvSpPr/>
            <p:nvPr/>
          </p:nvSpPr>
          <p:spPr>
            <a:xfrm>
              <a:off x="2335055" y="3720947"/>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0979" name="文字方塊 91"/>
            <p:cNvSpPr txBox="1">
              <a:spLocks noChangeArrowheads="1"/>
            </p:cNvSpPr>
            <p:nvPr/>
          </p:nvSpPr>
          <p:spPr bwMode="auto">
            <a:xfrm>
              <a:off x="865454" y="4725144"/>
              <a:ext cx="1050634" cy="338554"/>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bipl.l</a:t>
              </a:r>
              <a:endParaRPr lang="zh-TW" altLang="en-US" sz="1600">
                <a:latin typeface="Droid Sans Mono"/>
                <a:ea typeface="Arial Unicode MS" pitchFamily="34" charset="-128"/>
                <a:cs typeface="Droid Sans Mono"/>
              </a:endParaRPr>
            </a:p>
          </p:txBody>
        </p:sp>
        <p:sp>
          <p:nvSpPr>
            <p:cNvPr id="40980" name="文字方塊 92"/>
            <p:cNvSpPr txBox="1">
              <a:spLocks noChangeArrowheads="1"/>
            </p:cNvSpPr>
            <p:nvPr/>
          </p:nvSpPr>
          <p:spPr bwMode="auto">
            <a:xfrm>
              <a:off x="2951441" y="4763616"/>
              <a:ext cx="1506052" cy="276999"/>
            </a:xfrm>
            <a:prstGeom prst="rect">
              <a:avLst/>
            </a:prstGeom>
            <a:noFill/>
            <a:ln w="9525">
              <a:noFill/>
              <a:miter lim="800000"/>
              <a:headEnd/>
              <a:tailEnd/>
            </a:ln>
          </p:spPr>
          <p:txBody>
            <a:bodyPr>
              <a:spAutoFit/>
            </a:bodyPr>
            <a:lstStyle/>
            <a:p>
              <a:r>
                <a:rPr lang="en-US" altLang="zh-TW" sz="1200">
                  <a:latin typeface="Droid Sans Mono"/>
                  <a:ea typeface="Droid Sans Mono"/>
                  <a:cs typeface="Droid Sans Mono"/>
                </a:rPr>
                <a:t>symboltable.h</a:t>
              </a:r>
              <a:endParaRPr lang="zh-TW" altLang="en-US" sz="1200">
                <a:latin typeface="Droid Sans Mono"/>
                <a:ea typeface="Droid Sans Mono"/>
                <a:cs typeface="Droid Sans Mono"/>
              </a:endParaRPr>
            </a:p>
          </p:txBody>
        </p:sp>
        <p:sp>
          <p:nvSpPr>
            <p:cNvPr id="40981" name="文字方塊 93"/>
            <p:cNvSpPr txBox="1">
              <a:spLocks noChangeArrowheads="1"/>
            </p:cNvSpPr>
            <p:nvPr/>
          </p:nvSpPr>
          <p:spPr bwMode="auto">
            <a:xfrm>
              <a:off x="1976064" y="4725144"/>
              <a:ext cx="933744" cy="338554"/>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bipl.y</a:t>
              </a:r>
              <a:endParaRPr lang="zh-TW" altLang="en-US" sz="1600">
                <a:latin typeface="Droid Sans Mono"/>
                <a:ea typeface="Droid Sans Mono"/>
                <a:cs typeface="Droid Sans Mono"/>
              </a:endParaRPr>
            </a:p>
          </p:txBody>
        </p:sp>
        <p:sp>
          <p:nvSpPr>
            <p:cNvPr id="23" name="向上箭號 94"/>
            <p:cNvSpPr/>
            <p:nvPr/>
          </p:nvSpPr>
          <p:spPr>
            <a:xfrm>
              <a:off x="1052442" y="4509715"/>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4" name="向上箭號 95"/>
            <p:cNvSpPr/>
            <p:nvPr/>
          </p:nvSpPr>
          <p:spPr>
            <a:xfrm>
              <a:off x="2335055" y="4509715"/>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5" name="向上箭號 97"/>
            <p:cNvSpPr/>
            <p:nvPr/>
          </p:nvSpPr>
          <p:spPr>
            <a:xfrm>
              <a:off x="2131869" y="2776649"/>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6" name="上-下雙向箭號 98"/>
            <p:cNvSpPr/>
            <p:nvPr/>
          </p:nvSpPr>
          <p:spPr>
            <a:xfrm rot="5400000">
              <a:off x="2937513" y="3321769"/>
              <a:ext cx="407874" cy="317479"/>
            </a:xfrm>
            <a:prstGeom prst="upDownArrow">
              <a:avLst>
                <a:gd name="adj1" fmla="val 47164"/>
                <a:gd name="adj2" fmla="val 33092"/>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0986" name="文字方塊 99"/>
            <p:cNvSpPr txBox="1">
              <a:spLocks noChangeArrowheads="1"/>
            </p:cNvSpPr>
            <p:nvPr/>
          </p:nvSpPr>
          <p:spPr bwMode="auto">
            <a:xfrm>
              <a:off x="0" y="1916832"/>
              <a:ext cx="1253622" cy="246221"/>
            </a:xfrm>
            <a:prstGeom prst="rect">
              <a:avLst/>
            </a:prstGeom>
            <a:solidFill>
              <a:schemeClr val="bg1"/>
            </a:solidFill>
            <a:ln w="9525">
              <a:noFill/>
              <a:miter lim="800000"/>
              <a:headEnd/>
              <a:tailEnd/>
            </a:ln>
          </p:spPr>
          <p:txBody>
            <a:bodyPr lIns="0" tIns="0" rIns="0" bIns="0">
              <a:spAutoFit/>
            </a:bodyPr>
            <a:lstStyle/>
            <a:p>
              <a:r>
                <a:rPr lang="en-US" altLang="zh-TW" sz="1600">
                  <a:latin typeface="Droid Sans Mono"/>
                  <a:ea typeface="Droid Sans Mono"/>
                  <a:cs typeface="Droid Sans Mono"/>
                </a:rPr>
                <a:t>test.bipl</a:t>
              </a:r>
              <a:endParaRPr lang="zh-TW" altLang="en-US" sz="1600">
                <a:latin typeface="Droid Sans Mono"/>
                <a:ea typeface="Droid Sans Mono"/>
                <a:cs typeface="Droid Sans Mono"/>
              </a:endParaRPr>
            </a:p>
          </p:txBody>
        </p:sp>
        <p:sp>
          <p:nvSpPr>
            <p:cNvPr id="28" name="五邊形 102"/>
            <p:cNvSpPr/>
            <p:nvPr/>
          </p:nvSpPr>
          <p:spPr>
            <a:xfrm>
              <a:off x="63496" y="2421148"/>
              <a:ext cx="971484" cy="206317"/>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9" name="圓角矩形 112"/>
            <p:cNvSpPr/>
            <p:nvPr/>
          </p:nvSpPr>
          <p:spPr>
            <a:xfrm>
              <a:off x="4347869" y="1581594"/>
              <a:ext cx="1298487" cy="43168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100" kern="0" dirty="0">
                  <a:latin typeface="Droid Sans Mono" pitchFamily="49" charset="0"/>
                  <a:ea typeface="Droid Sans Mono" pitchFamily="49" charset="0"/>
                  <a:cs typeface="Droid Sans Mono" pitchFamily="49" charset="0"/>
                  <a:sym typeface="Arial"/>
                </a:rPr>
                <a:t>Function</a:t>
              </a:r>
              <a:r>
                <a:rPr lang="en-US" altLang="zh-TW" sz="1600" kern="0" dirty="0">
                  <a:latin typeface="Droid Sans Mono" pitchFamily="49" charset="0"/>
                  <a:ea typeface="Droid Sans Mono" pitchFamily="49" charset="0"/>
                  <a:cs typeface="Droid Sans Mono" pitchFamily="49" charset="0"/>
                  <a:sym typeface="Arial"/>
                </a:rPr>
                <a:t> </a:t>
              </a:r>
              <a:r>
                <a:rPr lang="en-US" altLang="zh-TW" sz="1100" kern="0" dirty="0">
                  <a:latin typeface="Droid Sans Mono" pitchFamily="49" charset="0"/>
                  <a:ea typeface="Droid Sans Mono" pitchFamily="49" charset="0"/>
                  <a:cs typeface="Droid Sans Mono" pitchFamily="49" charset="0"/>
                  <a:sym typeface="Arial"/>
                </a:rPr>
                <a:t>Declarations</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30" name="圓角矩形 113"/>
            <p:cNvSpPr/>
            <p:nvPr/>
          </p:nvSpPr>
          <p:spPr>
            <a:xfrm>
              <a:off x="4355805" y="2083104"/>
              <a:ext cx="1298487" cy="439615"/>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Begin Block</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31" name="圓角矩形 114"/>
            <p:cNvSpPr/>
            <p:nvPr/>
          </p:nvSpPr>
          <p:spPr>
            <a:xfrm>
              <a:off x="4355805" y="2571918"/>
              <a:ext cx="1298487" cy="438028"/>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Body</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32" name="圓角矩形 115"/>
            <p:cNvSpPr/>
            <p:nvPr/>
          </p:nvSpPr>
          <p:spPr>
            <a:xfrm>
              <a:off x="4365330" y="3062319"/>
              <a:ext cx="1288963" cy="438028"/>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End</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33" name="五邊形 117"/>
            <p:cNvSpPr/>
            <p:nvPr/>
          </p:nvSpPr>
          <p:spPr>
            <a:xfrm>
              <a:off x="3765295" y="2398929"/>
              <a:ext cx="519078" cy="239645"/>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4" name="圓角矩形 118"/>
            <p:cNvSpPr/>
            <p:nvPr/>
          </p:nvSpPr>
          <p:spPr>
            <a:xfrm>
              <a:off x="5892401" y="3374969"/>
              <a:ext cx="2160442" cy="514207"/>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200" kern="0" dirty="0">
                  <a:latin typeface="Droid Sans Mono" pitchFamily="49" charset="0"/>
                  <a:ea typeface="Droid Sans Mono" pitchFamily="49" charset="0"/>
                  <a:cs typeface="Droid Sans Mono" pitchFamily="49" charset="0"/>
                  <a:sym typeface="Arial"/>
                </a:rPr>
                <a:t>7 types</a:t>
              </a:r>
              <a:r>
                <a:rPr lang="en-US" altLang="zh-TW" sz="1200" kern="0" dirty="0">
                  <a:latin typeface="Droid Sans Mono" pitchFamily="49" charset="0"/>
                  <a:ea typeface="Droid Sans Mono" pitchFamily="49" charset="0"/>
                  <a:cs typeface="Droid Sans Mono" pitchFamily="49" charset="0"/>
                  <a:sym typeface="Arial"/>
                </a:rPr>
                <a:t/>
              </a:r>
              <a:br>
                <a:rPr lang="en-US" altLang="zh-TW" sz="1200" kern="0" dirty="0">
                  <a:latin typeface="Droid Sans Mono" pitchFamily="49" charset="0"/>
                  <a:ea typeface="Droid Sans Mono" pitchFamily="49" charset="0"/>
                  <a:cs typeface="Droid Sans Mono" pitchFamily="49" charset="0"/>
                  <a:sym typeface="Arial"/>
                </a:rPr>
              </a:br>
              <a:r>
                <a:rPr lang="en-US" altLang="zh-TW" sz="1200" kern="0" dirty="0">
                  <a:latin typeface="Droid Sans Mono" pitchFamily="49" charset="0"/>
                  <a:ea typeface="Droid Sans Mono" pitchFamily="49" charset="0"/>
                  <a:cs typeface="Droid Sans Mono" pitchFamily="49" charset="0"/>
                  <a:sym typeface="Arial"/>
                </a:rPr>
                <a:t>operator overloading</a:t>
              </a:r>
              <a:endParaRPr lang="zh-TW" altLang="en-US" sz="1200" kern="0" dirty="0">
                <a:latin typeface="Droid Sans Mono" pitchFamily="49" charset="0"/>
                <a:ea typeface="Droid Sans Mono" pitchFamily="49" charset="0"/>
                <a:cs typeface="Droid Sans Mono" pitchFamily="49" charset="0"/>
                <a:sym typeface="Arial"/>
              </a:endParaRPr>
            </a:p>
          </p:txBody>
        </p:sp>
        <p:sp>
          <p:nvSpPr>
            <p:cNvPr id="35" name="圓角矩形 120"/>
            <p:cNvSpPr/>
            <p:nvPr/>
          </p:nvSpPr>
          <p:spPr>
            <a:xfrm>
              <a:off x="5795571" y="2819499"/>
              <a:ext cx="2316005" cy="2040956"/>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6" name="圓角矩形 119"/>
            <p:cNvSpPr/>
            <p:nvPr/>
          </p:nvSpPr>
          <p:spPr>
            <a:xfrm>
              <a:off x="5892401" y="3939961"/>
              <a:ext cx="2160442" cy="514207"/>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Built-in functions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40996" name="文字方塊 121"/>
            <p:cNvSpPr txBox="1">
              <a:spLocks noChangeArrowheads="1"/>
            </p:cNvSpPr>
            <p:nvPr/>
          </p:nvSpPr>
          <p:spPr bwMode="auto">
            <a:xfrm>
              <a:off x="5868144" y="4516124"/>
              <a:ext cx="2304256" cy="246221"/>
            </a:xfrm>
            <a:prstGeom prst="rect">
              <a:avLst/>
            </a:prstGeom>
            <a:noFill/>
            <a:ln w="9525">
              <a:noFill/>
              <a:miter lim="800000"/>
              <a:headEnd/>
              <a:tailEnd/>
            </a:ln>
          </p:spPr>
          <p:txBody>
            <a:bodyPr lIns="0" tIns="0" rIns="0" bIns="0">
              <a:spAutoFit/>
            </a:bodyPr>
            <a:lstStyle/>
            <a:p>
              <a:r>
                <a:rPr lang="en-US" altLang="zh-TW" sz="1600">
                  <a:latin typeface="Droid Sans Mono"/>
                  <a:ea typeface="Droid Sans Mono"/>
                  <a:cs typeface="Droid Sans Mono"/>
                </a:rPr>
                <a:t>prebuilt libraries</a:t>
              </a:r>
              <a:endParaRPr lang="zh-TW" altLang="en-US" sz="1600">
                <a:latin typeface="Droid Sans Mono"/>
                <a:ea typeface="Droid Sans Mono"/>
                <a:cs typeface="Droid Sans Mono"/>
              </a:endParaRPr>
            </a:p>
          </p:txBody>
        </p:sp>
        <p:sp>
          <p:nvSpPr>
            <p:cNvPr id="38" name="五邊形 123"/>
            <p:cNvSpPr/>
            <p:nvPr/>
          </p:nvSpPr>
          <p:spPr>
            <a:xfrm>
              <a:off x="5651118" y="2411625"/>
              <a:ext cx="309542" cy="217426"/>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9" name="五邊形 124"/>
            <p:cNvSpPr/>
            <p:nvPr/>
          </p:nvSpPr>
          <p:spPr>
            <a:xfrm>
              <a:off x="8111576" y="2398929"/>
              <a:ext cx="950849" cy="238059"/>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0999" name="文字方塊 125"/>
            <p:cNvSpPr txBox="1">
              <a:spLocks noChangeArrowheads="1"/>
            </p:cNvSpPr>
            <p:nvPr/>
          </p:nvSpPr>
          <p:spPr bwMode="auto">
            <a:xfrm>
              <a:off x="7710841" y="1712421"/>
              <a:ext cx="1351584" cy="492443"/>
            </a:xfrm>
            <a:prstGeom prst="rect">
              <a:avLst/>
            </a:prstGeom>
            <a:solidFill>
              <a:schemeClr val="bg1"/>
            </a:solidFill>
            <a:ln w="9525">
              <a:noFill/>
              <a:miter lim="800000"/>
              <a:headEnd/>
              <a:tailEnd/>
            </a:ln>
          </p:spPr>
          <p:txBody>
            <a:bodyPr lIns="0" tIns="0" rIns="0" bIns="0">
              <a:spAutoFit/>
            </a:bodyPr>
            <a:lstStyle/>
            <a:p>
              <a:pPr algn="r"/>
              <a:r>
                <a:rPr lang="en-US" altLang="zh-TW" sz="1600">
                  <a:latin typeface="Droid Sans Mono"/>
                  <a:ea typeface="Droid Sans Mono"/>
                  <a:cs typeface="Droid Sans Mono"/>
                </a:rPr>
                <a:t>module.dll</a:t>
              </a:r>
            </a:p>
            <a:p>
              <a:pPr algn="r"/>
              <a:r>
                <a:rPr lang="en-US" altLang="zh-TW" sz="1600">
                  <a:latin typeface="Droid Sans Mono"/>
                  <a:ea typeface="Droid Sans Mono"/>
                  <a:cs typeface="Droid Sans Mono"/>
                </a:rPr>
                <a:t>test.exe</a:t>
              </a:r>
            </a:p>
          </p:txBody>
        </p:sp>
        <p:sp>
          <p:nvSpPr>
            <p:cNvPr id="41000" name="文字方塊 2"/>
            <p:cNvSpPr txBox="1">
              <a:spLocks noChangeArrowheads="1"/>
            </p:cNvSpPr>
            <p:nvPr/>
          </p:nvSpPr>
          <p:spPr bwMode="auto">
            <a:xfrm>
              <a:off x="1943708" y="1691516"/>
              <a:ext cx="1908212" cy="369332"/>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FRONTEND</a:t>
              </a:r>
              <a:endParaRPr lang="zh-TW" altLang="en-US">
                <a:latin typeface="Eras Bold ITC" pitchFamily="34" charset="0"/>
                <a:ea typeface="Droid Sans Mono"/>
                <a:cs typeface="Droid Sans Mono"/>
              </a:endParaRPr>
            </a:p>
          </p:txBody>
        </p:sp>
        <p:sp>
          <p:nvSpPr>
            <p:cNvPr id="41001" name="文字方塊 39"/>
            <p:cNvSpPr txBox="1">
              <a:spLocks noChangeArrowheads="1"/>
            </p:cNvSpPr>
            <p:nvPr/>
          </p:nvSpPr>
          <p:spPr bwMode="auto">
            <a:xfrm>
              <a:off x="6264188" y="1691516"/>
              <a:ext cx="1908212" cy="369332"/>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BACKEND</a:t>
              </a:r>
              <a:endParaRPr lang="zh-TW" altLang="en-US">
                <a:latin typeface="Eras Bold ITC" pitchFamily="34" charset="0"/>
                <a:ea typeface="Droid Sans Mono"/>
                <a:cs typeface="Droid Sans Mono"/>
              </a:endParaRPr>
            </a:p>
          </p:txBody>
        </p:sp>
        <p:sp>
          <p:nvSpPr>
            <p:cNvPr id="43" name="圓角矩形 89"/>
            <p:cNvSpPr/>
            <p:nvPr/>
          </p:nvSpPr>
          <p:spPr>
            <a:xfrm>
              <a:off x="3319238" y="4014553"/>
              <a:ext cx="865128"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C</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44" name="向上箭號 95"/>
            <p:cNvSpPr/>
            <p:nvPr/>
          </p:nvSpPr>
          <p:spPr>
            <a:xfrm>
              <a:off x="3563697" y="4516063"/>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5" name="向上箭號 95"/>
            <p:cNvSpPr/>
            <p:nvPr/>
          </p:nvSpPr>
          <p:spPr>
            <a:xfrm>
              <a:off x="3571633" y="3724121"/>
              <a:ext cx="360339"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grpSp>
      <p:sp>
        <p:nvSpPr>
          <p:cNvPr id="47" name="標題 1"/>
          <p:cNvSpPr txBox="1">
            <a:spLocks/>
          </p:cNvSpPr>
          <p:nvPr/>
        </p:nvSpPr>
        <p:spPr>
          <a:xfrm>
            <a:off x="323850" y="692150"/>
            <a:ext cx="8229600" cy="739775"/>
          </a:xfrm>
          <a:prstGeom prst="rect">
            <a:avLst/>
          </a:prstGeom>
          <a:noFill/>
          <a:ln>
            <a:noFill/>
          </a:ln>
        </p:spPr>
        <p:txBody>
          <a:bodyPr lIns="91425" tIns="91425" rIns="91425" bIns="91425" anchor="b">
            <a:spAutoFit/>
          </a:bodyPr>
          <a:lstStyle/>
          <a:p>
            <a:pPr fontAlgn="auto">
              <a:spcBef>
                <a:spcPts val="0"/>
              </a:spcBef>
              <a:spcAft>
                <a:spcPts val="0"/>
              </a:spcAft>
              <a:buSzPct val="100000"/>
              <a:defRPr/>
            </a:pPr>
            <a:r>
              <a:rPr lang="en-US" altLang="zh-TW" sz="3600" b="1" dirty="0">
                <a:solidFill>
                  <a:schemeClr val="dk1"/>
                </a:solidFill>
                <a:latin typeface="+mj-lt"/>
                <a:ea typeface="Arial"/>
                <a:cs typeface="Arial"/>
                <a:sym typeface="Arial"/>
              </a:rPr>
              <a:t>Translator Architecture</a:t>
            </a:r>
            <a:endParaRPr lang="zh-TW" altLang="en-US" sz="3600" b="1" dirty="0">
              <a:solidFill>
                <a:schemeClr val="dk1"/>
              </a:solidFill>
              <a:latin typeface="+mj-lt"/>
              <a:ea typeface="Arial"/>
              <a:cs typeface="Arial"/>
              <a:sym typeface="Arial"/>
            </a:endParaRPr>
          </a:p>
        </p:txBody>
      </p:sp>
      <p:pic>
        <p:nvPicPr>
          <p:cNvPr id="40963" name="Picture 8" descr="CU_NYtraditionacrown"/>
          <p:cNvPicPr>
            <a:picLocks noChangeAspect="1" noChangeArrowheads="1"/>
          </p:cNvPicPr>
          <p:nvPr/>
        </p:nvPicPr>
        <p:blipFill>
          <a:blip r:embed="rId2"/>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3675" y="1557338"/>
            <a:ext cx="4017963" cy="922337"/>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800" kern="0" dirty="0" err="1">
                <a:sym typeface="Arial"/>
              </a:rPr>
              <a:t>int</a:t>
            </a:r>
            <a:r>
              <a:rPr lang="en-US" altLang="zh-CN" sz="1800" kern="0" dirty="0">
                <a:sym typeface="Arial"/>
              </a:rPr>
              <a:t> x () return 1; </a:t>
            </a:r>
          </a:p>
          <a:p>
            <a:pPr fontAlgn="auto">
              <a:spcBef>
                <a:spcPts val="0"/>
              </a:spcBef>
              <a:spcAft>
                <a:spcPts val="0"/>
              </a:spcAft>
              <a:defRPr/>
            </a:pPr>
            <a:r>
              <a:rPr lang="en-US" altLang="zh-CN" sz="1800" kern="0" dirty="0">
                <a:sym typeface="Arial"/>
              </a:rPr>
              <a:t>BEGIN {</a:t>
            </a:r>
          </a:p>
          <a:p>
            <a:pPr marL="0" lvl="1" fontAlgn="auto">
              <a:spcBef>
                <a:spcPts val="0"/>
              </a:spcBef>
              <a:spcAft>
                <a:spcPts val="0"/>
              </a:spcAft>
              <a:defRPr/>
            </a:pPr>
            <a:r>
              <a:rPr lang="fr-FR" altLang="zh-CN" sz="1800" kern="0" dirty="0">
                <a:sym typeface="Arial"/>
              </a:rPr>
              <a:t>image c = canvas( 1000.0, 1000.0</a:t>
            </a:r>
            <a:r>
              <a:rPr lang="fr-FR" altLang="zh-CN" sz="1800" kern="0" dirty="0">
                <a:sym typeface="Arial"/>
              </a:rPr>
              <a:t>);</a:t>
            </a:r>
            <a:endParaRPr lang="fr-FR" altLang="zh-CN" sz="1800" kern="0" dirty="0">
              <a:sym typeface="Arial"/>
            </a:endParaRPr>
          </a:p>
        </p:txBody>
      </p:sp>
      <p:sp>
        <p:nvSpPr>
          <p:cNvPr id="2" name="TextBox 1"/>
          <p:cNvSpPr txBox="1"/>
          <p:nvPr/>
        </p:nvSpPr>
        <p:spPr>
          <a:xfrm>
            <a:off x="193675" y="3573463"/>
            <a:ext cx="8050213" cy="922337"/>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1" fontAlgn="auto">
              <a:spcBef>
                <a:spcPts val="0"/>
              </a:spcBef>
              <a:spcAft>
                <a:spcPts val="0"/>
              </a:spcAft>
              <a:defRPr/>
            </a:pPr>
            <a:r>
              <a:rPr lang="fr-FR" altLang="zh-CN" sz="1800" kern="0" dirty="0">
                <a:solidFill>
                  <a:schemeClr val="tx2">
                    <a:lumMod val="60000"/>
                    <a:lumOff val="40000"/>
                  </a:schemeClr>
                </a:solidFill>
                <a:sym typeface="Arial"/>
              </a:rPr>
              <a:t>&lt;</a:t>
            </a:r>
            <a:r>
              <a:rPr lang="fr-FR" altLang="zh-CN" sz="1800" kern="0" dirty="0">
                <a:sym typeface="Arial"/>
              </a:rPr>
              <a:t>T_INT</a:t>
            </a:r>
            <a:r>
              <a:rPr lang="fr-FR" altLang="zh-CN" sz="1800" kern="0" dirty="0">
                <a:solidFill>
                  <a:schemeClr val="tx2">
                    <a:lumMod val="60000"/>
                    <a:lumOff val="40000"/>
                  </a:schemeClr>
                </a:solidFill>
                <a:sym typeface="Arial"/>
              </a:rPr>
              <a:t>&gt; </a:t>
            </a:r>
            <a:r>
              <a:rPr lang="fr-FR" altLang="zh-CN" sz="1800" kern="0" dirty="0">
                <a:solidFill>
                  <a:schemeClr val="tx2">
                    <a:lumMod val="60000"/>
                    <a:lumOff val="40000"/>
                  </a:schemeClr>
                </a:solidFill>
                <a:sym typeface="Arial"/>
              </a:rPr>
              <a:t>&lt;</a:t>
            </a:r>
            <a:r>
              <a:rPr lang="fr-FR" altLang="zh-CN" sz="1800" kern="0" dirty="0">
                <a:solidFill>
                  <a:schemeClr val="tx1"/>
                </a:solidFill>
                <a:sym typeface="Arial"/>
              </a:rPr>
              <a:t>id, 1</a:t>
            </a:r>
            <a:r>
              <a:rPr lang="fr-FR" altLang="zh-CN" sz="1800" kern="0" dirty="0">
                <a:solidFill>
                  <a:schemeClr val="tx2">
                    <a:lumMod val="60000"/>
                    <a:lumOff val="40000"/>
                  </a:schemeClr>
                </a:solidFill>
                <a:sym typeface="Arial"/>
              </a:rPr>
              <a:t>&gt; &lt;</a:t>
            </a:r>
            <a:r>
              <a:rPr lang="fr-FR" altLang="zh-CN" sz="1800" kern="0" dirty="0">
                <a:sym typeface="Arial"/>
              </a:rPr>
              <a:t>(</a:t>
            </a:r>
            <a:r>
              <a:rPr lang="fr-FR" altLang="zh-CN" sz="1800" kern="0" dirty="0">
                <a:solidFill>
                  <a:schemeClr val="tx2">
                    <a:lumMod val="60000"/>
                    <a:lumOff val="40000"/>
                  </a:schemeClr>
                </a:solidFill>
                <a:sym typeface="Arial"/>
              </a:rPr>
              <a:t>&gt; </a:t>
            </a:r>
            <a:r>
              <a:rPr lang="fr-FR" altLang="zh-CN" sz="1800" kern="0" dirty="0">
                <a:solidFill>
                  <a:schemeClr val="tx2">
                    <a:lumMod val="60000"/>
                    <a:lumOff val="40000"/>
                  </a:schemeClr>
                </a:solidFill>
                <a:sym typeface="Arial"/>
              </a:rPr>
              <a:t>&lt;</a:t>
            </a:r>
            <a:r>
              <a:rPr lang="fr-FR" altLang="zh-CN" sz="1800" kern="0" dirty="0">
                <a:sym typeface="Arial"/>
              </a:rPr>
              <a:t>)</a:t>
            </a:r>
            <a:r>
              <a:rPr lang="fr-FR" altLang="zh-CN" sz="1800" kern="0" dirty="0">
                <a:solidFill>
                  <a:schemeClr val="tx2">
                    <a:lumMod val="60000"/>
                    <a:lumOff val="40000"/>
                  </a:schemeClr>
                </a:solidFill>
                <a:sym typeface="Arial"/>
              </a:rPr>
              <a:t>&gt; &lt;</a:t>
            </a:r>
            <a:r>
              <a:rPr lang="fr-FR" altLang="zh-CN" sz="1800" kern="0" dirty="0">
                <a:sym typeface="Arial"/>
              </a:rPr>
              <a:t>RETURN</a:t>
            </a:r>
            <a:r>
              <a:rPr lang="fr-FR" altLang="zh-CN" sz="1800" kern="0" dirty="0">
                <a:solidFill>
                  <a:schemeClr val="tx2">
                    <a:lumMod val="60000"/>
                    <a:lumOff val="40000"/>
                  </a:schemeClr>
                </a:solidFill>
                <a:sym typeface="Arial"/>
              </a:rPr>
              <a:t>&gt; &lt;</a:t>
            </a:r>
            <a:r>
              <a:rPr lang="fr-FR" altLang="zh-CN" sz="1800" kern="0" dirty="0">
                <a:sym typeface="Arial"/>
              </a:rPr>
              <a:t>INT_CONST</a:t>
            </a:r>
            <a:r>
              <a:rPr lang="fr-FR" altLang="zh-CN" sz="1800" kern="0" dirty="0">
                <a:solidFill>
                  <a:schemeClr val="tx2">
                    <a:lumMod val="60000"/>
                    <a:lumOff val="40000"/>
                  </a:schemeClr>
                </a:solidFill>
                <a:sym typeface="Arial"/>
              </a:rPr>
              <a:t>&gt; </a:t>
            </a:r>
            <a:r>
              <a:rPr lang="fr-FR" altLang="zh-CN" sz="1800" kern="0" dirty="0">
                <a:solidFill>
                  <a:schemeClr val="tx2">
                    <a:lumMod val="60000"/>
                    <a:lumOff val="40000"/>
                  </a:schemeClr>
                </a:solidFill>
                <a:sym typeface="Arial"/>
              </a:rPr>
              <a:t>&lt;</a:t>
            </a:r>
            <a:r>
              <a:rPr lang="fr-FR" altLang="zh-CN" sz="1800" kern="0" dirty="0">
                <a:sym typeface="Arial"/>
              </a:rPr>
              <a:t>;</a:t>
            </a:r>
            <a:r>
              <a:rPr lang="fr-FR" altLang="zh-CN" sz="1800" kern="0" dirty="0">
                <a:solidFill>
                  <a:schemeClr val="tx2">
                    <a:lumMod val="60000"/>
                    <a:lumOff val="40000"/>
                  </a:schemeClr>
                </a:solidFill>
                <a:sym typeface="Arial"/>
              </a:rPr>
              <a:t>&gt;</a:t>
            </a:r>
          </a:p>
          <a:p>
            <a:pPr marL="0" lvl="1" fontAlgn="auto">
              <a:spcBef>
                <a:spcPts val="0"/>
              </a:spcBef>
              <a:spcAft>
                <a:spcPts val="0"/>
              </a:spcAft>
              <a:defRPr/>
            </a:pPr>
            <a:r>
              <a:rPr lang="fr-FR" altLang="zh-CN" sz="1800" kern="0" dirty="0">
                <a:solidFill>
                  <a:schemeClr val="tx2">
                    <a:lumMod val="60000"/>
                    <a:lumOff val="40000"/>
                  </a:schemeClr>
                </a:solidFill>
                <a:sym typeface="Arial"/>
              </a:rPr>
              <a:t>&lt;</a:t>
            </a:r>
            <a:r>
              <a:rPr lang="fr-FR" altLang="zh-CN" sz="1800" kern="0" dirty="0">
                <a:solidFill>
                  <a:schemeClr val="tx1"/>
                </a:solidFill>
                <a:sym typeface="Arial"/>
              </a:rPr>
              <a:t>BEGIN</a:t>
            </a:r>
            <a:r>
              <a:rPr lang="fr-FR" altLang="zh-CN" sz="1800" kern="0" dirty="0">
                <a:solidFill>
                  <a:schemeClr val="tx2">
                    <a:lumMod val="60000"/>
                    <a:lumOff val="40000"/>
                  </a:schemeClr>
                </a:solidFill>
                <a:sym typeface="Arial"/>
              </a:rPr>
              <a:t>&gt; &lt;</a:t>
            </a:r>
            <a:r>
              <a:rPr lang="fr-FR" altLang="zh-CN" sz="1800" kern="0" dirty="0">
                <a:solidFill>
                  <a:schemeClr val="tx1"/>
                </a:solidFill>
                <a:sym typeface="Arial"/>
              </a:rPr>
              <a:t>{</a:t>
            </a:r>
            <a:r>
              <a:rPr lang="fr-FR" altLang="zh-CN" sz="1800" kern="0" dirty="0">
                <a:solidFill>
                  <a:schemeClr val="tx2">
                    <a:lumMod val="60000"/>
                    <a:lumOff val="40000"/>
                  </a:schemeClr>
                </a:solidFill>
                <a:sym typeface="Arial"/>
              </a:rPr>
              <a:t>&gt;</a:t>
            </a:r>
            <a:endParaRPr lang="fr-FR" altLang="zh-CN" sz="1800" kern="0" dirty="0">
              <a:solidFill>
                <a:schemeClr val="tx2">
                  <a:lumMod val="60000"/>
                  <a:lumOff val="40000"/>
                </a:schemeClr>
              </a:solidFill>
              <a:sym typeface="Arial"/>
            </a:endParaRPr>
          </a:p>
          <a:p>
            <a:pPr fontAlgn="auto">
              <a:spcBef>
                <a:spcPts val="0"/>
              </a:spcBef>
              <a:spcAft>
                <a:spcPts val="0"/>
              </a:spcAft>
              <a:defRPr/>
            </a:pPr>
            <a:r>
              <a:rPr lang="en-US" altLang="zh-CN" sz="1800" kern="0" dirty="0">
                <a:solidFill>
                  <a:schemeClr val="tx2">
                    <a:lumMod val="60000"/>
                    <a:lumOff val="40000"/>
                  </a:schemeClr>
                </a:solidFill>
                <a:sym typeface="Arial"/>
              </a:rPr>
              <a:t>	&lt;</a:t>
            </a:r>
            <a:r>
              <a:rPr lang="en-US" altLang="zh-CN" sz="1800" kern="0" dirty="0">
                <a:sym typeface="Arial"/>
              </a:rPr>
              <a:t>T_IMAGE</a:t>
            </a:r>
            <a:r>
              <a:rPr lang="en-US" altLang="zh-CN" sz="1800" kern="0" dirty="0">
                <a:solidFill>
                  <a:schemeClr val="tx2">
                    <a:lumMod val="60000"/>
                    <a:lumOff val="40000"/>
                  </a:schemeClr>
                </a:solidFill>
                <a:sym typeface="Arial"/>
              </a:rPr>
              <a:t>&gt;</a:t>
            </a:r>
            <a:r>
              <a:rPr lang="en-US" altLang="zh-CN" sz="1800" kern="0" dirty="0">
                <a:sym typeface="Arial"/>
              </a:rPr>
              <a:t> </a:t>
            </a:r>
            <a:r>
              <a:rPr lang="en-US" altLang="zh-CN" sz="1800" kern="0" dirty="0">
                <a:solidFill>
                  <a:schemeClr val="tx2">
                    <a:lumMod val="60000"/>
                    <a:lumOff val="40000"/>
                  </a:schemeClr>
                </a:solidFill>
                <a:sym typeface="Arial"/>
              </a:rPr>
              <a:t>&lt;</a:t>
            </a:r>
            <a:r>
              <a:rPr lang="en-US" altLang="zh-CN" sz="1800" kern="0" dirty="0">
                <a:sym typeface="Arial"/>
              </a:rPr>
              <a:t>id, </a:t>
            </a:r>
            <a:r>
              <a:rPr lang="en-US" altLang="zh-CN" sz="1800" kern="0" dirty="0">
                <a:sym typeface="Arial"/>
              </a:rPr>
              <a:t>2</a:t>
            </a:r>
            <a:r>
              <a:rPr lang="en-US" altLang="zh-CN" sz="1800" kern="0" dirty="0">
                <a:solidFill>
                  <a:schemeClr val="tx2">
                    <a:lumMod val="60000"/>
                    <a:lumOff val="40000"/>
                  </a:schemeClr>
                </a:solidFill>
                <a:sym typeface="Arial"/>
              </a:rPr>
              <a:t>&gt;</a:t>
            </a:r>
            <a:r>
              <a:rPr lang="en-US" altLang="zh-CN" sz="1800" kern="0" dirty="0">
                <a:sym typeface="Arial"/>
              </a:rPr>
              <a:t> </a:t>
            </a:r>
            <a:r>
              <a:rPr lang="en-US" altLang="zh-CN" sz="1800" kern="0" dirty="0">
                <a:solidFill>
                  <a:schemeClr val="tx2">
                    <a:lumMod val="60000"/>
                    <a:lumOff val="40000"/>
                  </a:schemeClr>
                </a:solidFill>
                <a:sym typeface="Arial"/>
              </a:rPr>
              <a:t>&lt;</a:t>
            </a:r>
            <a:r>
              <a:rPr lang="en-US" altLang="zh-CN" sz="1800" kern="0" dirty="0">
                <a:sym typeface="Arial"/>
              </a:rPr>
              <a:t>=</a:t>
            </a:r>
            <a:r>
              <a:rPr lang="en-US" altLang="zh-CN" sz="1800" kern="0" dirty="0">
                <a:solidFill>
                  <a:schemeClr val="tx2">
                    <a:lumMod val="60000"/>
                    <a:lumOff val="40000"/>
                  </a:schemeClr>
                </a:solidFill>
                <a:sym typeface="Arial"/>
              </a:rPr>
              <a:t>&gt;</a:t>
            </a:r>
            <a:r>
              <a:rPr lang="en-US" altLang="zh-CN" sz="1800" kern="0" dirty="0">
                <a:sym typeface="Arial"/>
              </a:rPr>
              <a:t> </a:t>
            </a:r>
            <a:r>
              <a:rPr lang="en-US" altLang="zh-CN" sz="1800" kern="0" dirty="0">
                <a:solidFill>
                  <a:schemeClr val="tx2">
                    <a:lumMod val="60000"/>
                    <a:lumOff val="40000"/>
                  </a:schemeClr>
                </a:solidFill>
                <a:sym typeface="Arial"/>
              </a:rPr>
              <a:t>&lt;</a:t>
            </a:r>
            <a:r>
              <a:rPr lang="en-US" altLang="zh-CN" sz="1800" kern="0" dirty="0">
                <a:sym typeface="Arial"/>
              </a:rPr>
              <a:t>id, </a:t>
            </a:r>
            <a:r>
              <a:rPr lang="en-US" altLang="zh-CN" sz="1800" kern="0" dirty="0">
                <a:sym typeface="Arial"/>
              </a:rPr>
              <a:t>3</a:t>
            </a:r>
            <a:r>
              <a:rPr lang="en-US" altLang="zh-CN" sz="1800" kern="0" dirty="0">
                <a:solidFill>
                  <a:schemeClr val="tx2">
                    <a:lumMod val="60000"/>
                    <a:lumOff val="40000"/>
                  </a:schemeClr>
                </a:solidFill>
                <a:sym typeface="Arial"/>
              </a:rPr>
              <a:t>&gt;</a:t>
            </a:r>
            <a:r>
              <a:rPr lang="en-US" altLang="zh-CN" sz="1800" kern="0" dirty="0">
                <a:sym typeface="Arial"/>
              </a:rPr>
              <a:t> </a:t>
            </a:r>
            <a:r>
              <a:rPr lang="en-US" altLang="zh-CN" sz="1800" kern="0" dirty="0">
                <a:solidFill>
                  <a:schemeClr val="tx2">
                    <a:lumMod val="60000"/>
                    <a:lumOff val="40000"/>
                  </a:schemeClr>
                </a:solidFill>
                <a:sym typeface="Arial"/>
              </a:rPr>
              <a:t>&lt;</a:t>
            </a:r>
            <a:r>
              <a:rPr lang="en-US" altLang="zh-CN" sz="1800" kern="0" dirty="0">
                <a:sym typeface="Arial"/>
              </a:rPr>
              <a:t>(</a:t>
            </a:r>
            <a:r>
              <a:rPr lang="en-US" altLang="zh-CN" sz="1800" kern="0" dirty="0">
                <a:solidFill>
                  <a:schemeClr val="tx2">
                    <a:lumMod val="60000"/>
                    <a:lumOff val="40000"/>
                  </a:schemeClr>
                </a:solidFill>
                <a:sym typeface="Arial"/>
              </a:rPr>
              <a:t>&gt;</a:t>
            </a:r>
            <a:r>
              <a:rPr lang="en-US" altLang="zh-CN" sz="1800" kern="0" dirty="0">
                <a:sym typeface="Arial"/>
              </a:rPr>
              <a:t> </a:t>
            </a:r>
            <a:r>
              <a:rPr lang="en-US" altLang="zh-CN" sz="1800" kern="0" dirty="0">
                <a:solidFill>
                  <a:schemeClr val="tx2">
                    <a:lumMod val="60000"/>
                    <a:lumOff val="40000"/>
                  </a:schemeClr>
                </a:solidFill>
                <a:sym typeface="Arial"/>
              </a:rPr>
              <a:t>&lt;</a:t>
            </a:r>
            <a:r>
              <a:rPr lang="en-US" altLang="zh-CN" sz="1800" kern="0" dirty="0">
                <a:sym typeface="Arial"/>
              </a:rPr>
              <a:t>FLT_CONST</a:t>
            </a:r>
            <a:r>
              <a:rPr lang="en-US" altLang="zh-CN" sz="1800" kern="0" dirty="0">
                <a:solidFill>
                  <a:schemeClr val="tx2">
                    <a:lumMod val="60000"/>
                    <a:lumOff val="40000"/>
                  </a:schemeClr>
                </a:solidFill>
                <a:sym typeface="Arial"/>
              </a:rPr>
              <a:t>&gt;</a:t>
            </a:r>
            <a:r>
              <a:rPr lang="en-US" altLang="zh-CN" sz="1800" kern="0" dirty="0">
                <a:sym typeface="Arial"/>
              </a:rPr>
              <a:t> </a:t>
            </a:r>
            <a:r>
              <a:rPr lang="en-US" altLang="zh-CN" sz="1800" kern="0" dirty="0">
                <a:solidFill>
                  <a:schemeClr val="tx2">
                    <a:lumMod val="60000"/>
                    <a:lumOff val="40000"/>
                  </a:schemeClr>
                </a:solidFill>
                <a:sym typeface="Arial"/>
              </a:rPr>
              <a:t>&lt;</a:t>
            </a:r>
            <a:r>
              <a:rPr lang="en-US" altLang="zh-CN" sz="1800" kern="0" dirty="0">
                <a:sym typeface="Arial"/>
              </a:rPr>
              <a:t>,</a:t>
            </a:r>
            <a:r>
              <a:rPr lang="en-US" altLang="zh-CN" sz="1800" kern="0" dirty="0">
                <a:solidFill>
                  <a:schemeClr val="tx2">
                    <a:lumMod val="60000"/>
                    <a:lumOff val="40000"/>
                  </a:schemeClr>
                </a:solidFill>
                <a:sym typeface="Arial"/>
              </a:rPr>
              <a:t>&gt; &lt;</a:t>
            </a:r>
            <a:r>
              <a:rPr lang="en-US" altLang="zh-CN" sz="1800" kern="0" dirty="0">
                <a:sym typeface="Arial"/>
              </a:rPr>
              <a:t>FLT_CONST</a:t>
            </a:r>
            <a:r>
              <a:rPr lang="en-US" altLang="zh-CN" sz="1800" kern="0" dirty="0">
                <a:solidFill>
                  <a:schemeClr val="tx2">
                    <a:lumMod val="60000"/>
                    <a:lumOff val="40000"/>
                  </a:schemeClr>
                </a:solidFill>
                <a:sym typeface="Arial"/>
              </a:rPr>
              <a:t>&gt; &lt;</a:t>
            </a:r>
            <a:r>
              <a:rPr lang="en-US" altLang="zh-CN" sz="1800" kern="0" dirty="0">
                <a:sym typeface="Arial"/>
              </a:rPr>
              <a:t>)</a:t>
            </a:r>
            <a:r>
              <a:rPr lang="en-US" altLang="zh-CN" sz="1800" kern="0" dirty="0">
                <a:solidFill>
                  <a:schemeClr val="tx2">
                    <a:lumMod val="60000"/>
                    <a:lumOff val="40000"/>
                  </a:schemeClr>
                </a:solidFill>
                <a:sym typeface="Arial"/>
              </a:rPr>
              <a:t>&gt; </a:t>
            </a:r>
            <a:r>
              <a:rPr lang="en-US" altLang="zh-CN" sz="1800" kern="0" dirty="0">
                <a:solidFill>
                  <a:schemeClr val="tx2">
                    <a:lumMod val="60000"/>
                    <a:lumOff val="40000"/>
                  </a:schemeClr>
                </a:solidFill>
                <a:sym typeface="Arial"/>
              </a:rPr>
              <a:t>&lt;</a:t>
            </a:r>
            <a:r>
              <a:rPr lang="en-US" altLang="zh-CN" sz="1800" kern="0" dirty="0">
                <a:sym typeface="Arial"/>
              </a:rPr>
              <a:t>;</a:t>
            </a:r>
            <a:r>
              <a:rPr lang="en-US" altLang="zh-CN" sz="1800" kern="0" dirty="0">
                <a:solidFill>
                  <a:schemeClr val="tx2">
                    <a:lumMod val="60000"/>
                    <a:lumOff val="40000"/>
                  </a:schemeClr>
                </a:solidFill>
                <a:sym typeface="Arial"/>
              </a:rPr>
              <a:t>&gt;</a:t>
            </a:r>
            <a:endParaRPr lang="zh-CN" altLang="en-US" sz="1800" kern="0" dirty="0">
              <a:solidFill>
                <a:schemeClr val="tx2">
                  <a:lumMod val="60000"/>
                  <a:lumOff val="40000"/>
                </a:schemeClr>
              </a:solidFill>
              <a:sym typeface="Arial"/>
            </a:endParaRPr>
          </a:p>
        </p:txBody>
      </p:sp>
      <p:sp>
        <p:nvSpPr>
          <p:cNvPr id="6" name="下箭头 5"/>
          <p:cNvSpPr/>
          <p:nvPr/>
        </p:nvSpPr>
        <p:spPr>
          <a:xfrm>
            <a:off x="539750" y="2565400"/>
            <a:ext cx="287338" cy="863600"/>
          </a:xfrm>
          <a:prstGeom prst="downArrow">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zh-CN" altLang="en-US" kern="0">
              <a:sym typeface="Arial"/>
            </a:endParaRPr>
          </a:p>
        </p:txBody>
      </p:sp>
      <p:sp>
        <p:nvSpPr>
          <p:cNvPr id="41988" name="標題 1"/>
          <p:cNvSpPr>
            <a:spLocks noGrp="1"/>
          </p:cNvSpPr>
          <p:nvPr>
            <p:ph type="title"/>
          </p:nvPr>
        </p:nvSpPr>
        <p:spPr>
          <a:xfrm>
            <a:off x="323850" y="674688"/>
            <a:ext cx="8229600" cy="738187"/>
          </a:xfrm>
        </p:spPr>
        <p:txBody>
          <a:bodyPr lIns="91425" tIns="91425" rIns="91425" bIns="91425" anchor="b">
            <a:spAutoFit/>
          </a:bodyPr>
          <a:lstStyle/>
          <a:p>
            <a:pPr algn="l"/>
            <a:r>
              <a:rPr lang="en-US" altLang="zh-TW" sz="3600" b="1" smtClean="0">
                <a:solidFill>
                  <a:srgbClr val="000000"/>
                </a:solidFill>
                <a:cs typeface="Arial" charset="0"/>
                <a:sym typeface="Arial" charset="0"/>
              </a:rPr>
              <a:t>Tokenizer</a:t>
            </a:r>
            <a:endParaRPr lang="zh-TW" altLang="en-US" sz="3600" b="1" smtClean="0">
              <a:solidFill>
                <a:srgbClr val="000000"/>
              </a:solidFill>
              <a:cs typeface="Arial" charset="0"/>
              <a:sym typeface="Arial" charset="0"/>
            </a:endParaRPr>
          </a:p>
        </p:txBody>
      </p:sp>
      <p:pic>
        <p:nvPicPr>
          <p:cNvPr id="41989" name="Picture 8" descr="CU_NYtraditionacrown"/>
          <p:cNvPicPr>
            <a:picLocks noChangeAspect="1" noChangeArrowheads="1"/>
          </p:cNvPicPr>
          <p:nvPr/>
        </p:nvPicPr>
        <p:blipFill>
          <a:blip r:embed="rId2"/>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圓角矩形 115"/>
          <p:cNvSpPr/>
          <p:nvPr/>
        </p:nvSpPr>
        <p:spPr>
          <a:xfrm>
            <a:off x="4365625" y="3062288"/>
            <a:ext cx="1289050" cy="43815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End</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grpSp>
        <p:nvGrpSpPr>
          <p:cNvPr id="43010" name="组合 1"/>
          <p:cNvGrpSpPr>
            <a:grpSpLocks/>
          </p:cNvGrpSpPr>
          <p:nvPr/>
        </p:nvGrpSpPr>
        <p:grpSpPr bwMode="auto">
          <a:xfrm>
            <a:off x="0" y="1763713"/>
            <a:ext cx="9063038" cy="3825875"/>
            <a:chOff x="0" y="1484784"/>
            <a:chExt cx="9062425" cy="3824808"/>
          </a:xfrm>
        </p:grpSpPr>
        <p:sp>
          <p:nvSpPr>
            <p:cNvPr id="4" name="圓角矩形 122"/>
            <p:cNvSpPr/>
            <p:nvPr/>
          </p:nvSpPr>
          <p:spPr>
            <a:xfrm>
              <a:off x="5716201" y="2249746"/>
              <a:ext cx="2455696" cy="2677365"/>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5" name="圓角矩形 96"/>
            <p:cNvSpPr/>
            <p:nvPr/>
          </p:nvSpPr>
          <p:spPr>
            <a:xfrm>
              <a:off x="627021" y="3028990"/>
              <a:ext cx="3657353" cy="2128244"/>
            </a:xfrm>
            <a:prstGeom prst="roundRect">
              <a:avLst>
                <a:gd name="adj" fmla="val 9415"/>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6" name="圓角矩形 103"/>
            <p:cNvSpPr/>
            <p:nvPr/>
          </p:nvSpPr>
          <p:spPr>
            <a:xfrm>
              <a:off x="549238" y="2205308"/>
              <a:ext cx="3806568" cy="3104284"/>
            </a:xfrm>
            <a:prstGeom prst="roundRect">
              <a:avLst>
                <a:gd name="adj" fmla="val 3693"/>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7" name="圓角矩形 116"/>
            <p:cNvSpPr/>
            <p:nvPr/>
          </p:nvSpPr>
          <p:spPr>
            <a:xfrm>
              <a:off x="4211353" y="1484784"/>
              <a:ext cx="1584218" cy="2159984"/>
            </a:xfrm>
            <a:prstGeom prst="roundRect">
              <a:avLst>
                <a:gd name="adj" fmla="val 398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9" name="圓角矩形 79"/>
            <p:cNvSpPr/>
            <p:nvPr/>
          </p:nvSpPr>
          <p:spPr>
            <a:xfrm>
              <a:off x="660355" y="3233721"/>
              <a:ext cx="1185783" cy="433266"/>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kern="0" dirty="0" err="1">
                  <a:latin typeface="Droid Sans Mono" pitchFamily="49" charset="0"/>
                  <a:ea typeface="Droid Sans Mono" pitchFamily="49" charset="0"/>
                  <a:cs typeface="Droid Sans Mono" pitchFamily="49" charset="0"/>
                  <a:sym typeface="Arial"/>
                </a:rPr>
                <a:t>Tokenizer</a:t>
              </a:r>
              <a:endParaRPr lang="zh-TW" altLang="en-US" kern="0" dirty="0">
                <a:latin typeface="Droid Sans Mono" pitchFamily="49" charset="0"/>
                <a:ea typeface="Arial Unicode MS" pitchFamily="34" charset="-120"/>
                <a:cs typeface="Droid Sans Mono" pitchFamily="49" charset="0"/>
                <a:sym typeface="Arial"/>
              </a:endParaRPr>
            </a:p>
          </p:txBody>
        </p:sp>
        <p:sp>
          <p:nvSpPr>
            <p:cNvPr id="10" name="圓角矩形 80"/>
            <p:cNvSpPr/>
            <p:nvPr/>
          </p:nvSpPr>
          <p:spPr>
            <a:xfrm>
              <a:off x="2062024" y="3230547"/>
              <a:ext cx="906401" cy="439614"/>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altLang="zh-TW" kern="0" dirty="0">
                  <a:latin typeface="Droid Sans Mono" pitchFamily="49" charset="0"/>
                  <a:ea typeface="Droid Sans Mono" pitchFamily="49" charset="0"/>
                  <a:cs typeface="Droid Sans Mono" pitchFamily="49" charset="0"/>
                  <a:sym typeface="Arial"/>
                </a:rPr>
                <a:t>Parser</a:t>
              </a:r>
            </a:p>
          </p:txBody>
        </p:sp>
        <p:sp>
          <p:nvSpPr>
            <p:cNvPr id="11" name="向右箭號 81"/>
            <p:cNvSpPr/>
            <p:nvPr/>
          </p:nvSpPr>
          <p:spPr>
            <a:xfrm>
              <a:off x="1874711" y="3298790"/>
              <a:ext cx="177788" cy="339630"/>
            </a:xfrm>
            <a:prstGeom prst="right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2" name="圓角矩形 82"/>
            <p:cNvSpPr/>
            <p:nvPr/>
          </p:nvSpPr>
          <p:spPr>
            <a:xfrm>
              <a:off x="3300190" y="3254352"/>
              <a:ext cx="887352" cy="431680"/>
            </a:xfrm>
            <a:prstGeom prst="roundRect">
              <a:avLst/>
            </a:prstGeom>
            <a:ln/>
          </p:spPr>
          <p:style>
            <a:lnRef idx="1">
              <a:schemeClr val="accent1"/>
            </a:lnRef>
            <a:fillRef idx="2">
              <a:schemeClr val="accent1"/>
            </a:fillRef>
            <a:effectRef idx="1">
              <a:schemeClr val="accent1"/>
            </a:effectRef>
            <a:fontRef idx="minor">
              <a:schemeClr val="dk1"/>
            </a:fontRef>
          </p:style>
          <p:txBody>
            <a:bodyPr lIns="0" tIns="0" rIns="0" bIns="0" anchor="ctr"/>
            <a:lstStyle/>
            <a:p>
              <a:pPr algn="ctr" fontAlgn="auto">
                <a:spcBef>
                  <a:spcPts val="0"/>
                </a:spcBef>
                <a:spcAft>
                  <a:spcPts val="0"/>
                </a:spcAft>
                <a:defRPr/>
              </a:pPr>
              <a:r>
                <a:rPr lang="en-US" altLang="zh-CN" sz="1200" kern="0" dirty="0">
                  <a:latin typeface="Droid Sans Mono" pitchFamily="49" charset="0"/>
                  <a:ea typeface="Droid Sans Mono" pitchFamily="49" charset="0"/>
                  <a:cs typeface="Droid Sans Mono" pitchFamily="49" charset="0"/>
                  <a:sym typeface="Arial"/>
                </a:rPr>
                <a:t>Symbol</a:t>
              </a:r>
              <a:br>
                <a:rPr lang="en-US" altLang="zh-CN" sz="1200" kern="0" dirty="0">
                  <a:latin typeface="Droid Sans Mono" pitchFamily="49" charset="0"/>
                  <a:ea typeface="Droid Sans Mono" pitchFamily="49" charset="0"/>
                  <a:cs typeface="Droid Sans Mono" pitchFamily="49" charset="0"/>
                  <a:sym typeface="Arial"/>
                </a:rPr>
              </a:br>
              <a:r>
                <a:rPr lang="en-US" altLang="zh-CN" sz="1200" kern="0" dirty="0">
                  <a:latin typeface="Droid Sans Mono" pitchFamily="49" charset="0"/>
                  <a:ea typeface="Droid Sans Mono" pitchFamily="49" charset="0"/>
                  <a:cs typeface="Droid Sans Mono" pitchFamily="49" charset="0"/>
                  <a:sym typeface="Arial"/>
                </a:rPr>
                <a:t>Table</a:t>
              </a:r>
              <a:endParaRPr lang="zh-CN" altLang="en-US" sz="1200" kern="0" dirty="0">
                <a:latin typeface="Droid Sans Mono" pitchFamily="49" charset="0"/>
                <a:ea typeface="Droid Sans Mono" pitchFamily="49" charset="0"/>
                <a:cs typeface="Droid Sans Mono" pitchFamily="49" charset="0"/>
                <a:sym typeface="Arial"/>
              </a:endParaRPr>
            </a:p>
          </p:txBody>
        </p:sp>
        <p:sp>
          <p:nvSpPr>
            <p:cNvPr id="13" name="圓角矩形 83"/>
            <p:cNvSpPr/>
            <p:nvPr/>
          </p:nvSpPr>
          <p:spPr>
            <a:xfrm>
              <a:off x="660355" y="4014553"/>
              <a:ext cx="1007995"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flex</a:t>
              </a:r>
              <a:r>
                <a:rPr lang="en-US" altLang="zh-TW" sz="1600" kern="0" dirty="0">
                  <a:latin typeface="Droid Sans Mono" pitchFamily="49" charset="0"/>
                  <a:ea typeface="Droid Sans Mono" pitchFamily="49" charset="0"/>
                  <a:cs typeface="Droid Sans Mono" pitchFamily="49" charset="0"/>
                  <a:sym typeface="Arial"/>
                </a:rPr>
                <a:t>++</a:t>
              </a:r>
              <a:endParaRPr lang="zh-TW" altLang="en-US" sz="1600" kern="0" dirty="0">
                <a:latin typeface="Droid Sans Mono" pitchFamily="49" charset="0"/>
                <a:ea typeface="Arial Unicode MS" pitchFamily="34" charset="-120"/>
                <a:cs typeface="Droid Sans Mono" pitchFamily="49" charset="0"/>
                <a:sym typeface="Arial"/>
              </a:endParaRPr>
            </a:p>
          </p:txBody>
        </p:sp>
        <p:sp>
          <p:nvSpPr>
            <p:cNvPr id="14" name="圓角矩形 85"/>
            <p:cNvSpPr/>
            <p:nvPr/>
          </p:nvSpPr>
          <p:spPr>
            <a:xfrm>
              <a:off x="1034980" y="2308466"/>
              <a:ext cx="2628722" cy="43168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bipl_frontend.exe</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5" name="圓角矩形 86"/>
            <p:cNvSpPr/>
            <p:nvPr/>
          </p:nvSpPr>
          <p:spPr>
            <a:xfrm>
              <a:off x="5892401" y="2879807"/>
              <a:ext cx="2160442" cy="43168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Image modules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6" name="圓角矩形 87"/>
            <p:cNvSpPr/>
            <p:nvPr/>
          </p:nvSpPr>
          <p:spPr>
            <a:xfrm>
              <a:off x="5892401" y="2321163"/>
              <a:ext cx="2160442" cy="433267"/>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skeleton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7" name="向上箭號 88"/>
            <p:cNvSpPr/>
            <p:nvPr/>
          </p:nvSpPr>
          <p:spPr>
            <a:xfrm>
              <a:off x="1052442" y="3717773"/>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8" name="圓角矩形 89"/>
            <p:cNvSpPr/>
            <p:nvPr/>
          </p:nvSpPr>
          <p:spPr>
            <a:xfrm>
              <a:off x="2082659" y="4016140"/>
              <a:ext cx="865129"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bison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9" name="向上箭號 90"/>
            <p:cNvSpPr/>
            <p:nvPr/>
          </p:nvSpPr>
          <p:spPr>
            <a:xfrm>
              <a:off x="2335055" y="3720947"/>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3029" name="文字方塊 91"/>
            <p:cNvSpPr txBox="1">
              <a:spLocks noChangeArrowheads="1"/>
            </p:cNvSpPr>
            <p:nvPr/>
          </p:nvSpPr>
          <p:spPr bwMode="auto">
            <a:xfrm>
              <a:off x="865454" y="4725144"/>
              <a:ext cx="1050634" cy="338554"/>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bipl.l</a:t>
              </a:r>
              <a:endParaRPr lang="zh-TW" altLang="en-US" sz="1600">
                <a:latin typeface="Droid Sans Mono"/>
                <a:ea typeface="Arial Unicode MS" pitchFamily="34" charset="-128"/>
                <a:cs typeface="Droid Sans Mono"/>
              </a:endParaRPr>
            </a:p>
          </p:txBody>
        </p:sp>
        <p:sp>
          <p:nvSpPr>
            <p:cNvPr id="43030" name="文字方塊 92"/>
            <p:cNvSpPr txBox="1">
              <a:spLocks noChangeArrowheads="1"/>
            </p:cNvSpPr>
            <p:nvPr/>
          </p:nvSpPr>
          <p:spPr bwMode="auto">
            <a:xfrm>
              <a:off x="2951441" y="4763616"/>
              <a:ext cx="1506052" cy="276999"/>
            </a:xfrm>
            <a:prstGeom prst="rect">
              <a:avLst/>
            </a:prstGeom>
            <a:noFill/>
            <a:ln w="9525">
              <a:noFill/>
              <a:miter lim="800000"/>
              <a:headEnd/>
              <a:tailEnd/>
            </a:ln>
          </p:spPr>
          <p:txBody>
            <a:bodyPr>
              <a:spAutoFit/>
            </a:bodyPr>
            <a:lstStyle/>
            <a:p>
              <a:r>
                <a:rPr lang="en-US" altLang="zh-TW" sz="1200">
                  <a:latin typeface="Droid Sans Mono"/>
                  <a:ea typeface="Droid Sans Mono"/>
                  <a:cs typeface="Droid Sans Mono"/>
                </a:rPr>
                <a:t>symboltable.h</a:t>
              </a:r>
              <a:endParaRPr lang="zh-TW" altLang="en-US" sz="1200">
                <a:latin typeface="Droid Sans Mono"/>
                <a:ea typeface="Droid Sans Mono"/>
                <a:cs typeface="Droid Sans Mono"/>
              </a:endParaRPr>
            </a:p>
          </p:txBody>
        </p:sp>
        <p:sp>
          <p:nvSpPr>
            <p:cNvPr id="43031" name="文字方塊 93"/>
            <p:cNvSpPr txBox="1">
              <a:spLocks noChangeArrowheads="1"/>
            </p:cNvSpPr>
            <p:nvPr/>
          </p:nvSpPr>
          <p:spPr bwMode="auto">
            <a:xfrm>
              <a:off x="1976064" y="4725144"/>
              <a:ext cx="933744" cy="338554"/>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bipl.y</a:t>
              </a:r>
              <a:endParaRPr lang="zh-TW" altLang="en-US" sz="1600">
                <a:latin typeface="Droid Sans Mono"/>
                <a:ea typeface="Droid Sans Mono"/>
                <a:cs typeface="Droid Sans Mono"/>
              </a:endParaRPr>
            </a:p>
          </p:txBody>
        </p:sp>
        <p:sp>
          <p:nvSpPr>
            <p:cNvPr id="23" name="向上箭號 94"/>
            <p:cNvSpPr/>
            <p:nvPr/>
          </p:nvSpPr>
          <p:spPr>
            <a:xfrm>
              <a:off x="1052442" y="4509715"/>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4" name="向上箭號 95"/>
            <p:cNvSpPr/>
            <p:nvPr/>
          </p:nvSpPr>
          <p:spPr>
            <a:xfrm>
              <a:off x="2335055" y="4509715"/>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5" name="向上箭號 97"/>
            <p:cNvSpPr/>
            <p:nvPr/>
          </p:nvSpPr>
          <p:spPr>
            <a:xfrm>
              <a:off x="2131869" y="2776649"/>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6" name="上-下雙向箭號 98"/>
            <p:cNvSpPr/>
            <p:nvPr/>
          </p:nvSpPr>
          <p:spPr>
            <a:xfrm rot="5400000">
              <a:off x="2937513" y="3321769"/>
              <a:ext cx="407874" cy="317479"/>
            </a:xfrm>
            <a:prstGeom prst="upDownArrow">
              <a:avLst>
                <a:gd name="adj1" fmla="val 47164"/>
                <a:gd name="adj2" fmla="val 33092"/>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3036" name="文字方塊 99"/>
            <p:cNvSpPr txBox="1">
              <a:spLocks noChangeArrowheads="1"/>
            </p:cNvSpPr>
            <p:nvPr/>
          </p:nvSpPr>
          <p:spPr bwMode="auto">
            <a:xfrm>
              <a:off x="0" y="1916832"/>
              <a:ext cx="1253622" cy="246221"/>
            </a:xfrm>
            <a:prstGeom prst="rect">
              <a:avLst/>
            </a:prstGeom>
            <a:solidFill>
              <a:schemeClr val="bg1"/>
            </a:solidFill>
            <a:ln w="9525">
              <a:noFill/>
              <a:miter lim="800000"/>
              <a:headEnd/>
              <a:tailEnd/>
            </a:ln>
          </p:spPr>
          <p:txBody>
            <a:bodyPr lIns="0" tIns="0" rIns="0" bIns="0">
              <a:spAutoFit/>
            </a:bodyPr>
            <a:lstStyle/>
            <a:p>
              <a:r>
                <a:rPr lang="en-US" altLang="zh-TW" sz="1600">
                  <a:latin typeface="Droid Sans Mono"/>
                  <a:ea typeface="Droid Sans Mono"/>
                  <a:cs typeface="Droid Sans Mono"/>
                </a:rPr>
                <a:t>test.bipl</a:t>
              </a:r>
              <a:endParaRPr lang="zh-TW" altLang="en-US" sz="1600">
                <a:latin typeface="Droid Sans Mono"/>
                <a:ea typeface="Droid Sans Mono"/>
                <a:cs typeface="Droid Sans Mono"/>
              </a:endParaRPr>
            </a:p>
          </p:txBody>
        </p:sp>
        <p:sp>
          <p:nvSpPr>
            <p:cNvPr id="28" name="五邊形 102"/>
            <p:cNvSpPr/>
            <p:nvPr/>
          </p:nvSpPr>
          <p:spPr>
            <a:xfrm>
              <a:off x="63496" y="2421148"/>
              <a:ext cx="971484" cy="206317"/>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9" name="圓角矩形 112"/>
            <p:cNvSpPr/>
            <p:nvPr/>
          </p:nvSpPr>
          <p:spPr>
            <a:xfrm>
              <a:off x="4347869" y="1581594"/>
              <a:ext cx="1298487" cy="43168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100" kern="0" dirty="0">
                  <a:latin typeface="Droid Sans Mono" pitchFamily="49" charset="0"/>
                  <a:ea typeface="Droid Sans Mono" pitchFamily="49" charset="0"/>
                  <a:cs typeface="Droid Sans Mono" pitchFamily="49" charset="0"/>
                  <a:sym typeface="Arial"/>
                </a:rPr>
                <a:t>Function</a:t>
              </a:r>
              <a:r>
                <a:rPr lang="en-US" altLang="zh-TW" sz="1600" kern="0" dirty="0">
                  <a:latin typeface="Droid Sans Mono" pitchFamily="49" charset="0"/>
                  <a:ea typeface="Droid Sans Mono" pitchFamily="49" charset="0"/>
                  <a:cs typeface="Droid Sans Mono" pitchFamily="49" charset="0"/>
                  <a:sym typeface="Arial"/>
                </a:rPr>
                <a:t> </a:t>
              </a:r>
              <a:r>
                <a:rPr lang="en-US" altLang="zh-TW" sz="1100" kern="0" dirty="0">
                  <a:latin typeface="Droid Sans Mono" pitchFamily="49" charset="0"/>
                  <a:ea typeface="Droid Sans Mono" pitchFamily="49" charset="0"/>
                  <a:cs typeface="Droid Sans Mono" pitchFamily="49" charset="0"/>
                  <a:sym typeface="Arial"/>
                </a:rPr>
                <a:t>Declarations</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30" name="圓角矩形 113"/>
            <p:cNvSpPr/>
            <p:nvPr/>
          </p:nvSpPr>
          <p:spPr>
            <a:xfrm>
              <a:off x="4355805" y="2083104"/>
              <a:ext cx="1298487" cy="439615"/>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Begin Block</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31" name="圓角矩形 114"/>
            <p:cNvSpPr/>
            <p:nvPr/>
          </p:nvSpPr>
          <p:spPr>
            <a:xfrm>
              <a:off x="4355805" y="2571918"/>
              <a:ext cx="1298487" cy="438028"/>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Body</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33" name="五邊形 117"/>
            <p:cNvSpPr/>
            <p:nvPr/>
          </p:nvSpPr>
          <p:spPr>
            <a:xfrm>
              <a:off x="3765295" y="2398929"/>
              <a:ext cx="519078" cy="239645"/>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4" name="圓角矩形 118"/>
            <p:cNvSpPr/>
            <p:nvPr/>
          </p:nvSpPr>
          <p:spPr>
            <a:xfrm>
              <a:off x="5892401" y="3374969"/>
              <a:ext cx="2160442" cy="514207"/>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200" kern="0" dirty="0">
                  <a:latin typeface="Droid Sans Mono" pitchFamily="49" charset="0"/>
                  <a:ea typeface="Droid Sans Mono" pitchFamily="49" charset="0"/>
                  <a:cs typeface="Droid Sans Mono" pitchFamily="49" charset="0"/>
                  <a:sym typeface="Arial"/>
                </a:rPr>
                <a:t>7 types</a:t>
              </a:r>
              <a:r>
                <a:rPr lang="en-US" altLang="zh-TW" sz="1200" kern="0" dirty="0">
                  <a:latin typeface="Droid Sans Mono" pitchFamily="49" charset="0"/>
                  <a:ea typeface="Droid Sans Mono" pitchFamily="49" charset="0"/>
                  <a:cs typeface="Droid Sans Mono" pitchFamily="49" charset="0"/>
                  <a:sym typeface="Arial"/>
                </a:rPr>
                <a:t/>
              </a:r>
              <a:br>
                <a:rPr lang="en-US" altLang="zh-TW" sz="1200" kern="0" dirty="0">
                  <a:latin typeface="Droid Sans Mono" pitchFamily="49" charset="0"/>
                  <a:ea typeface="Droid Sans Mono" pitchFamily="49" charset="0"/>
                  <a:cs typeface="Droid Sans Mono" pitchFamily="49" charset="0"/>
                  <a:sym typeface="Arial"/>
                </a:rPr>
              </a:br>
              <a:r>
                <a:rPr lang="en-US" altLang="zh-TW" sz="1200" kern="0" dirty="0">
                  <a:latin typeface="Droid Sans Mono" pitchFamily="49" charset="0"/>
                  <a:ea typeface="Droid Sans Mono" pitchFamily="49" charset="0"/>
                  <a:cs typeface="Droid Sans Mono" pitchFamily="49" charset="0"/>
                  <a:sym typeface="Arial"/>
                </a:rPr>
                <a:t>operator overloading</a:t>
              </a:r>
              <a:endParaRPr lang="zh-TW" altLang="en-US" sz="1200" kern="0" dirty="0">
                <a:latin typeface="Droid Sans Mono" pitchFamily="49" charset="0"/>
                <a:ea typeface="Droid Sans Mono" pitchFamily="49" charset="0"/>
                <a:cs typeface="Droid Sans Mono" pitchFamily="49" charset="0"/>
                <a:sym typeface="Arial"/>
              </a:endParaRPr>
            </a:p>
          </p:txBody>
        </p:sp>
        <p:sp>
          <p:nvSpPr>
            <p:cNvPr id="35" name="圓角矩形 120"/>
            <p:cNvSpPr/>
            <p:nvPr/>
          </p:nvSpPr>
          <p:spPr>
            <a:xfrm>
              <a:off x="5795571" y="2819499"/>
              <a:ext cx="2316005" cy="2040956"/>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6" name="圓角矩形 119"/>
            <p:cNvSpPr/>
            <p:nvPr/>
          </p:nvSpPr>
          <p:spPr>
            <a:xfrm>
              <a:off x="5892401" y="3939961"/>
              <a:ext cx="2160442" cy="514207"/>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Built-in functions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43045" name="文字方塊 121"/>
            <p:cNvSpPr txBox="1">
              <a:spLocks noChangeArrowheads="1"/>
            </p:cNvSpPr>
            <p:nvPr/>
          </p:nvSpPr>
          <p:spPr bwMode="auto">
            <a:xfrm>
              <a:off x="5868144" y="4516124"/>
              <a:ext cx="2304256" cy="246221"/>
            </a:xfrm>
            <a:prstGeom prst="rect">
              <a:avLst/>
            </a:prstGeom>
            <a:noFill/>
            <a:ln w="9525">
              <a:noFill/>
              <a:miter lim="800000"/>
              <a:headEnd/>
              <a:tailEnd/>
            </a:ln>
          </p:spPr>
          <p:txBody>
            <a:bodyPr lIns="0" tIns="0" rIns="0" bIns="0">
              <a:spAutoFit/>
            </a:bodyPr>
            <a:lstStyle/>
            <a:p>
              <a:r>
                <a:rPr lang="en-US" altLang="zh-TW" sz="1600">
                  <a:latin typeface="Droid Sans Mono"/>
                  <a:ea typeface="Droid Sans Mono"/>
                  <a:cs typeface="Droid Sans Mono"/>
                </a:rPr>
                <a:t>prebuilt libraries</a:t>
              </a:r>
              <a:endParaRPr lang="zh-TW" altLang="en-US" sz="1600">
                <a:latin typeface="Droid Sans Mono"/>
                <a:ea typeface="Droid Sans Mono"/>
                <a:cs typeface="Droid Sans Mono"/>
              </a:endParaRPr>
            </a:p>
          </p:txBody>
        </p:sp>
        <p:sp>
          <p:nvSpPr>
            <p:cNvPr id="38" name="五邊形 123"/>
            <p:cNvSpPr/>
            <p:nvPr/>
          </p:nvSpPr>
          <p:spPr>
            <a:xfrm>
              <a:off x="5651118" y="2411625"/>
              <a:ext cx="309542" cy="217426"/>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9" name="五邊形 124"/>
            <p:cNvSpPr/>
            <p:nvPr/>
          </p:nvSpPr>
          <p:spPr>
            <a:xfrm>
              <a:off x="8111576" y="2398929"/>
              <a:ext cx="950849" cy="238059"/>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3048" name="文字方塊 125"/>
            <p:cNvSpPr txBox="1">
              <a:spLocks noChangeArrowheads="1"/>
            </p:cNvSpPr>
            <p:nvPr/>
          </p:nvSpPr>
          <p:spPr bwMode="auto">
            <a:xfrm>
              <a:off x="7710841" y="1712421"/>
              <a:ext cx="1351584" cy="492443"/>
            </a:xfrm>
            <a:prstGeom prst="rect">
              <a:avLst/>
            </a:prstGeom>
            <a:solidFill>
              <a:schemeClr val="bg1"/>
            </a:solidFill>
            <a:ln w="9525">
              <a:noFill/>
              <a:miter lim="800000"/>
              <a:headEnd/>
              <a:tailEnd/>
            </a:ln>
          </p:spPr>
          <p:txBody>
            <a:bodyPr lIns="0" tIns="0" rIns="0" bIns="0">
              <a:spAutoFit/>
            </a:bodyPr>
            <a:lstStyle/>
            <a:p>
              <a:pPr algn="r"/>
              <a:r>
                <a:rPr lang="en-US" altLang="zh-TW" sz="1600">
                  <a:latin typeface="Droid Sans Mono"/>
                  <a:ea typeface="Droid Sans Mono"/>
                  <a:cs typeface="Droid Sans Mono"/>
                </a:rPr>
                <a:t>module.dll</a:t>
              </a:r>
            </a:p>
            <a:p>
              <a:pPr algn="r"/>
              <a:r>
                <a:rPr lang="en-US" altLang="zh-TW" sz="1600">
                  <a:latin typeface="Droid Sans Mono"/>
                  <a:ea typeface="Droid Sans Mono"/>
                  <a:cs typeface="Droid Sans Mono"/>
                </a:rPr>
                <a:t>test.exe</a:t>
              </a:r>
            </a:p>
          </p:txBody>
        </p:sp>
        <p:sp>
          <p:nvSpPr>
            <p:cNvPr id="43049" name="文字方塊 2"/>
            <p:cNvSpPr txBox="1">
              <a:spLocks noChangeArrowheads="1"/>
            </p:cNvSpPr>
            <p:nvPr/>
          </p:nvSpPr>
          <p:spPr bwMode="auto">
            <a:xfrm>
              <a:off x="1943708" y="1691516"/>
              <a:ext cx="1908212" cy="369332"/>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FRONTEND</a:t>
              </a:r>
              <a:endParaRPr lang="zh-TW" altLang="en-US">
                <a:latin typeface="Eras Bold ITC" pitchFamily="34" charset="0"/>
                <a:ea typeface="Droid Sans Mono"/>
                <a:cs typeface="Droid Sans Mono"/>
              </a:endParaRPr>
            </a:p>
          </p:txBody>
        </p:sp>
        <p:sp>
          <p:nvSpPr>
            <p:cNvPr id="43050" name="文字方塊 39"/>
            <p:cNvSpPr txBox="1">
              <a:spLocks noChangeArrowheads="1"/>
            </p:cNvSpPr>
            <p:nvPr/>
          </p:nvSpPr>
          <p:spPr bwMode="auto">
            <a:xfrm>
              <a:off x="6264188" y="1691516"/>
              <a:ext cx="1908212" cy="369332"/>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BACKEND</a:t>
              </a:r>
              <a:endParaRPr lang="zh-TW" altLang="en-US">
                <a:latin typeface="Eras Bold ITC" pitchFamily="34" charset="0"/>
                <a:ea typeface="Droid Sans Mono"/>
                <a:cs typeface="Droid Sans Mono"/>
              </a:endParaRPr>
            </a:p>
          </p:txBody>
        </p:sp>
        <p:sp>
          <p:nvSpPr>
            <p:cNvPr id="43" name="圓角矩形 89"/>
            <p:cNvSpPr/>
            <p:nvPr/>
          </p:nvSpPr>
          <p:spPr>
            <a:xfrm>
              <a:off x="3319238" y="4014553"/>
              <a:ext cx="865128" cy="43168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C</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44" name="向上箭號 95"/>
            <p:cNvSpPr/>
            <p:nvPr/>
          </p:nvSpPr>
          <p:spPr>
            <a:xfrm>
              <a:off x="3563697" y="4516063"/>
              <a:ext cx="360338"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5" name="向上箭號 95"/>
            <p:cNvSpPr/>
            <p:nvPr/>
          </p:nvSpPr>
          <p:spPr>
            <a:xfrm>
              <a:off x="3571633" y="3724121"/>
              <a:ext cx="360339" cy="21584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grpSp>
      <p:sp>
        <p:nvSpPr>
          <p:cNvPr id="46" name="圓角矩形 115"/>
          <p:cNvSpPr/>
          <p:nvPr/>
        </p:nvSpPr>
        <p:spPr>
          <a:xfrm>
            <a:off x="4356100" y="3357563"/>
            <a:ext cx="1287463" cy="43815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End</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43012" name="標題 1"/>
          <p:cNvSpPr>
            <a:spLocks noGrp="1"/>
          </p:cNvSpPr>
          <p:nvPr>
            <p:ph type="title"/>
          </p:nvPr>
        </p:nvSpPr>
        <p:spPr>
          <a:xfrm>
            <a:off x="323850" y="692150"/>
            <a:ext cx="8229600" cy="739775"/>
          </a:xfrm>
        </p:spPr>
        <p:txBody>
          <a:bodyPr lIns="91425" tIns="91425" rIns="91425" bIns="91425" anchor="b">
            <a:spAutoFit/>
          </a:bodyPr>
          <a:lstStyle/>
          <a:p>
            <a:pPr algn="l"/>
            <a:r>
              <a:rPr lang="en-US" altLang="zh-TW" sz="3600" b="1" smtClean="0">
                <a:solidFill>
                  <a:srgbClr val="000000"/>
                </a:solidFill>
                <a:cs typeface="Arial" charset="0"/>
                <a:sym typeface="Arial" charset="0"/>
              </a:rPr>
              <a:t>Translator Architecture</a:t>
            </a:r>
            <a:endParaRPr lang="zh-TW" altLang="en-US" sz="3600" b="1" smtClean="0">
              <a:solidFill>
                <a:srgbClr val="000000"/>
              </a:solidFill>
              <a:cs typeface="Arial" charset="0"/>
              <a:sym typeface="Arial" charset="0"/>
            </a:endParaRPr>
          </a:p>
        </p:txBody>
      </p:sp>
      <p:pic>
        <p:nvPicPr>
          <p:cNvPr id="43013" name="Picture 8" descr="CU_NYtraditionacrown"/>
          <p:cNvPicPr>
            <a:picLocks noChangeAspect="1" noChangeArrowheads="1"/>
          </p:cNvPicPr>
          <p:nvPr/>
        </p:nvPicPr>
        <p:blipFill>
          <a:blip r:embed="rId2"/>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Box 5"/>
          <p:cNvSpPr txBox="1">
            <a:spLocks noChangeArrowheads="1"/>
          </p:cNvSpPr>
          <p:nvPr/>
        </p:nvSpPr>
        <p:spPr bwMode="auto">
          <a:xfrm>
            <a:off x="3255963" y="1085850"/>
            <a:ext cx="433387" cy="369888"/>
          </a:xfrm>
          <a:prstGeom prst="rect">
            <a:avLst/>
          </a:prstGeom>
          <a:noFill/>
          <a:ln w="9525">
            <a:noFill/>
            <a:miter lim="800000"/>
            <a:headEnd/>
            <a:tailEnd/>
          </a:ln>
        </p:spPr>
        <p:txBody>
          <a:bodyPr>
            <a:spAutoFit/>
          </a:bodyPr>
          <a:lstStyle/>
          <a:p>
            <a:pPr algn="ctr"/>
            <a:r>
              <a:rPr lang="en-US" altLang="zh-CN"/>
              <a:t>=</a:t>
            </a:r>
            <a:endParaRPr lang="zh-CN" altLang="en-US"/>
          </a:p>
        </p:txBody>
      </p:sp>
      <p:sp>
        <p:nvSpPr>
          <p:cNvPr id="44034" name="TextBox 6"/>
          <p:cNvSpPr txBox="1">
            <a:spLocks noChangeArrowheads="1"/>
          </p:cNvSpPr>
          <p:nvPr/>
        </p:nvSpPr>
        <p:spPr bwMode="auto">
          <a:xfrm>
            <a:off x="838200" y="2257425"/>
            <a:ext cx="1058863" cy="307975"/>
          </a:xfrm>
          <a:prstGeom prst="rect">
            <a:avLst/>
          </a:prstGeom>
          <a:noFill/>
          <a:ln w="9525">
            <a:noFill/>
            <a:miter lim="800000"/>
            <a:headEnd/>
            <a:tailEnd/>
          </a:ln>
        </p:spPr>
        <p:txBody>
          <a:bodyPr>
            <a:spAutoFit/>
          </a:bodyPr>
          <a:lstStyle/>
          <a:p>
            <a:r>
              <a:rPr lang="en-US" altLang="zh-CN"/>
              <a:t>T_IMAGE</a:t>
            </a:r>
            <a:endParaRPr lang="zh-CN" altLang="en-US"/>
          </a:p>
        </p:txBody>
      </p:sp>
      <p:sp>
        <p:nvSpPr>
          <p:cNvPr id="44035" name="TextBox 8"/>
          <p:cNvSpPr txBox="1">
            <a:spLocks noChangeArrowheads="1"/>
          </p:cNvSpPr>
          <p:nvPr/>
        </p:nvSpPr>
        <p:spPr bwMode="auto">
          <a:xfrm>
            <a:off x="2085975" y="1716088"/>
            <a:ext cx="631825" cy="307975"/>
          </a:xfrm>
          <a:prstGeom prst="rect">
            <a:avLst/>
          </a:prstGeom>
          <a:noFill/>
          <a:ln w="9525">
            <a:noFill/>
            <a:miter lim="800000"/>
            <a:headEnd/>
            <a:tailEnd/>
          </a:ln>
        </p:spPr>
        <p:txBody>
          <a:bodyPr wrap="none">
            <a:spAutoFit/>
          </a:bodyPr>
          <a:lstStyle/>
          <a:p>
            <a:r>
              <a:rPr lang="en-US" altLang="zh-CN"/>
              <a:t>expr1</a:t>
            </a:r>
            <a:endParaRPr lang="zh-CN" altLang="en-US"/>
          </a:p>
        </p:txBody>
      </p:sp>
      <p:sp>
        <p:nvSpPr>
          <p:cNvPr id="44036" name="TextBox 10"/>
          <p:cNvSpPr txBox="1">
            <a:spLocks noChangeArrowheads="1"/>
          </p:cNvSpPr>
          <p:nvPr/>
        </p:nvSpPr>
        <p:spPr bwMode="auto">
          <a:xfrm>
            <a:off x="3132138" y="2257425"/>
            <a:ext cx="539750" cy="368300"/>
          </a:xfrm>
          <a:prstGeom prst="rect">
            <a:avLst/>
          </a:prstGeom>
          <a:noFill/>
          <a:ln w="9525">
            <a:noFill/>
            <a:miter lim="800000"/>
            <a:headEnd/>
            <a:tailEnd/>
          </a:ln>
        </p:spPr>
        <p:txBody>
          <a:bodyPr>
            <a:spAutoFit/>
          </a:bodyPr>
          <a:lstStyle/>
          <a:p>
            <a:r>
              <a:rPr lang="en-US" altLang="zh-CN"/>
              <a:t>id2</a:t>
            </a:r>
            <a:endParaRPr lang="zh-CN" altLang="en-US"/>
          </a:p>
        </p:txBody>
      </p:sp>
      <p:sp>
        <p:nvSpPr>
          <p:cNvPr id="44037" name="TextBox 11"/>
          <p:cNvSpPr txBox="1">
            <a:spLocks noChangeArrowheads="1"/>
          </p:cNvSpPr>
          <p:nvPr/>
        </p:nvSpPr>
        <p:spPr bwMode="auto">
          <a:xfrm>
            <a:off x="3492500" y="2246313"/>
            <a:ext cx="358775" cy="369887"/>
          </a:xfrm>
          <a:prstGeom prst="rect">
            <a:avLst/>
          </a:prstGeom>
          <a:noFill/>
          <a:ln w="9525">
            <a:noFill/>
            <a:miter lim="800000"/>
            <a:headEnd/>
            <a:tailEnd/>
          </a:ln>
        </p:spPr>
        <p:txBody>
          <a:bodyPr>
            <a:spAutoFit/>
          </a:bodyPr>
          <a:lstStyle/>
          <a:p>
            <a:pPr algn="ctr"/>
            <a:r>
              <a:rPr lang="en-US" altLang="zh-CN"/>
              <a:t>(</a:t>
            </a:r>
            <a:endParaRPr lang="zh-CN" altLang="en-US"/>
          </a:p>
        </p:txBody>
      </p:sp>
      <p:sp>
        <p:nvSpPr>
          <p:cNvPr id="44038" name="TextBox 12"/>
          <p:cNvSpPr txBox="1">
            <a:spLocks noChangeArrowheads="1"/>
          </p:cNvSpPr>
          <p:nvPr/>
        </p:nvSpPr>
        <p:spPr bwMode="auto">
          <a:xfrm>
            <a:off x="3635375" y="2266950"/>
            <a:ext cx="1296988" cy="369888"/>
          </a:xfrm>
          <a:prstGeom prst="rect">
            <a:avLst/>
          </a:prstGeom>
          <a:noFill/>
          <a:ln w="9525">
            <a:noFill/>
            <a:miter lim="800000"/>
            <a:headEnd/>
            <a:tailEnd/>
          </a:ln>
        </p:spPr>
        <p:txBody>
          <a:bodyPr>
            <a:spAutoFit/>
          </a:bodyPr>
          <a:lstStyle/>
          <a:p>
            <a:pPr algn="ctr"/>
            <a:r>
              <a:rPr lang="en-US" altLang="zh-CN"/>
              <a:t>FLT_CONST</a:t>
            </a:r>
            <a:endParaRPr lang="zh-CN" altLang="en-US"/>
          </a:p>
        </p:txBody>
      </p:sp>
      <p:sp>
        <p:nvSpPr>
          <p:cNvPr id="44039" name="TextBox 13"/>
          <p:cNvSpPr txBox="1">
            <a:spLocks noChangeArrowheads="1"/>
          </p:cNvSpPr>
          <p:nvPr/>
        </p:nvSpPr>
        <p:spPr bwMode="auto">
          <a:xfrm>
            <a:off x="4932363" y="2259013"/>
            <a:ext cx="1295400" cy="369887"/>
          </a:xfrm>
          <a:prstGeom prst="rect">
            <a:avLst/>
          </a:prstGeom>
          <a:noFill/>
          <a:ln w="9525">
            <a:noFill/>
            <a:miter lim="800000"/>
            <a:headEnd/>
            <a:tailEnd/>
          </a:ln>
        </p:spPr>
        <p:txBody>
          <a:bodyPr>
            <a:spAutoFit/>
          </a:bodyPr>
          <a:lstStyle/>
          <a:p>
            <a:pPr algn="ctr"/>
            <a:r>
              <a:rPr lang="en-US" altLang="zh-CN"/>
              <a:t>FLT_CONST</a:t>
            </a:r>
            <a:endParaRPr lang="zh-CN" altLang="en-US"/>
          </a:p>
        </p:txBody>
      </p:sp>
      <p:sp>
        <p:nvSpPr>
          <p:cNvPr id="44040" name="TextBox 14"/>
          <p:cNvSpPr txBox="1">
            <a:spLocks noChangeArrowheads="1"/>
          </p:cNvSpPr>
          <p:nvPr/>
        </p:nvSpPr>
        <p:spPr bwMode="auto">
          <a:xfrm>
            <a:off x="4292600" y="1716088"/>
            <a:ext cx="711200" cy="307975"/>
          </a:xfrm>
          <a:prstGeom prst="rect">
            <a:avLst/>
          </a:prstGeom>
          <a:noFill/>
          <a:ln w="9525">
            <a:noFill/>
            <a:miter lim="800000"/>
            <a:headEnd/>
            <a:tailEnd/>
          </a:ln>
        </p:spPr>
        <p:txBody>
          <a:bodyPr>
            <a:spAutoFit/>
          </a:bodyPr>
          <a:lstStyle/>
          <a:p>
            <a:pPr algn="ctr"/>
            <a:r>
              <a:rPr lang="en-US" altLang="zh-CN"/>
              <a:t>expr2</a:t>
            </a:r>
            <a:endParaRPr lang="zh-CN" altLang="en-US"/>
          </a:p>
        </p:txBody>
      </p:sp>
      <p:sp>
        <p:nvSpPr>
          <p:cNvPr id="44041" name="TextBox 15"/>
          <p:cNvSpPr txBox="1">
            <a:spLocks noChangeArrowheads="1"/>
          </p:cNvSpPr>
          <p:nvPr/>
        </p:nvSpPr>
        <p:spPr bwMode="auto">
          <a:xfrm>
            <a:off x="6011863" y="2225675"/>
            <a:ext cx="279400" cy="368300"/>
          </a:xfrm>
          <a:prstGeom prst="rect">
            <a:avLst/>
          </a:prstGeom>
          <a:noFill/>
          <a:ln w="9525">
            <a:noFill/>
            <a:miter lim="800000"/>
            <a:headEnd/>
            <a:tailEnd/>
          </a:ln>
        </p:spPr>
        <p:txBody>
          <a:bodyPr>
            <a:spAutoFit/>
          </a:bodyPr>
          <a:lstStyle/>
          <a:p>
            <a:pPr algn="ctr"/>
            <a:r>
              <a:rPr lang="en-US" altLang="zh-CN"/>
              <a:t>)</a:t>
            </a:r>
            <a:endParaRPr lang="zh-CN" altLang="en-US"/>
          </a:p>
        </p:txBody>
      </p:sp>
      <p:sp>
        <p:nvSpPr>
          <p:cNvPr id="44042" name="TextBox 16"/>
          <p:cNvSpPr txBox="1">
            <a:spLocks noChangeArrowheads="1"/>
          </p:cNvSpPr>
          <p:nvPr/>
        </p:nvSpPr>
        <p:spPr bwMode="auto">
          <a:xfrm>
            <a:off x="6227763" y="2225675"/>
            <a:ext cx="352425" cy="368300"/>
          </a:xfrm>
          <a:prstGeom prst="rect">
            <a:avLst/>
          </a:prstGeom>
          <a:noFill/>
          <a:ln w="9525">
            <a:noFill/>
            <a:miter lim="800000"/>
            <a:headEnd/>
            <a:tailEnd/>
          </a:ln>
        </p:spPr>
        <p:txBody>
          <a:bodyPr>
            <a:spAutoFit/>
          </a:bodyPr>
          <a:lstStyle/>
          <a:p>
            <a:pPr algn="ctr"/>
            <a:r>
              <a:rPr lang="en-US" altLang="zh-CN"/>
              <a:t>;</a:t>
            </a:r>
            <a:endParaRPr lang="zh-CN" altLang="en-US"/>
          </a:p>
        </p:txBody>
      </p:sp>
      <p:cxnSp>
        <p:nvCxnSpPr>
          <p:cNvPr id="25" name="直接连接符 24"/>
          <p:cNvCxnSpPr>
            <a:stCxn id="44033" idx="2"/>
            <a:endCxn id="44035" idx="0"/>
          </p:cNvCxnSpPr>
          <p:nvPr/>
        </p:nvCxnSpPr>
        <p:spPr>
          <a:xfrm flipH="1">
            <a:off x="2401888" y="1455738"/>
            <a:ext cx="1069975" cy="26035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直接连接符 32"/>
          <p:cNvCxnSpPr>
            <a:stCxn id="44033" idx="2"/>
            <a:endCxn id="44040" idx="0"/>
          </p:cNvCxnSpPr>
          <p:nvPr/>
        </p:nvCxnSpPr>
        <p:spPr>
          <a:xfrm>
            <a:off x="3471863" y="1455738"/>
            <a:ext cx="1176337" cy="260350"/>
          </a:xfrm>
          <a:prstGeom prst="line">
            <a:avLst/>
          </a:prstGeom>
        </p:spPr>
        <p:style>
          <a:lnRef idx="1">
            <a:schemeClr val="accent1"/>
          </a:lnRef>
          <a:fillRef idx="0">
            <a:schemeClr val="accent1"/>
          </a:fillRef>
          <a:effectRef idx="0">
            <a:schemeClr val="accent1"/>
          </a:effectRef>
          <a:fontRef idx="minor">
            <a:schemeClr val="tx1"/>
          </a:fontRef>
        </p:style>
      </p:cxnSp>
      <p:sp>
        <p:nvSpPr>
          <p:cNvPr id="44045" name="TextBox 41"/>
          <p:cNvSpPr txBox="1">
            <a:spLocks noChangeArrowheads="1"/>
          </p:cNvSpPr>
          <p:nvPr/>
        </p:nvSpPr>
        <p:spPr bwMode="auto">
          <a:xfrm>
            <a:off x="684213" y="2879725"/>
            <a:ext cx="1366837" cy="369888"/>
          </a:xfrm>
          <a:prstGeom prst="rect">
            <a:avLst/>
          </a:prstGeom>
          <a:noFill/>
          <a:ln w="9525">
            <a:noFill/>
            <a:miter lim="800000"/>
            <a:headEnd/>
            <a:tailEnd/>
          </a:ln>
        </p:spPr>
        <p:txBody>
          <a:bodyPr>
            <a:spAutoFit/>
          </a:bodyPr>
          <a:lstStyle/>
          <a:p>
            <a:pPr algn="ctr"/>
            <a:r>
              <a:rPr lang="en-US" altLang="zh-CN"/>
              <a:t>imageTypes</a:t>
            </a:r>
            <a:endParaRPr lang="zh-CN" altLang="en-US"/>
          </a:p>
        </p:txBody>
      </p:sp>
      <p:sp>
        <p:nvSpPr>
          <p:cNvPr id="44046" name="TextBox 42"/>
          <p:cNvSpPr txBox="1">
            <a:spLocks noChangeArrowheads="1"/>
          </p:cNvSpPr>
          <p:nvPr/>
        </p:nvSpPr>
        <p:spPr bwMode="auto">
          <a:xfrm>
            <a:off x="2303463" y="2879725"/>
            <a:ext cx="323850" cy="369888"/>
          </a:xfrm>
          <a:prstGeom prst="rect">
            <a:avLst/>
          </a:prstGeom>
          <a:noFill/>
          <a:ln w="9525">
            <a:noFill/>
            <a:miter lim="800000"/>
            <a:headEnd/>
            <a:tailEnd/>
          </a:ln>
        </p:spPr>
        <p:txBody>
          <a:bodyPr>
            <a:spAutoFit/>
          </a:bodyPr>
          <a:lstStyle/>
          <a:p>
            <a:pPr algn="ctr"/>
            <a:r>
              <a:rPr lang="en-US" altLang="zh-CN"/>
              <a:t>c</a:t>
            </a:r>
            <a:endParaRPr lang="zh-CN" altLang="en-US"/>
          </a:p>
        </p:txBody>
      </p:sp>
      <p:sp>
        <p:nvSpPr>
          <p:cNvPr id="44047" name="TextBox 43"/>
          <p:cNvSpPr txBox="1">
            <a:spLocks noChangeArrowheads="1"/>
          </p:cNvSpPr>
          <p:nvPr/>
        </p:nvSpPr>
        <p:spPr bwMode="auto">
          <a:xfrm>
            <a:off x="2960688" y="2879725"/>
            <a:ext cx="890587" cy="307975"/>
          </a:xfrm>
          <a:prstGeom prst="rect">
            <a:avLst/>
          </a:prstGeom>
          <a:noFill/>
          <a:ln w="9525">
            <a:noFill/>
            <a:miter lim="800000"/>
            <a:headEnd/>
            <a:tailEnd/>
          </a:ln>
        </p:spPr>
        <p:txBody>
          <a:bodyPr>
            <a:spAutoFit/>
          </a:bodyPr>
          <a:lstStyle/>
          <a:p>
            <a:pPr algn="ctr"/>
            <a:r>
              <a:rPr lang="en-US" altLang="zh-CN"/>
              <a:t>canvas</a:t>
            </a:r>
            <a:endParaRPr lang="zh-CN" altLang="en-US"/>
          </a:p>
        </p:txBody>
      </p:sp>
      <p:sp>
        <p:nvSpPr>
          <p:cNvPr id="44048" name="TextBox 44"/>
          <p:cNvSpPr txBox="1">
            <a:spLocks noChangeArrowheads="1"/>
          </p:cNvSpPr>
          <p:nvPr/>
        </p:nvSpPr>
        <p:spPr bwMode="auto">
          <a:xfrm>
            <a:off x="3851275" y="2879725"/>
            <a:ext cx="873125" cy="307975"/>
          </a:xfrm>
          <a:prstGeom prst="rect">
            <a:avLst/>
          </a:prstGeom>
          <a:noFill/>
          <a:ln w="9525">
            <a:noFill/>
            <a:miter lim="800000"/>
            <a:headEnd/>
            <a:tailEnd/>
          </a:ln>
        </p:spPr>
        <p:txBody>
          <a:bodyPr>
            <a:spAutoFit/>
          </a:bodyPr>
          <a:lstStyle/>
          <a:p>
            <a:pPr algn="ctr"/>
            <a:r>
              <a:rPr lang="en-US" altLang="zh-CN"/>
              <a:t>1000.0</a:t>
            </a:r>
            <a:endParaRPr lang="zh-CN" altLang="en-US"/>
          </a:p>
        </p:txBody>
      </p:sp>
      <p:sp>
        <p:nvSpPr>
          <p:cNvPr id="44049" name="TextBox 45"/>
          <p:cNvSpPr txBox="1">
            <a:spLocks noChangeArrowheads="1"/>
          </p:cNvSpPr>
          <p:nvPr/>
        </p:nvSpPr>
        <p:spPr bwMode="auto">
          <a:xfrm>
            <a:off x="5148263" y="2879725"/>
            <a:ext cx="871537" cy="307975"/>
          </a:xfrm>
          <a:prstGeom prst="rect">
            <a:avLst/>
          </a:prstGeom>
          <a:noFill/>
          <a:ln w="9525">
            <a:noFill/>
            <a:miter lim="800000"/>
            <a:headEnd/>
            <a:tailEnd/>
          </a:ln>
        </p:spPr>
        <p:txBody>
          <a:bodyPr>
            <a:spAutoFit/>
          </a:bodyPr>
          <a:lstStyle/>
          <a:p>
            <a:pPr algn="ctr"/>
            <a:r>
              <a:rPr lang="en-US" altLang="zh-CN"/>
              <a:t>1000.0</a:t>
            </a:r>
            <a:endParaRPr lang="zh-CN" altLang="en-US"/>
          </a:p>
        </p:txBody>
      </p:sp>
      <p:cxnSp>
        <p:nvCxnSpPr>
          <p:cNvPr id="52" name="直接连接符 51"/>
          <p:cNvCxnSpPr>
            <a:stCxn id="44036" idx="2"/>
            <a:endCxn id="44047" idx="0"/>
          </p:cNvCxnSpPr>
          <p:nvPr/>
        </p:nvCxnSpPr>
        <p:spPr>
          <a:xfrm>
            <a:off x="3402013" y="2625725"/>
            <a:ext cx="4762" cy="254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直接连接符 53"/>
          <p:cNvCxnSpPr>
            <a:stCxn id="44038" idx="2"/>
            <a:endCxn id="44048" idx="0"/>
          </p:cNvCxnSpPr>
          <p:nvPr/>
        </p:nvCxnSpPr>
        <p:spPr>
          <a:xfrm>
            <a:off x="4284663" y="2636838"/>
            <a:ext cx="3175" cy="242887"/>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直接连接符 55"/>
          <p:cNvCxnSpPr>
            <a:stCxn id="44039" idx="2"/>
            <a:endCxn id="44049" idx="0"/>
          </p:cNvCxnSpPr>
          <p:nvPr/>
        </p:nvCxnSpPr>
        <p:spPr>
          <a:xfrm>
            <a:off x="5580063" y="2628900"/>
            <a:ext cx="4762" cy="250825"/>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7" name="表格 56"/>
          <p:cNvGraphicFramePr>
            <a:graphicFrameLocks noGrp="1"/>
          </p:cNvGraphicFramePr>
          <p:nvPr/>
        </p:nvGraphicFramePr>
        <p:xfrm>
          <a:off x="714375" y="5411788"/>
          <a:ext cx="6096000" cy="1111250"/>
        </p:xfrm>
        <a:graphic>
          <a:graphicData uri="http://schemas.openxmlformats.org/drawingml/2006/table">
            <a:tbl>
              <a:tblPr firstRow="1" bandRow="1">
                <a:tableStyleId>{BC89EF96-8CEA-46FF-86C4-4CE0E7609802}</a:tableStyleId>
              </a:tblPr>
              <a:tblGrid>
                <a:gridCol w="2032000"/>
                <a:gridCol w="2032000"/>
                <a:gridCol w="2032000"/>
              </a:tblGrid>
              <a:tr h="370840">
                <a:tc>
                  <a:txBody>
                    <a:bodyPr/>
                    <a:lstStyle/>
                    <a:p>
                      <a:pPr algn="ctr"/>
                      <a:r>
                        <a:rPr lang="en-US" altLang="zh-CN" b="0" dirty="0" smtClean="0"/>
                        <a:t>canvas</a:t>
                      </a:r>
                      <a:endParaRPr lang="zh-CN" altLang="en-US" b="0" dirty="0"/>
                    </a:p>
                  </a:txBody>
                  <a:tcPr/>
                </a:tc>
                <a:tc>
                  <a:txBody>
                    <a:bodyPr/>
                    <a:lstStyle/>
                    <a:p>
                      <a:pPr algn="ctr"/>
                      <a:r>
                        <a:rPr lang="en-US" altLang="zh-CN" b="0" dirty="0" err="1" smtClean="0"/>
                        <a:t>imageTypes</a:t>
                      </a:r>
                      <a:endParaRPr lang="zh-CN" altLang="en-US" b="0" dirty="0"/>
                    </a:p>
                  </a:txBody>
                  <a:tcPr/>
                </a:tc>
                <a:tc>
                  <a:txBody>
                    <a:bodyPr/>
                    <a:lstStyle/>
                    <a:p>
                      <a:pPr algn="ctr"/>
                      <a:r>
                        <a:rPr lang="en-US" altLang="zh-CN" b="0" dirty="0" smtClean="0"/>
                        <a:t>2</a:t>
                      </a:r>
                      <a:endParaRPr lang="zh-CN" altLang="en-US" b="0" dirty="0"/>
                    </a:p>
                  </a:txBody>
                  <a:tcPr/>
                </a:tc>
              </a:tr>
              <a:tr h="370840">
                <a:tc>
                  <a:txBody>
                    <a:bodyPr/>
                    <a:lstStyle/>
                    <a:p>
                      <a:pPr algn="ctr"/>
                      <a:r>
                        <a:rPr lang="en-US" altLang="zh-CN" dirty="0" smtClean="0"/>
                        <a:t>compose</a:t>
                      </a:r>
                      <a:endParaRPr lang="zh-CN" altLang="en-US" dirty="0"/>
                    </a:p>
                  </a:txBody>
                  <a:tcPr/>
                </a:tc>
                <a:tc>
                  <a:txBody>
                    <a:bodyPr/>
                    <a:lstStyle/>
                    <a:p>
                      <a:pPr algn="ctr"/>
                      <a:r>
                        <a:rPr lang="en-US" altLang="zh-CN" dirty="0" err="1" smtClean="0"/>
                        <a:t>imageTypes</a:t>
                      </a:r>
                      <a:endParaRPr lang="zh-CN" altLang="en-US" dirty="0"/>
                    </a:p>
                  </a:txBody>
                  <a:tcPr/>
                </a:tc>
                <a:tc>
                  <a:txBody>
                    <a:bodyPr/>
                    <a:lstStyle/>
                    <a:p>
                      <a:pPr algn="ctr"/>
                      <a:r>
                        <a:rPr lang="en-US" altLang="zh-CN" dirty="0" smtClean="0"/>
                        <a:t>2</a:t>
                      </a:r>
                      <a:endParaRPr lang="zh-CN" altLang="en-US" dirty="0"/>
                    </a:p>
                  </a:txBody>
                  <a:tcPr/>
                </a:tc>
              </a:tr>
              <a:tr h="370840">
                <a:tc>
                  <a:txBody>
                    <a:bodyPr/>
                    <a:lstStyle/>
                    <a:p>
                      <a:pPr algn="ctr"/>
                      <a:r>
                        <a:rPr lang="en-US" altLang="zh-CN" dirty="0" smtClean="0"/>
                        <a:t>…</a:t>
                      </a:r>
                      <a:endParaRPr lang="zh-CN" altLang="en-US" dirty="0"/>
                    </a:p>
                  </a:txBody>
                  <a:tcPr/>
                </a:tc>
                <a:tc>
                  <a:txBody>
                    <a:bodyPr/>
                    <a:lstStyle/>
                    <a:p>
                      <a:pPr algn="ctr"/>
                      <a:r>
                        <a:rPr lang="en-US" altLang="zh-CN" dirty="0" smtClean="0"/>
                        <a:t>…</a:t>
                      </a:r>
                      <a:endParaRPr lang="zh-CN" altLang="en-US" dirty="0"/>
                    </a:p>
                  </a:txBody>
                  <a:tcPr/>
                </a:tc>
                <a:tc>
                  <a:txBody>
                    <a:bodyPr/>
                    <a:lstStyle/>
                    <a:p>
                      <a:pPr algn="ctr"/>
                      <a:r>
                        <a:rPr lang="en-US" altLang="zh-CN" dirty="0" smtClean="0"/>
                        <a:t>…</a:t>
                      </a:r>
                      <a:endParaRPr lang="zh-CN" altLang="en-US" dirty="0"/>
                    </a:p>
                  </a:txBody>
                  <a:tcPr/>
                </a:tc>
              </a:tr>
            </a:tbl>
          </a:graphicData>
        </a:graphic>
      </p:graphicFrame>
      <p:graphicFrame>
        <p:nvGraphicFramePr>
          <p:cNvPr id="58" name="表格 57"/>
          <p:cNvGraphicFramePr>
            <a:graphicFrameLocks noGrp="1"/>
          </p:cNvGraphicFramePr>
          <p:nvPr/>
        </p:nvGraphicFramePr>
        <p:xfrm>
          <a:off x="708025" y="4795838"/>
          <a:ext cx="6096000" cy="369887"/>
        </p:xfrm>
        <a:graphic>
          <a:graphicData uri="http://schemas.openxmlformats.org/drawingml/2006/table">
            <a:tbl>
              <a:tblPr firstRow="1" bandRow="1">
                <a:tableStyleId>{BC89EF96-8CEA-46FF-86C4-4CE0E7609802}</a:tableStyleId>
              </a:tblPr>
              <a:tblGrid>
                <a:gridCol w="2032000"/>
                <a:gridCol w="2032000"/>
                <a:gridCol w="2032000"/>
              </a:tblGrid>
              <a:tr h="370840">
                <a:tc>
                  <a:txBody>
                    <a:bodyPr/>
                    <a:lstStyle/>
                    <a:p>
                      <a:pPr algn="ctr"/>
                      <a:r>
                        <a:rPr lang="en-US" altLang="zh-CN" b="0" dirty="0" smtClean="0"/>
                        <a:t>x</a:t>
                      </a:r>
                      <a:endParaRPr lang="zh-CN" altLang="en-US" b="0" dirty="0"/>
                    </a:p>
                  </a:txBody>
                  <a:tcPr/>
                </a:tc>
                <a:tc>
                  <a:txBody>
                    <a:bodyPr/>
                    <a:lstStyle/>
                    <a:p>
                      <a:pPr algn="ctr"/>
                      <a:r>
                        <a:rPr lang="en-US" altLang="zh-CN" b="0" dirty="0" err="1" smtClean="0"/>
                        <a:t>intTypes</a:t>
                      </a:r>
                      <a:endParaRPr lang="zh-CN" altLang="en-US" b="0" dirty="0"/>
                    </a:p>
                  </a:txBody>
                  <a:tcPr/>
                </a:tc>
                <a:tc>
                  <a:txBody>
                    <a:bodyPr/>
                    <a:lstStyle/>
                    <a:p>
                      <a:pPr algn="ctr"/>
                      <a:r>
                        <a:rPr lang="en-US" altLang="zh-CN" b="0" dirty="0" smtClean="0"/>
                        <a:t>0</a:t>
                      </a:r>
                      <a:endParaRPr lang="zh-CN" altLang="en-US" b="0" dirty="0"/>
                    </a:p>
                  </a:txBody>
                  <a:tcPr/>
                </a:tc>
              </a:tr>
            </a:tbl>
          </a:graphicData>
        </a:graphic>
      </p:graphicFrame>
      <p:graphicFrame>
        <p:nvGraphicFramePr>
          <p:cNvPr id="59" name="表格 58"/>
          <p:cNvGraphicFramePr>
            <a:graphicFrameLocks noGrp="1"/>
          </p:cNvGraphicFramePr>
          <p:nvPr/>
        </p:nvGraphicFramePr>
        <p:xfrm>
          <a:off x="706438" y="3765550"/>
          <a:ext cx="6096000" cy="741363"/>
        </p:xfrm>
        <a:graphic>
          <a:graphicData uri="http://schemas.openxmlformats.org/drawingml/2006/table">
            <a:tbl>
              <a:tblPr firstRow="1" bandRow="1">
                <a:tableStyleId>{BC89EF96-8CEA-46FF-86C4-4CE0E7609802}</a:tableStyleId>
              </a:tblPr>
              <a:tblGrid>
                <a:gridCol w="2032000"/>
                <a:gridCol w="2032000"/>
                <a:gridCol w="2032000"/>
              </a:tblGrid>
              <a:tr h="370840">
                <a:tc>
                  <a:txBody>
                    <a:bodyPr/>
                    <a:lstStyle/>
                    <a:p>
                      <a:pPr algn="ctr"/>
                      <a:r>
                        <a:rPr lang="en-US" altLang="zh-CN" b="0" dirty="0" smtClean="0"/>
                        <a:t>...</a:t>
                      </a:r>
                      <a:endParaRPr lang="zh-CN" altLang="en-US" b="0" dirty="0"/>
                    </a:p>
                  </a:txBody>
                  <a:tcPr/>
                </a:tc>
                <a:tc>
                  <a:txBody>
                    <a:bodyPr/>
                    <a:lstStyle/>
                    <a:p>
                      <a:pPr algn="ctr"/>
                      <a:r>
                        <a:rPr lang="en-US" altLang="zh-CN" b="0" dirty="0" smtClean="0"/>
                        <a:t>…</a:t>
                      </a:r>
                      <a:endParaRPr lang="zh-CN" altLang="en-US" b="0" dirty="0"/>
                    </a:p>
                  </a:txBody>
                  <a:tcPr/>
                </a:tc>
                <a:tc>
                  <a:txBody>
                    <a:bodyPr/>
                    <a:lstStyle/>
                    <a:p>
                      <a:pPr algn="ctr"/>
                      <a:r>
                        <a:rPr lang="en-US" altLang="zh-CN" b="0" dirty="0" smtClean="0"/>
                        <a:t>…</a:t>
                      </a:r>
                      <a:endParaRPr lang="zh-CN" altLang="en-US" b="0" dirty="0"/>
                    </a:p>
                  </a:txBody>
                  <a:tcPr/>
                </a:tc>
              </a:tr>
              <a:tr h="370840">
                <a:tc>
                  <a:txBody>
                    <a:bodyPr/>
                    <a:lstStyle/>
                    <a:p>
                      <a:pPr algn="ctr"/>
                      <a:r>
                        <a:rPr lang="en-US" altLang="zh-CN" dirty="0" smtClean="0"/>
                        <a:t>c</a:t>
                      </a:r>
                      <a:endParaRPr lang="zh-CN" altLang="en-US" dirty="0"/>
                    </a:p>
                  </a:txBody>
                  <a:tcPr/>
                </a:tc>
                <a:tc>
                  <a:txBody>
                    <a:bodyPr/>
                    <a:lstStyle/>
                    <a:p>
                      <a:pPr algn="ctr"/>
                      <a:r>
                        <a:rPr lang="en-US" altLang="zh-CN" dirty="0" err="1" smtClean="0"/>
                        <a:t>imageTypes</a:t>
                      </a:r>
                      <a:endParaRPr lang="zh-CN" altLang="en-US" dirty="0"/>
                    </a:p>
                  </a:txBody>
                  <a:tcPr/>
                </a:tc>
                <a:tc>
                  <a:txBody>
                    <a:bodyPr/>
                    <a:lstStyle/>
                    <a:p>
                      <a:pPr algn="ctr"/>
                      <a:r>
                        <a:rPr lang="en-US" altLang="zh-CN" dirty="0" smtClean="0"/>
                        <a:t>-1</a:t>
                      </a:r>
                      <a:endParaRPr lang="zh-CN" altLang="en-US" dirty="0"/>
                    </a:p>
                  </a:txBody>
                  <a:tcPr/>
                </a:tc>
              </a:tr>
            </a:tbl>
          </a:graphicData>
        </a:graphic>
      </p:graphicFrame>
      <p:sp>
        <p:nvSpPr>
          <p:cNvPr id="84" name="左弧形箭头 83"/>
          <p:cNvSpPr/>
          <p:nvPr/>
        </p:nvSpPr>
        <p:spPr>
          <a:xfrm rot="10800000">
            <a:off x="6880225" y="4938713"/>
            <a:ext cx="504825" cy="720725"/>
          </a:xfrm>
          <a:prstGeom prst="curvedRightArrow">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zh-CN" altLang="en-US" kern="0">
              <a:solidFill>
                <a:schemeClr val="tx1"/>
              </a:solidFill>
              <a:sym typeface="Arial"/>
            </a:endParaRPr>
          </a:p>
        </p:txBody>
      </p:sp>
      <p:sp>
        <p:nvSpPr>
          <p:cNvPr id="85" name="左弧形箭头 84"/>
          <p:cNvSpPr/>
          <p:nvPr/>
        </p:nvSpPr>
        <p:spPr>
          <a:xfrm rot="10800000">
            <a:off x="6880225" y="3721100"/>
            <a:ext cx="504825" cy="1223963"/>
          </a:xfrm>
          <a:prstGeom prst="curvedRightArrow">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zh-CN" altLang="en-US" kern="0">
              <a:solidFill>
                <a:schemeClr val="tx1"/>
              </a:solidFill>
              <a:sym typeface="Arial"/>
            </a:endParaRPr>
          </a:p>
        </p:txBody>
      </p:sp>
      <p:sp>
        <p:nvSpPr>
          <p:cNvPr id="88" name="TextBox 87"/>
          <p:cNvSpPr txBox="1"/>
          <p:nvPr/>
        </p:nvSpPr>
        <p:spPr>
          <a:xfrm>
            <a:off x="5095875" y="836613"/>
            <a:ext cx="3616325" cy="831850"/>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600" kern="0" dirty="0" err="1">
                <a:sym typeface="Arial"/>
              </a:rPr>
              <a:t>int</a:t>
            </a:r>
            <a:r>
              <a:rPr lang="en-US" altLang="zh-CN" sz="1600" kern="0" dirty="0">
                <a:sym typeface="Arial"/>
              </a:rPr>
              <a:t> x () return 1; </a:t>
            </a:r>
          </a:p>
          <a:p>
            <a:pPr fontAlgn="auto">
              <a:spcBef>
                <a:spcPts val="0"/>
              </a:spcBef>
              <a:spcAft>
                <a:spcPts val="0"/>
              </a:spcAft>
              <a:defRPr/>
            </a:pPr>
            <a:r>
              <a:rPr lang="en-US" altLang="zh-CN" sz="1600" kern="0" dirty="0">
                <a:sym typeface="Arial"/>
              </a:rPr>
              <a:t>BEGIN {</a:t>
            </a:r>
          </a:p>
          <a:p>
            <a:pPr marL="0" lvl="1" fontAlgn="auto">
              <a:spcBef>
                <a:spcPts val="0"/>
              </a:spcBef>
              <a:spcAft>
                <a:spcPts val="0"/>
              </a:spcAft>
              <a:defRPr/>
            </a:pPr>
            <a:r>
              <a:rPr lang="fr-FR" altLang="zh-CN" sz="1600" kern="0" dirty="0">
                <a:sym typeface="Arial"/>
              </a:rPr>
              <a:t>image c = canvas( 1000.0, 1000.0</a:t>
            </a:r>
            <a:r>
              <a:rPr lang="fr-FR" altLang="zh-CN" sz="1600" kern="0" dirty="0">
                <a:sym typeface="Arial"/>
              </a:rPr>
              <a:t>);</a:t>
            </a:r>
            <a:endParaRPr lang="fr-FR" altLang="zh-CN" sz="1600" kern="0" dirty="0">
              <a:sym typeface="Arial"/>
            </a:endParaRPr>
          </a:p>
        </p:txBody>
      </p:sp>
      <p:sp>
        <p:nvSpPr>
          <p:cNvPr id="44098" name="標題 1"/>
          <p:cNvSpPr>
            <a:spLocks noGrp="1"/>
          </p:cNvSpPr>
          <p:nvPr>
            <p:ph type="title"/>
          </p:nvPr>
        </p:nvSpPr>
        <p:spPr>
          <a:xfrm>
            <a:off x="395288" y="674688"/>
            <a:ext cx="8229600" cy="738187"/>
          </a:xfrm>
        </p:spPr>
        <p:txBody>
          <a:bodyPr lIns="91425" tIns="91425" rIns="91425" bIns="91425" anchor="b">
            <a:spAutoFit/>
          </a:bodyPr>
          <a:lstStyle/>
          <a:p>
            <a:pPr algn="l"/>
            <a:r>
              <a:rPr lang="en-US" altLang="zh-TW" sz="3600" b="1" smtClean="0">
                <a:solidFill>
                  <a:srgbClr val="000000"/>
                </a:solidFill>
                <a:cs typeface="Arial" charset="0"/>
                <a:sym typeface="Arial" charset="0"/>
              </a:rPr>
              <a:t>Parser</a:t>
            </a:r>
            <a:endParaRPr lang="zh-TW" altLang="en-US" sz="3600" b="1" smtClean="0">
              <a:solidFill>
                <a:srgbClr val="000000"/>
              </a:solidFill>
              <a:cs typeface="Arial" charset="0"/>
              <a:sym typeface="Arial" charset="0"/>
            </a:endParaRPr>
          </a:p>
        </p:txBody>
      </p:sp>
      <p:pic>
        <p:nvPicPr>
          <p:cNvPr id="44099" name="Picture 8" descr="CU_NYtraditionacrown"/>
          <p:cNvPicPr>
            <a:picLocks noChangeAspect="1" noChangeArrowheads="1"/>
          </p:cNvPicPr>
          <p:nvPr/>
        </p:nvPicPr>
        <p:blipFill>
          <a:blip r:embed="rId2"/>
          <a:srcRect/>
          <a:stretch>
            <a:fillRect/>
          </a:stretch>
        </p:blipFill>
        <p:spPr bwMode="auto">
          <a:xfrm>
            <a:off x="7019925" y="6257925"/>
            <a:ext cx="1828800" cy="349250"/>
          </a:xfrm>
          <a:prstGeom prst="rect">
            <a:avLst/>
          </a:prstGeom>
          <a:noFill/>
          <a:ln w="9525">
            <a:noFill/>
            <a:miter lim="800000"/>
            <a:headEnd/>
            <a:tailEnd/>
          </a:ln>
        </p:spPr>
      </p:pic>
      <p:sp>
        <p:nvSpPr>
          <p:cNvPr id="44100" name="TextBox 65"/>
          <p:cNvSpPr txBox="1">
            <a:spLocks noChangeArrowheads="1"/>
          </p:cNvSpPr>
          <p:nvPr/>
        </p:nvSpPr>
        <p:spPr bwMode="auto">
          <a:xfrm>
            <a:off x="2178050" y="2265363"/>
            <a:ext cx="539750" cy="307975"/>
          </a:xfrm>
          <a:prstGeom prst="rect">
            <a:avLst/>
          </a:prstGeom>
          <a:noFill/>
          <a:ln w="9525">
            <a:noFill/>
            <a:miter lim="800000"/>
            <a:headEnd/>
            <a:tailEnd/>
          </a:ln>
        </p:spPr>
        <p:txBody>
          <a:bodyPr>
            <a:spAutoFit/>
          </a:bodyPr>
          <a:lstStyle/>
          <a:p>
            <a:r>
              <a:rPr lang="en-US" altLang="zh-CN"/>
              <a:t>id1</a:t>
            </a:r>
            <a:endParaRPr lang="zh-CN" altLang="en-US"/>
          </a:p>
        </p:txBody>
      </p:sp>
      <p:cxnSp>
        <p:nvCxnSpPr>
          <p:cNvPr id="71" name="直接连接符 70"/>
          <p:cNvCxnSpPr>
            <a:stCxn id="44035" idx="2"/>
            <a:endCxn id="44034" idx="0"/>
          </p:cNvCxnSpPr>
          <p:nvPr/>
        </p:nvCxnSpPr>
        <p:spPr>
          <a:xfrm flipH="1">
            <a:off x="1368425" y="2024063"/>
            <a:ext cx="1033463" cy="233362"/>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直接连接符 72"/>
          <p:cNvCxnSpPr>
            <a:stCxn id="44035" idx="2"/>
            <a:endCxn id="44100" idx="0"/>
          </p:cNvCxnSpPr>
          <p:nvPr/>
        </p:nvCxnSpPr>
        <p:spPr>
          <a:xfrm>
            <a:off x="2401888" y="2024063"/>
            <a:ext cx="46037" cy="2413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直接连接符 74"/>
          <p:cNvCxnSpPr>
            <a:stCxn id="44040" idx="2"/>
            <a:endCxn id="44036" idx="0"/>
          </p:cNvCxnSpPr>
          <p:nvPr/>
        </p:nvCxnSpPr>
        <p:spPr>
          <a:xfrm flipH="1">
            <a:off x="3402013" y="2024063"/>
            <a:ext cx="1246187" cy="233362"/>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直接连接符 76"/>
          <p:cNvCxnSpPr>
            <a:stCxn id="44040" idx="2"/>
            <a:endCxn id="44038" idx="0"/>
          </p:cNvCxnSpPr>
          <p:nvPr/>
        </p:nvCxnSpPr>
        <p:spPr>
          <a:xfrm flipH="1">
            <a:off x="4284663" y="2024063"/>
            <a:ext cx="363537" cy="242887"/>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接连接符 78"/>
          <p:cNvCxnSpPr>
            <a:stCxn id="44040" idx="2"/>
            <a:endCxn id="44039" idx="0"/>
          </p:cNvCxnSpPr>
          <p:nvPr/>
        </p:nvCxnSpPr>
        <p:spPr>
          <a:xfrm>
            <a:off x="4648200" y="2024063"/>
            <a:ext cx="931863" cy="234950"/>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直接连接符 80"/>
          <p:cNvCxnSpPr>
            <a:stCxn id="44040" idx="2"/>
            <a:endCxn id="44037" idx="0"/>
          </p:cNvCxnSpPr>
          <p:nvPr/>
        </p:nvCxnSpPr>
        <p:spPr>
          <a:xfrm flipH="1">
            <a:off x="3671888" y="2024063"/>
            <a:ext cx="976312" cy="222250"/>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直接连接符 82"/>
          <p:cNvCxnSpPr>
            <a:stCxn id="44040" idx="2"/>
            <a:endCxn id="44041" idx="0"/>
          </p:cNvCxnSpPr>
          <p:nvPr/>
        </p:nvCxnSpPr>
        <p:spPr>
          <a:xfrm>
            <a:off x="4648200" y="2024063"/>
            <a:ext cx="1503363" cy="201612"/>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直接连接符 86"/>
          <p:cNvCxnSpPr>
            <a:stCxn id="44040" idx="2"/>
            <a:endCxn id="44042" idx="0"/>
          </p:cNvCxnSpPr>
          <p:nvPr/>
        </p:nvCxnSpPr>
        <p:spPr>
          <a:xfrm>
            <a:off x="4648200" y="2024063"/>
            <a:ext cx="1755775" cy="201612"/>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直接连接符 89"/>
          <p:cNvCxnSpPr>
            <a:stCxn id="44034" idx="2"/>
            <a:endCxn id="44045" idx="0"/>
          </p:cNvCxnSpPr>
          <p:nvPr/>
        </p:nvCxnSpPr>
        <p:spPr>
          <a:xfrm>
            <a:off x="1368425" y="2565400"/>
            <a:ext cx="0" cy="314325"/>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直接连接符 91"/>
          <p:cNvCxnSpPr>
            <a:stCxn id="44100" idx="2"/>
            <a:endCxn id="44046" idx="0"/>
          </p:cNvCxnSpPr>
          <p:nvPr/>
        </p:nvCxnSpPr>
        <p:spPr>
          <a:xfrm>
            <a:off x="2447925" y="2573338"/>
            <a:ext cx="17463" cy="306387"/>
          </a:xfrm>
          <a:prstGeom prst="line">
            <a:avLst/>
          </a:prstGeom>
        </p:spPr>
        <p:style>
          <a:lnRef idx="1">
            <a:schemeClr val="accent1"/>
          </a:lnRef>
          <a:fillRef idx="0">
            <a:schemeClr val="accent1"/>
          </a:fillRef>
          <a:effectRef idx="0">
            <a:schemeClr val="accent1"/>
          </a:effectRef>
          <a:fontRef idx="minor">
            <a:schemeClr val="tx1"/>
          </a:fontRef>
        </p:style>
      </p:cxnSp>
      <p:sp>
        <p:nvSpPr>
          <p:cNvPr id="44111" name="TextBox 92"/>
          <p:cNvSpPr txBox="1">
            <a:spLocks noChangeArrowheads="1"/>
          </p:cNvSpPr>
          <p:nvPr/>
        </p:nvSpPr>
        <p:spPr bwMode="auto">
          <a:xfrm>
            <a:off x="4762500" y="2266950"/>
            <a:ext cx="352425" cy="307975"/>
          </a:xfrm>
          <a:prstGeom prst="rect">
            <a:avLst/>
          </a:prstGeom>
          <a:noFill/>
          <a:ln w="9525">
            <a:noFill/>
            <a:miter lim="800000"/>
            <a:headEnd/>
            <a:tailEnd/>
          </a:ln>
        </p:spPr>
        <p:txBody>
          <a:bodyPr>
            <a:spAutoFit/>
          </a:bodyPr>
          <a:lstStyle/>
          <a:p>
            <a:pPr algn="ctr"/>
            <a:r>
              <a:rPr lang="en-US" altLang="zh-CN"/>
              <a:t>,</a:t>
            </a:r>
            <a:endParaRPr lang="zh-CN" altLang="en-US"/>
          </a:p>
        </p:txBody>
      </p:sp>
      <p:cxnSp>
        <p:nvCxnSpPr>
          <p:cNvPr id="95" name="直接连接符 94"/>
          <p:cNvCxnSpPr>
            <a:stCxn id="44040" idx="2"/>
            <a:endCxn id="44111" idx="0"/>
          </p:cNvCxnSpPr>
          <p:nvPr/>
        </p:nvCxnSpPr>
        <p:spPr>
          <a:xfrm>
            <a:off x="4648200" y="2024063"/>
            <a:ext cx="290513" cy="242887"/>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圓角矩形 122"/>
          <p:cNvSpPr/>
          <p:nvPr/>
        </p:nvSpPr>
        <p:spPr>
          <a:xfrm>
            <a:off x="5715000" y="2528888"/>
            <a:ext cx="2457450" cy="2678112"/>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5" name="圓角矩形 96"/>
          <p:cNvSpPr/>
          <p:nvPr/>
        </p:nvSpPr>
        <p:spPr>
          <a:xfrm>
            <a:off x="627063" y="3308350"/>
            <a:ext cx="3657600" cy="2128838"/>
          </a:xfrm>
          <a:prstGeom prst="roundRect">
            <a:avLst>
              <a:gd name="adj" fmla="val 9415"/>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6" name="圓角矩形 103"/>
          <p:cNvSpPr/>
          <p:nvPr/>
        </p:nvSpPr>
        <p:spPr>
          <a:xfrm>
            <a:off x="549275" y="2484438"/>
            <a:ext cx="3806825" cy="3105150"/>
          </a:xfrm>
          <a:prstGeom prst="roundRect">
            <a:avLst>
              <a:gd name="adj" fmla="val 3693"/>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7" name="圓角矩形 116"/>
          <p:cNvSpPr/>
          <p:nvPr/>
        </p:nvSpPr>
        <p:spPr>
          <a:xfrm>
            <a:off x="4211638" y="1763713"/>
            <a:ext cx="1584325" cy="2160587"/>
          </a:xfrm>
          <a:prstGeom prst="roundRect">
            <a:avLst>
              <a:gd name="adj" fmla="val 398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9" name="圓角矩形 79"/>
          <p:cNvSpPr/>
          <p:nvPr/>
        </p:nvSpPr>
        <p:spPr>
          <a:xfrm>
            <a:off x="660400" y="3514725"/>
            <a:ext cx="1185863"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kern="0" dirty="0" err="1">
                <a:latin typeface="Droid Sans Mono" pitchFamily="49" charset="0"/>
                <a:ea typeface="Droid Sans Mono" pitchFamily="49" charset="0"/>
                <a:cs typeface="Droid Sans Mono" pitchFamily="49" charset="0"/>
                <a:sym typeface="Arial"/>
              </a:rPr>
              <a:t>Tokenizer</a:t>
            </a:r>
            <a:endParaRPr lang="zh-TW" altLang="en-US" kern="0" dirty="0">
              <a:latin typeface="Droid Sans Mono" pitchFamily="49" charset="0"/>
              <a:ea typeface="Arial Unicode MS" pitchFamily="34" charset="-120"/>
              <a:cs typeface="Droid Sans Mono" pitchFamily="49" charset="0"/>
              <a:sym typeface="Arial"/>
            </a:endParaRPr>
          </a:p>
        </p:txBody>
      </p:sp>
      <p:sp>
        <p:nvSpPr>
          <p:cNvPr id="10" name="圓角矩形 80"/>
          <p:cNvSpPr/>
          <p:nvPr/>
        </p:nvSpPr>
        <p:spPr>
          <a:xfrm>
            <a:off x="2062163" y="3511550"/>
            <a:ext cx="906462" cy="43815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kern="0" dirty="0">
                <a:latin typeface="Droid Sans Mono" pitchFamily="49" charset="0"/>
                <a:ea typeface="Droid Sans Mono" pitchFamily="49" charset="0"/>
                <a:cs typeface="Droid Sans Mono" pitchFamily="49" charset="0"/>
                <a:sym typeface="Arial"/>
              </a:rPr>
              <a:t>Parser</a:t>
            </a:r>
          </a:p>
        </p:txBody>
      </p:sp>
      <p:sp>
        <p:nvSpPr>
          <p:cNvPr id="11" name="向右箭號 81"/>
          <p:cNvSpPr/>
          <p:nvPr/>
        </p:nvSpPr>
        <p:spPr>
          <a:xfrm>
            <a:off x="1874838" y="3578225"/>
            <a:ext cx="176212" cy="339725"/>
          </a:xfrm>
          <a:prstGeom prst="right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2" name="圓角矩形 82"/>
          <p:cNvSpPr/>
          <p:nvPr/>
        </p:nvSpPr>
        <p:spPr>
          <a:xfrm>
            <a:off x="3298825" y="3533775"/>
            <a:ext cx="889000" cy="43180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200" kern="0" dirty="0">
                <a:latin typeface="Droid Sans Mono" pitchFamily="49" charset="0"/>
                <a:ea typeface="Droid Sans Mono" pitchFamily="49" charset="0"/>
                <a:cs typeface="Droid Sans Mono" pitchFamily="49" charset="0"/>
                <a:sym typeface="Arial"/>
              </a:rPr>
              <a:t>Symbol</a:t>
            </a:r>
            <a:br>
              <a:rPr lang="en-US" altLang="zh-CN" sz="1200" kern="0" dirty="0">
                <a:latin typeface="Droid Sans Mono" pitchFamily="49" charset="0"/>
                <a:ea typeface="Droid Sans Mono" pitchFamily="49" charset="0"/>
                <a:cs typeface="Droid Sans Mono" pitchFamily="49" charset="0"/>
                <a:sym typeface="Arial"/>
              </a:rPr>
            </a:br>
            <a:r>
              <a:rPr lang="en-US" altLang="zh-CN" sz="1200" kern="0" dirty="0">
                <a:latin typeface="Droid Sans Mono" pitchFamily="49" charset="0"/>
                <a:ea typeface="Droid Sans Mono" pitchFamily="49" charset="0"/>
                <a:cs typeface="Droid Sans Mono" pitchFamily="49" charset="0"/>
                <a:sym typeface="Arial"/>
              </a:rPr>
              <a:t>Table</a:t>
            </a:r>
            <a:endParaRPr lang="zh-CN" altLang="en-US" sz="1200" kern="0" dirty="0">
              <a:latin typeface="Droid Sans Mono" pitchFamily="49" charset="0"/>
              <a:ea typeface="Droid Sans Mono" pitchFamily="49" charset="0"/>
              <a:cs typeface="Droid Sans Mono" pitchFamily="49" charset="0"/>
              <a:sym typeface="Arial"/>
            </a:endParaRPr>
          </a:p>
        </p:txBody>
      </p:sp>
      <p:sp>
        <p:nvSpPr>
          <p:cNvPr id="13" name="圓角矩形 83"/>
          <p:cNvSpPr/>
          <p:nvPr/>
        </p:nvSpPr>
        <p:spPr>
          <a:xfrm>
            <a:off x="660400" y="4294188"/>
            <a:ext cx="1008063"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flex</a:t>
            </a:r>
            <a:r>
              <a:rPr lang="en-US" altLang="zh-TW" sz="1600" kern="0" dirty="0">
                <a:latin typeface="Droid Sans Mono" pitchFamily="49" charset="0"/>
                <a:ea typeface="Droid Sans Mono" pitchFamily="49" charset="0"/>
                <a:cs typeface="Droid Sans Mono" pitchFamily="49" charset="0"/>
                <a:sym typeface="Arial"/>
              </a:rPr>
              <a:t>++</a:t>
            </a:r>
            <a:endParaRPr lang="zh-TW" altLang="en-US" sz="1600" kern="0" dirty="0">
              <a:latin typeface="Droid Sans Mono" pitchFamily="49" charset="0"/>
              <a:ea typeface="Arial Unicode MS" pitchFamily="34" charset="-120"/>
              <a:cs typeface="Droid Sans Mono" pitchFamily="49" charset="0"/>
              <a:sym typeface="Arial"/>
            </a:endParaRPr>
          </a:p>
        </p:txBody>
      </p:sp>
      <p:sp>
        <p:nvSpPr>
          <p:cNvPr id="14" name="圓角矩形 85"/>
          <p:cNvSpPr/>
          <p:nvPr/>
        </p:nvSpPr>
        <p:spPr>
          <a:xfrm>
            <a:off x="1035050" y="2587625"/>
            <a:ext cx="2628900"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bipl_frontend.exe</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5" name="圓角矩形 86"/>
          <p:cNvSpPr/>
          <p:nvPr/>
        </p:nvSpPr>
        <p:spPr>
          <a:xfrm>
            <a:off x="5892800" y="3159125"/>
            <a:ext cx="2160588" cy="433388"/>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Image modules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6" name="圓角矩形 87"/>
          <p:cNvSpPr/>
          <p:nvPr/>
        </p:nvSpPr>
        <p:spPr>
          <a:xfrm>
            <a:off x="5892800" y="2601913"/>
            <a:ext cx="2160588"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skeleton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7" name="向上箭號 88"/>
          <p:cNvSpPr/>
          <p:nvPr/>
        </p:nvSpPr>
        <p:spPr>
          <a:xfrm>
            <a:off x="1052513" y="3997325"/>
            <a:ext cx="358775"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8" name="圓角矩形 89"/>
          <p:cNvSpPr/>
          <p:nvPr/>
        </p:nvSpPr>
        <p:spPr>
          <a:xfrm>
            <a:off x="2082800" y="4295775"/>
            <a:ext cx="865188"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bison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9" name="向上箭號 90"/>
          <p:cNvSpPr/>
          <p:nvPr/>
        </p:nvSpPr>
        <p:spPr>
          <a:xfrm>
            <a:off x="2335213" y="4000500"/>
            <a:ext cx="360362"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5072" name="文字方塊 91"/>
          <p:cNvSpPr txBox="1">
            <a:spLocks noChangeArrowheads="1"/>
          </p:cNvSpPr>
          <p:nvPr/>
        </p:nvSpPr>
        <p:spPr bwMode="auto">
          <a:xfrm>
            <a:off x="865188" y="5005388"/>
            <a:ext cx="1050925" cy="338137"/>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bipl.l</a:t>
            </a:r>
            <a:endParaRPr lang="zh-TW" altLang="en-US" sz="1600">
              <a:latin typeface="Droid Sans Mono"/>
              <a:ea typeface="Arial Unicode MS" pitchFamily="34" charset="-128"/>
              <a:cs typeface="Droid Sans Mono"/>
            </a:endParaRPr>
          </a:p>
        </p:txBody>
      </p:sp>
      <p:sp>
        <p:nvSpPr>
          <p:cNvPr id="45073" name="文字方塊 92"/>
          <p:cNvSpPr txBox="1">
            <a:spLocks noChangeArrowheads="1"/>
          </p:cNvSpPr>
          <p:nvPr/>
        </p:nvSpPr>
        <p:spPr bwMode="auto">
          <a:xfrm>
            <a:off x="2951163" y="5043488"/>
            <a:ext cx="1506537" cy="276225"/>
          </a:xfrm>
          <a:prstGeom prst="rect">
            <a:avLst/>
          </a:prstGeom>
          <a:noFill/>
          <a:ln w="9525">
            <a:noFill/>
            <a:miter lim="800000"/>
            <a:headEnd/>
            <a:tailEnd/>
          </a:ln>
        </p:spPr>
        <p:txBody>
          <a:bodyPr>
            <a:spAutoFit/>
          </a:bodyPr>
          <a:lstStyle/>
          <a:p>
            <a:r>
              <a:rPr lang="en-US" altLang="zh-TW" sz="1200">
                <a:latin typeface="Droid Sans Mono"/>
                <a:ea typeface="Droid Sans Mono"/>
                <a:cs typeface="Droid Sans Mono"/>
              </a:rPr>
              <a:t>symboltable.h</a:t>
            </a:r>
            <a:endParaRPr lang="zh-TW" altLang="en-US" sz="1200">
              <a:latin typeface="Droid Sans Mono"/>
              <a:ea typeface="Droid Sans Mono"/>
              <a:cs typeface="Droid Sans Mono"/>
            </a:endParaRPr>
          </a:p>
        </p:txBody>
      </p:sp>
      <p:sp>
        <p:nvSpPr>
          <p:cNvPr id="45074" name="文字方塊 93"/>
          <p:cNvSpPr txBox="1">
            <a:spLocks noChangeArrowheads="1"/>
          </p:cNvSpPr>
          <p:nvPr/>
        </p:nvSpPr>
        <p:spPr bwMode="auto">
          <a:xfrm>
            <a:off x="1976438" y="5005388"/>
            <a:ext cx="933450" cy="338137"/>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bipl.y</a:t>
            </a:r>
            <a:endParaRPr lang="zh-TW" altLang="en-US" sz="1600">
              <a:latin typeface="Droid Sans Mono"/>
              <a:ea typeface="Droid Sans Mono"/>
              <a:cs typeface="Droid Sans Mono"/>
            </a:endParaRPr>
          </a:p>
        </p:txBody>
      </p:sp>
      <p:sp>
        <p:nvSpPr>
          <p:cNvPr id="23" name="向上箭號 94"/>
          <p:cNvSpPr/>
          <p:nvPr/>
        </p:nvSpPr>
        <p:spPr>
          <a:xfrm>
            <a:off x="1052513" y="4789488"/>
            <a:ext cx="358775"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4" name="向上箭號 95"/>
          <p:cNvSpPr/>
          <p:nvPr/>
        </p:nvSpPr>
        <p:spPr>
          <a:xfrm>
            <a:off x="2335213" y="4789488"/>
            <a:ext cx="360362"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5" name="向上箭號 97"/>
          <p:cNvSpPr/>
          <p:nvPr/>
        </p:nvSpPr>
        <p:spPr>
          <a:xfrm>
            <a:off x="2132013" y="3055938"/>
            <a:ext cx="360362"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6" name="上-下雙向箭號 98"/>
          <p:cNvSpPr/>
          <p:nvPr/>
        </p:nvSpPr>
        <p:spPr>
          <a:xfrm rot="5400000">
            <a:off x="2936875" y="3602038"/>
            <a:ext cx="407988" cy="315912"/>
          </a:xfrm>
          <a:prstGeom prst="upDownArrow">
            <a:avLst>
              <a:gd name="adj1" fmla="val 47164"/>
              <a:gd name="adj2" fmla="val 33092"/>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5079" name="文字方塊 99"/>
          <p:cNvSpPr txBox="1">
            <a:spLocks noChangeArrowheads="1"/>
          </p:cNvSpPr>
          <p:nvPr/>
        </p:nvSpPr>
        <p:spPr bwMode="auto">
          <a:xfrm>
            <a:off x="0" y="2197100"/>
            <a:ext cx="1254125" cy="246063"/>
          </a:xfrm>
          <a:prstGeom prst="rect">
            <a:avLst/>
          </a:prstGeom>
          <a:solidFill>
            <a:schemeClr val="bg1"/>
          </a:solidFill>
          <a:ln w="9525">
            <a:noFill/>
            <a:miter lim="800000"/>
            <a:headEnd/>
            <a:tailEnd/>
          </a:ln>
        </p:spPr>
        <p:txBody>
          <a:bodyPr lIns="0" tIns="0" rIns="0" bIns="0">
            <a:spAutoFit/>
          </a:bodyPr>
          <a:lstStyle/>
          <a:p>
            <a:r>
              <a:rPr lang="en-US" altLang="zh-TW" sz="1600">
                <a:latin typeface="Droid Sans Mono"/>
                <a:ea typeface="Droid Sans Mono"/>
                <a:cs typeface="Droid Sans Mono"/>
              </a:rPr>
              <a:t>test.bipl</a:t>
            </a:r>
            <a:endParaRPr lang="zh-TW" altLang="en-US" sz="1600">
              <a:latin typeface="Droid Sans Mono"/>
              <a:ea typeface="Droid Sans Mono"/>
              <a:cs typeface="Droid Sans Mono"/>
            </a:endParaRPr>
          </a:p>
        </p:txBody>
      </p:sp>
      <p:sp>
        <p:nvSpPr>
          <p:cNvPr id="28" name="五邊形 102"/>
          <p:cNvSpPr/>
          <p:nvPr/>
        </p:nvSpPr>
        <p:spPr>
          <a:xfrm>
            <a:off x="63500" y="2700338"/>
            <a:ext cx="971550" cy="206375"/>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9" name="圓角矩形 112"/>
          <p:cNvSpPr/>
          <p:nvPr/>
        </p:nvSpPr>
        <p:spPr>
          <a:xfrm>
            <a:off x="4348163" y="1860550"/>
            <a:ext cx="1296987" cy="431800"/>
          </a:xfrm>
          <a:prstGeom prst="roundRect">
            <a:avLst/>
          </a:prstGeom>
          <a:ln/>
        </p:spPr>
        <p:style>
          <a:lnRef idx="1">
            <a:schemeClr val="accent1"/>
          </a:lnRef>
          <a:fillRef idx="2">
            <a:schemeClr val="accent1"/>
          </a:fillRef>
          <a:effectRef idx="1">
            <a:schemeClr val="accent1"/>
          </a:effectRef>
          <a:fontRef idx="minor">
            <a:schemeClr val="dk1"/>
          </a:fontRef>
        </p:style>
        <p:txBody>
          <a:bodyPr lIns="0" tIns="0" rIns="0" bIns="0" anchor="ctr"/>
          <a:lstStyle/>
          <a:p>
            <a:pPr algn="ctr" fontAlgn="auto">
              <a:spcBef>
                <a:spcPts val="0"/>
              </a:spcBef>
              <a:spcAft>
                <a:spcPts val="0"/>
              </a:spcAft>
              <a:defRPr/>
            </a:pPr>
            <a:r>
              <a:rPr lang="en-US" altLang="zh-TW" sz="1100" kern="0" dirty="0">
                <a:latin typeface="Droid Sans Mono" pitchFamily="49" charset="0"/>
                <a:ea typeface="Droid Sans Mono" pitchFamily="49" charset="0"/>
                <a:cs typeface="Droid Sans Mono" pitchFamily="49" charset="0"/>
                <a:sym typeface="Arial"/>
              </a:rPr>
              <a:t>Function</a:t>
            </a:r>
            <a:r>
              <a:rPr lang="en-US" altLang="zh-TW" sz="1600" kern="0" dirty="0">
                <a:latin typeface="Droid Sans Mono" pitchFamily="49" charset="0"/>
                <a:ea typeface="Droid Sans Mono" pitchFamily="49" charset="0"/>
                <a:cs typeface="Droid Sans Mono" pitchFamily="49" charset="0"/>
                <a:sym typeface="Arial"/>
              </a:rPr>
              <a:t> </a:t>
            </a:r>
            <a:r>
              <a:rPr lang="en-US" altLang="zh-TW" sz="1100" kern="0" dirty="0">
                <a:latin typeface="Droid Sans Mono" pitchFamily="49" charset="0"/>
                <a:ea typeface="Droid Sans Mono" pitchFamily="49" charset="0"/>
                <a:cs typeface="Droid Sans Mono" pitchFamily="49" charset="0"/>
                <a:sym typeface="Arial"/>
              </a:rPr>
              <a:t>Declarations</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30" name="圓角矩形 113"/>
          <p:cNvSpPr/>
          <p:nvPr/>
        </p:nvSpPr>
        <p:spPr>
          <a:xfrm>
            <a:off x="4356100" y="2363788"/>
            <a:ext cx="1298575" cy="438150"/>
          </a:xfrm>
          <a:prstGeom prst="roundRect">
            <a:avLst/>
          </a:prstGeom>
          <a:ln/>
        </p:spPr>
        <p:style>
          <a:lnRef idx="1">
            <a:schemeClr val="accent1"/>
          </a:lnRef>
          <a:fillRef idx="2">
            <a:schemeClr val="accent1"/>
          </a:fillRef>
          <a:effectRef idx="1">
            <a:schemeClr val="accent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Begin Block</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31" name="圓角矩形 114"/>
          <p:cNvSpPr/>
          <p:nvPr/>
        </p:nvSpPr>
        <p:spPr>
          <a:xfrm>
            <a:off x="4356100" y="2851150"/>
            <a:ext cx="1298575" cy="438150"/>
          </a:xfrm>
          <a:prstGeom prst="roundRect">
            <a:avLst/>
          </a:prstGeom>
          <a:ln/>
        </p:spPr>
        <p:style>
          <a:lnRef idx="1">
            <a:schemeClr val="accent1"/>
          </a:lnRef>
          <a:fillRef idx="2">
            <a:schemeClr val="accent1"/>
          </a:fillRef>
          <a:effectRef idx="1">
            <a:schemeClr val="accent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Body</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32" name="圓角矩形 115"/>
          <p:cNvSpPr/>
          <p:nvPr/>
        </p:nvSpPr>
        <p:spPr>
          <a:xfrm>
            <a:off x="4365625" y="3341688"/>
            <a:ext cx="1289050" cy="439737"/>
          </a:xfrm>
          <a:prstGeom prst="roundRect">
            <a:avLst/>
          </a:prstGeom>
          <a:ln/>
        </p:spPr>
        <p:style>
          <a:lnRef idx="1">
            <a:schemeClr val="accent1"/>
          </a:lnRef>
          <a:fillRef idx="2">
            <a:schemeClr val="accent1"/>
          </a:fillRef>
          <a:effectRef idx="1">
            <a:schemeClr val="accent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End</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33" name="五邊形 117"/>
          <p:cNvSpPr/>
          <p:nvPr/>
        </p:nvSpPr>
        <p:spPr>
          <a:xfrm>
            <a:off x="3765550" y="2679700"/>
            <a:ext cx="519113" cy="239713"/>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4" name="圓角矩形 118"/>
          <p:cNvSpPr/>
          <p:nvPr/>
        </p:nvSpPr>
        <p:spPr>
          <a:xfrm>
            <a:off x="5892800" y="3654425"/>
            <a:ext cx="2160588" cy="51435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200" kern="0" dirty="0">
                <a:latin typeface="Droid Sans Mono" pitchFamily="49" charset="0"/>
                <a:ea typeface="Droid Sans Mono" pitchFamily="49" charset="0"/>
                <a:cs typeface="Droid Sans Mono" pitchFamily="49" charset="0"/>
                <a:sym typeface="Arial"/>
              </a:rPr>
              <a:t>7 types</a:t>
            </a:r>
            <a:r>
              <a:rPr lang="en-US" altLang="zh-TW" sz="1200" kern="0" dirty="0">
                <a:latin typeface="Droid Sans Mono" pitchFamily="49" charset="0"/>
                <a:ea typeface="Droid Sans Mono" pitchFamily="49" charset="0"/>
                <a:cs typeface="Droid Sans Mono" pitchFamily="49" charset="0"/>
                <a:sym typeface="Arial"/>
              </a:rPr>
              <a:t/>
            </a:r>
            <a:br>
              <a:rPr lang="en-US" altLang="zh-TW" sz="1200" kern="0" dirty="0">
                <a:latin typeface="Droid Sans Mono" pitchFamily="49" charset="0"/>
                <a:ea typeface="Droid Sans Mono" pitchFamily="49" charset="0"/>
                <a:cs typeface="Droid Sans Mono" pitchFamily="49" charset="0"/>
                <a:sym typeface="Arial"/>
              </a:rPr>
            </a:br>
            <a:r>
              <a:rPr lang="en-US" altLang="zh-TW" sz="1200" kern="0" dirty="0">
                <a:latin typeface="Droid Sans Mono" pitchFamily="49" charset="0"/>
                <a:ea typeface="Droid Sans Mono" pitchFamily="49" charset="0"/>
                <a:cs typeface="Droid Sans Mono" pitchFamily="49" charset="0"/>
                <a:sym typeface="Arial"/>
              </a:rPr>
              <a:t>operator overloading</a:t>
            </a:r>
            <a:endParaRPr lang="zh-TW" altLang="en-US" sz="1200" kern="0" dirty="0">
              <a:latin typeface="Droid Sans Mono" pitchFamily="49" charset="0"/>
              <a:ea typeface="Droid Sans Mono" pitchFamily="49" charset="0"/>
              <a:cs typeface="Droid Sans Mono" pitchFamily="49" charset="0"/>
              <a:sym typeface="Arial"/>
            </a:endParaRPr>
          </a:p>
        </p:txBody>
      </p:sp>
      <p:sp>
        <p:nvSpPr>
          <p:cNvPr id="35" name="圓角矩形 120"/>
          <p:cNvSpPr/>
          <p:nvPr/>
        </p:nvSpPr>
        <p:spPr>
          <a:xfrm>
            <a:off x="5795963" y="3098800"/>
            <a:ext cx="2314575" cy="2041525"/>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6" name="圓角矩形 119"/>
          <p:cNvSpPr/>
          <p:nvPr/>
        </p:nvSpPr>
        <p:spPr>
          <a:xfrm>
            <a:off x="5892800" y="4219575"/>
            <a:ext cx="2160588" cy="51435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Built-in functions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45089" name="文字方塊 121"/>
          <p:cNvSpPr txBox="1">
            <a:spLocks noChangeArrowheads="1"/>
          </p:cNvSpPr>
          <p:nvPr/>
        </p:nvSpPr>
        <p:spPr bwMode="auto">
          <a:xfrm>
            <a:off x="5867400" y="4795838"/>
            <a:ext cx="2305050" cy="246062"/>
          </a:xfrm>
          <a:prstGeom prst="rect">
            <a:avLst/>
          </a:prstGeom>
          <a:noFill/>
          <a:ln w="9525">
            <a:noFill/>
            <a:miter lim="800000"/>
            <a:headEnd/>
            <a:tailEnd/>
          </a:ln>
        </p:spPr>
        <p:txBody>
          <a:bodyPr lIns="0" tIns="0" rIns="0" bIns="0">
            <a:spAutoFit/>
          </a:bodyPr>
          <a:lstStyle/>
          <a:p>
            <a:r>
              <a:rPr lang="en-US" altLang="zh-TW" sz="1600">
                <a:latin typeface="Droid Sans Mono"/>
                <a:ea typeface="Droid Sans Mono"/>
                <a:cs typeface="Droid Sans Mono"/>
              </a:rPr>
              <a:t>prebuilt libraries</a:t>
            </a:r>
            <a:endParaRPr lang="zh-TW" altLang="en-US" sz="1600">
              <a:latin typeface="Droid Sans Mono"/>
              <a:ea typeface="Droid Sans Mono"/>
              <a:cs typeface="Droid Sans Mono"/>
            </a:endParaRPr>
          </a:p>
        </p:txBody>
      </p:sp>
      <p:sp>
        <p:nvSpPr>
          <p:cNvPr id="38" name="五邊形 123"/>
          <p:cNvSpPr/>
          <p:nvPr/>
        </p:nvSpPr>
        <p:spPr>
          <a:xfrm>
            <a:off x="5651500" y="2690813"/>
            <a:ext cx="309563" cy="217487"/>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9" name="五邊形 124"/>
          <p:cNvSpPr/>
          <p:nvPr/>
        </p:nvSpPr>
        <p:spPr>
          <a:xfrm>
            <a:off x="8110538" y="2679700"/>
            <a:ext cx="952500" cy="236538"/>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5092" name="文字方塊 125"/>
          <p:cNvSpPr txBox="1">
            <a:spLocks noChangeArrowheads="1"/>
          </p:cNvSpPr>
          <p:nvPr/>
        </p:nvSpPr>
        <p:spPr bwMode="auto">
          <a:xfrm>
            <a:off x="7710488" y="1992313"/>
            <a:ext cx="1352550" cy="492125"/>
          </a:xfrm>
          <a:prstGeom prst="rect">
            <a:avLst/>
          </a:prstGeom>
          <a:solidFill>
            <a:schemeClr val="bg1"/>
          </a:solidFill>
          <a:ln w="9525">
            <a:noFill/>
            <a:miter lim="800000"/>
            <a:headEnd/>
            <a:tailEnd/>
          </a:ln>
        </p:spPr>
        <p:txBody>
          <a:bodyPr lIns="0" tIns="0" rIns="0" bIns="0">
            <a:spAutoFit/>
          </a:bodyPr>
          <a:lstStyle/>
          <a:p>
            <a:pPr algn="r"/>
            <a:r>
              <a:rPr lang="en-US" altLang="zh-TW" sz="1600">
                <a:latin typeface="Droid Sans Mono"/>
                <a:ea typeface="Droid Sans Mono"/>
                <a:cs typeface="Droid Sans Mono"/>
              </a:rPr>
              <a:t>module.dll</a:t>
            </a:r>
          </a:p>
          <a:p>
            <a:pPr algn="r"/>
            <a:r>
              <a:rPr lang="en-US" altLang="zh-TW" sz="1600">
                <a:latin typeface="Droid Sans Mono"/>
                <a:ea typeface="Droid Sans Mono"/>
                <a:cs typeface="Droid Sans Mono"/>
              </a:rPr>
              <a:t>test.exe</a:t>
            </a:r>
          </a:p>
        </p:txBody>
      </p:sp>
      <p:sp>
        <p:nvSpPr>
          <p:cNvPr id="45093" name="文字方塊 2"/>
          <p:cNvSpPr txBox="1">
            <a:spLocks noChangeArrowheads="1"/>
          </p:cNvSpPr>
          <p:nvPr/>
        </p:nvSpPr>
        <p:spPr bwMode="auto">
          <a:xfrm>
            <a:off x="1943100" y="1971675"/>
            <a:ext cx="1908175" cy="368300"/>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FRONTEND</a:t>
            </a:r>
            <a:endParaRPr lang="zh-TW" altLang="en-US">
              <a:latin typeface="Eras Bold ITC" pitchFamily="34" charset="0"/>
              <a:ea typeface="Droid Sans Mono"/>
              <a:cs typeface="Droid Sans Mono"/>
            </a:endParaRPr>
          </a:p>
        </p:txBody>
      </p:sp>
      <p:sp>
        <p:nvSpPr>
          <p:cNvPr id="45094" name="文字方塊 39"/>
          <p:cNvSpPr txBox="1">
            <a:spLocks noChangeArrowheads="1"/>
          </p:cNvSpPr>
          <p:nvPr/>
        </p:nvSpPr>
        <p:spPr bwMode="auto">
          <a:xfrm>
            <a:off x="6264275" y="1971675"/>
            <a:ext cx="1908175" cy="368300"/>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BACKEND</a:t>
            </a:r>
            <a:endParaRPr lang="zh-TW" altLang="en-US">
              <a:latin typeface="Eras Bold ITC" pitchFamily="34" charset="0"/>
              <a:ea typeface="Droid Sans Mono"/>
              <a:cs typeface="Droid Sans Mono"/>
            </a:endParaRPr>
          </a:p>
        </p:txBody>
      </p:sp>
      <p:sp>
        <p:nvSpPr>
          <p:cNvPr id="43" name="圓角矩形 89"/>
          <p:cNvSpPr/>
          <p:nvPr/>
        </p:nvSpPr>
        <p:spPr>
          <a:xfrm>
            <a:off x="3319463" y="4294188"/>
            <a:ext cx="863600"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C</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44" name="向上箭號 95"/>
          <p:cNvSpPr/>
          <p:nvPr/>
        </p:nvSpPr>
        <p:spPr>
          <a:xfrm>
            <a:off x="3563938" y="4795838"/>
            <a:ext cx="358775"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5" name="向上箭號 95"/>
          <p:cNvSpPr/>
          <p:nvPr/>
        </p:nvSpPr>
        <p:spPr>
          <a:xfrm>
            <a:off x="3571875" y="4003675"/>
            <a:ext cx="360363"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5098" name="標題 1"/>
          <p:cNvSpPr>
            <a:spLocks noGrp="1"/>
          </p:cNvSpPr>
          <p:nvPr>
            <p:ph type="title"/>
          </p:nvPr>
        </p:nvSpPr>
        <p:spPr>
          <a:xfrm>
            <a:off x="323850" y="692150"/>
            <a:ext cx="8229600" cy="739775"/>
          </a:xfrm>
        </p:spPr>
        <p:txBody>
          <a:bodyPr lIns="91425" tIns="91425" rIns="91425" bIns="91425" anchor="b">
            <a:spAutoFit/>
          </a:bodyPr>
          <a:lstStyle/>
          <a:p>
            <a:pPr algn="l"/>
            <a:r>
              <a:rPr lang="en-US" altLang="zh-TW" sz="3600" b="1" smtClean="0">
                <a:solidFill>
                  <a:srgbClr val="000000"/>
                </a:solidFill>
                <a:cs typeface="Arial" charset="0"/>
                <a:sym typeface="Arial" charset="0"/>
              </a:rPr>
              <a:t>Translator Architecture</a:t>
            </a:r>
            <a:endParaRPr lang="zh-TW" altLang="en-US" sz="3600" b="1" smtClean="0">
              <a:solidFill>
                <a:srgbClr val="000000"/>
              </a:solidFill>
              <a:cs typeface="Arial" charset="0"/>
              <a:sym typeface="Arial" charset="0"/>
            </a:endParaRPr>
          </a:p>
        </p:txBody>
      </p:sp>
      <p:pic>
        <p:nvPicPr>
          <p:cNvPr id="45099" name="Picture 8" descr="CU_NYtraditionacrown"/>
          <p:cNvPicPr>
            <a:picLocks noChangeAspect="1" noChangeArrowheads="1"/>
          </p:cNvPicPr>
          <p:nvPr/>
        </p:nvPicPr>
        <p:blipFill>
          <a:blip r:embed="rId2"/>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hape 35"/>
          <p:cNvSpPr>
            <a:spLocks noGrp="1"/>
          </p:cNvSpPr>
          <p:nvPr>
            <p:ph type="title"/>
          </p:nvPr>
        </p:nvSpPr>
        <p:spPr>
          <a:xfrm>
            <a:off x="457200" y="679450"/>
            <a:ext cx="8229600" cy="738188"/>
          </a:xfrm>
        </p:spPr>
        <p:txBody>
          <a:bodyPr>
            <a:spAutoFit/>
          </a:bodyPr>
          <a:lstStyle/>
          <a:p>
            <a:pPr>
              <a:spcBef>
                <a:spcPct val="0"/>
              </a:spcBef>
              <a:buSzTx/>
              <a:buFontTx/>
              <a:buNone/>
            </a:pPr>
            <a:r>
              <a:rPr lang="en-US" smtClean="0">
                <a:solidFill>
                  <a:srgbClr val="000000"/>
                </a:solidFill>
                <a:latin typeface="Calibri" pitchFamily="34" charset="0"/>
                <a:cs typeface="Arial" charset="0"/>
                <a:sym typeface="Arial" charset="0"/>
              </a:rPr>
              <a:t>What is BIPL</a:t>
            </a:r>
          </a:p>
        </p:txBody>
      </p:sp>
      <p:sp>
        <p:nvSpPr>
          <p:cNvPr id="17410" name="Shape 36"/>
          <p:cNvSpPr>
            <a:spLocks noGrp="1"/>
          </p:cNvSpPr>
          <p:nvPr>
            <p:ph type="body" idx="1"/>
          </p:nvPr>
        </p:nvSpPr>
        <p:spPr>
          <a:xfrm>
            <a:off x="457200" y="1600200"/>
            <a:ext cx="8229600" cy="1858963"/>
          </a:xfrm>
        </p:spPr>
        <p:txBody>
          <a:bodyPr>
            <a:spAutoFit/>
          </a:bodyPr>
          <a:lstStyle/>
          <a:p>
            <a:r>
              <a:rPr lang="en-US" smtClean="0"/>
              <a:t>Batch Image Processing Language</a:t>
            </a:r>
          </a:p>
          <a:p>
            <a:endParaRPr lang="en-US" smtClean="0"/>
          </a:p>
          <a:p>
            <a:r>
              <a:rPr lang="en-US" smtClean="0"/>
              <a:t>Procedural scripting language  </a:t>
            </a:r>
          </a:p>
        </p:txBody>
      </p:sp>
      <p:pic>
        <p:nvPicPr>
          <p:cNvPr id="17411"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8313" y="1447800"/>
            <a:ext cx="8567737" cy="4522788"/>
          </a:xfrm>
          <a:prstGeom prst="rect">
            <a:avLst/>
          </a:prstGeom>
          <a:noFill/>
        </p:spPr>
        <p:txBody>
          <a:bodyPr>
            <a:spAutoFit/>
          </a:bodyPr>
          <a:lstStyle/>
          <a:p>
            <a:pPr fontAlgn="auto">
              <a:spcBef>
                <a:spcPts val="0"/>
              </a:spcBef>
              <a:spcAft>
                <a:spcPts val="0"/>
              </a:spcAft>
              <a:defRPr/>
            </a:pPr>
            <a:r>
              <a:rPr lang="en-US" altLang="zh-CN" sz="1600" b="1" i="1" kern="0" dirty="0">
                <a:solidFill>
                  <a:schemeClr val="tx2">
                    <a:lumMod val="60000"/>
                    <a:lumOff val="40000"/>
                  </a:schemeClr>
                </a:solidFill>
                <a:latin typeface="Arial"/>
                <a:ea typeface="Arial"/>
                <a:cs typeface="Arial"/>
                <a:sym typeface="Arial"/>
              </a:rPr>
              <a:t>Function Declarations</a:t>
            </a:r>
          </a:p>
          <a:p>
            <a:pPr fontAlgn="auto">
              <a:spcBef>
                <a:spcPts val="0"/>
              </a:spcBef>
              <a:spcAft>
                <a:spcPts val="0"/>
              </a:spcAft>
              <a:defRPr/>
            </a:pPr>
            <a:r>
              <a:rPr lang="en-US" altLang="zh-CN" sz="1600" kern="0" dirty="0" err="1">
                <a:latin typeface="Arial"/>
                <a:ea typeface="Arial"/>
                <a:cs typeface="Arial"/>
                <a:sym typeface="Arial"/>
              </a:rPr>
              <a:t>intTypes</a:t>
            </a:r>
            <a:r>
              <a:rPr lang="en-US" altLang="zh-CN" sz="1600" kern="0" dirty="0">
                <a:latin typeface="Arial"/>
                <a:ea typeface="Arial"/>
                <a:cs typeface="Arial"/>
                <a:sym typeface="Arial"/>
              </a:rPr>
              <a:t> </a:t>
            </a:r>
            <a:r>
              <a:rPr lang="en-US" altLang="zh-CN" sz="1600" kern="0" dirty="0">
                <a:latin typeface="Arial"/>
                <a:ea typeface="Arial"/>
                <a:cs typeface="Arial"/>
                <a:sym typeface="Arial"/>
              </a:rPr>
              <a:t>x() return </a:t>
            </a:r>
            <a:r>
              <a:rPr lang="en-US" altLang="zh-CN" sz="1600" kern="0" dirty="0" err="1">
                <a:latin typeface="Arial"/>
                <a:ea typeface="Arial"/>
                <a:cs typeface="Arial"/>
                <a:sym typeface="Arial"/>
              </a:rPr>
              <a:t>intTypes</a:t>
            </a:r>
            <a:r>
              <a:rPr lang="en-US" altLang="zh-CN" sz="1600" kern="0" dirty="0">
                <a:latin typeface="Arial"/>
                <a:ea typeface="Arial"/>
                <a:cs typeface="Arial"/>
                <a:sym typeface="Arial"/>
              </a:rPr>
              <a:t>(1);</a:t>
            </a:r>
          </a:p>
          <a:p>
            <a:pPr fontAlgn="auto">
              <a:spcBef>
                <a:spcPts val="0"/>
              </a:spcBef>
              <a:spcAft>
                <a:spcPts val="0"/>
              </a:spcAft>
              <a:defRPr/>
            </a:pPr>
            <a:endParaRPr lang="en-US" altLang="zh-CN" sz="1600" kern="0" dirty="0">
              <a:latin typeface="Arial"/>
              <a:ea typeface="Arial"/>
              <a:cs typeface="Arial"/>
              <a:sym typeface="Arial"/>
            </a:endParaRPr>
          </a:p>
          <a:p>
            <a:pPr fontAlgn="auto">
              <a:spcBef>
                <a:spcPts val="0"/>
              </a:spcBef>
              <a:spcAft>
                <a:spcPts val="0"/>
              </a:spcAft>
              <a:defRPr/>
            </a:pPr>
            <a:r>
              <a:rPr lang="en-US" altLang="zh-CN" sz="1600" b="1" i="1" kern="0" dirty="0">
                <a:solidFill>
                  <a:schemeClr val="tx2">
                    <a:lumMod val="60000"/>
                    <a:lumOff val="40000"/>
                  </a:schemeClr>
                </a:solidFill>
                <a:latin typeface="Arial"/>
                <a:ea typeface="Arial"/>
                <a:cs typeface="Arial"/>
                <a:sym typeface="Arial"/>
              </a:rPr>
              <a:t>Begin Block</a:t>
            </a:r>
          </a:p>
          <a:p>
            <a:pPr fontAlgn="auto">
              <a:spcBef>
                <a:spcPts val="0"/>
              </a:spcBef>
              <a:spcAft>
                <a:spcPts val="0"/>
              </a:spcAft>
              <a:defRPr/>
            </a:pPr>
            <a:r>
              <a:rPr lang="en-US" altLang="zh-CN" sz="1600" kern="0" dirty="0" err="1">
                <a:latin typeface="Arial"/>
                <a:ea typeface="Arial"/>
                <a:cs typeface="Arial"/>
                <a:sym typeface="Arial"/>
              </a:rPr>
              <a:t>imageTypes</a:t>
            </a:r>
            <a:r>
              <a:rPr lang="en-US" altLang="zh-CN" sz="1600" kern="0" dirty="0">
                <a:latin typeface="Arial"/>
                <a:ea typeface="Arial"/>
                <a:cs typeface="Arial"/>
                <a:sym typeface="Arial"/>
              </a:rPr>
              <a:t> c = canvas(</a:t>
            </a:r>
            <a:r>
              <a:rPr lang="en-US" altLang="zh-CN" sz="1600" kern="0" dirty="0" err="1">
                <a:latin typeface="Arial"/>
                <a:ea typeface="Arial"/>
                <a:cs typeface="Arial"/>
                <a:sym typeface="Arial"/>
              </a:rPr>
              <a:t>floatTypes</a:t>
            </a:r>
            <a:r>
              <a:rPr lang="en-US" altLang="zh-CN" sz="1600" kern="0" dirty="0">
                <a:latin typeface="Arial"/>
                <a:ea typeface="Arial"/>
                <a:cs typeface="Arial"/>
                <a:sym typeface="Arial"/>
              </a:rPr>
              <a:t>(1000.0),</a:t>
            </a:r>
            <a:r>
              <a:rPr lang="en-US" altLang="zh-CN" sz="1600" kern="0" dirty="0" err="1">
                <a:latin typeface="Arial"/>
                <a:ea typeface="Arial"/>
                <a:cs typeface="Arial"/>
                <a:sym typeface="Arial"/>
              </a:rPr>
              <a:t>floatTypes</a:t>
            </a:r>
            <a:r>
              <a:rPr lang="en-US" altLang="zh-CN" sz="1600" kern="0" dirty="0">
                <a:latin typeface="Arial"/>
                <a:ea typeface="Arial"/>
                <a:cs typeface="Arial"/>
                <a:sym typeface="Arial"/>
              </a:rPr>
              <a:t>(1000.0));</a:t>
            </a:r>
          </a:p>
          <a:p>
            <a:pPr fontAlgn="auto">
              <a:spcBef>
                <a:spcPts val="0"/>
              </a:spcBef>
              <a:spcAft>
                <a:spcPts val="0"/>
              </a:spcAft>
              <a:defRPr/>
            </a:pPr>
            <a:r>
              <a:rPr lang="en-US" altLang="zh-CN" sz="1600" kern="0" dirty="0" err="1">
                <a:latin typeface="Arial"/>
                <a:ea typeface="Arial"/>
                <a:cs typeface="Arial"/>
                <a:sym typeface="Arial"/>
              </a:rPr>
              <a:t>intTypes</a:t>
            </a:r>
            <a:r>
              <a:rPr lang="en-US" altLang="zh-CN" sz="1600" kern="0" dirty="0">
                <a:latin typeface="Arial"/>
                <a:ea typeface="Arial"/>
                <a:cs typeface="Arial"/>
                <a:sym typeface="Arial"/>
              </a:rPr>
              <a:t> </a:t>
            </a:r>
            <a:r>
              <a:rPr lang="en-US" altLang="zh-CN" sz="1600" kern="0" dirty="0" err="1">
                <a:latin typeface="Arial"/>
                <a:ea typeface="Arial"/>
                <a:cs typeface="Arial"/>
                <a:sym typeface="Arial"/>
              </a:rPr>
              <a:t>i</a:t>
            </a:r>
            <a:r>
              <a:rPr lang="en-US" altLang="zh-CN" sz="1600" kern="0" dirty="0">
                <a:latin typeface="Arial"/>
                <a:ea typeface="Arial"/>
                <a:cs typeface="Arial"/>
                <a:sym typeface="Arial"/>
              </a:rPr>
              <a:t> = </a:t>
            </a:r>
            <a:r>
              <a:rPr lang="en-US" altLang="zh-CN" sz="1600" kern="0" dirty="0" err="1">
                <a:latin typeface="Arial"/>
                <a:ea typeface="Arial"/>
                <a:cs typeface="Arial"/>
                <a:sym typeface="Arial"/>
              </a:rPr>
              <a:t>intTypes</a:t>
            </a:r>
            <a:r>
              <a:rPr lang="en-US" altLang="zh-CN" sz="1600" kern="0" dirty="0">
                <a:latin typeface="Arial"/>
                <a:ea typeface="Arial"/>
                <a:cs typeface="Arial"/>
                <a:sym typeface="Arial"/>
              </a:rPr>
              <a:t>(0), j = </a:t>
            </a:r>
            <a:r>
              <a:rPr lang="en-US" altLang="zh-CN" sz="1600" kern="0" dirty="0" err="1">
                <a:latin typeface="Arial"/>
                <a:ea typeface="Arial"/>
                <a:cs typeface="Arial"/>
                <a:sym typeface="Arial"/>
              </a:rPr>
              <a:t>intTypes</a:t>
            </a:r>
            <a:r>
              <a:rPr lang="en-US" altLang="zh-CN" sz="1600" kern="0" dirty="0">
                <a:latin typeface="Arial"/>
                <a:ea typeface="Arial"/>
                <a:cs typeface="Arial"/>
                <a:sym typeface="Arial"/>
              </a:rPr>
              <a:t>(0);</a:t>
            </a:r>
          </a:p>
          <a:p>
            <a:pPr fontAlgn="auto">
              <a:spcBef>
                <a:spcPts val="0"/>
              </a:spcBef>
              <a:spcAft>
                <a:spcPts val="0"/>
              </a:spcAft>
              <a:defRPr/>
            </a:pPr>
            <a:endParaRPr lang="zh-CN" altLang="en-US" sz="1600" kern="0" dirty="0">
              <a:latin typeface="Arial"/>
              <a:ea typeface="Arial"/>
              <a:cs typeface="Arial"/>
              <a:sym typeface="Arial"/>
            </a:endParaRPr>
          </a:p>
          <a:p>
            <a:pPr fontAlgn="auto">
              <a:spcBef>
                <a:spcPts val="0"/>
              </a:spcBef>
              <a:spcAft>
                <a:spcPts val="0"/>
              </a:spcAft>
              <a:defRPr/>
            </a:pPr>
            <a:r>
              <a:rPr lang="en-US" altLang="zh-CN" sz="1600" b="1" i="1" kern="0" dirty="0">
                <a:solidFill>
                  <a:schemeClr val="tx2">
                    <a:lumMod val="60000"/>
                    <a:lumOff val="40000"/>
                  </a:schemeClr>
                </a:solidFill>
                <a:latin typeface="Arial"/>
                <a:ea typeface="Arial"/>
                <a:cs typeface="Arial"/>
                <a:sym typeface="Arial"/>
              </a:rPr>
              <a:t>Body Block</a:t>
            </a:r>
          </a:p>
          <a:p>
            <a:pPr fontAlgn="auto">
              <a:spcBef>
                <a:spcPts val="0"/>
              </a:spcBef>
              <a:spcAft>
                <a:spcPts val="0"/>
              </a:spcAft>
              <a:defRPr/>
            </a:pPr>
            <a:r>
              <a:rPr lang="en-US" altLang="zh-CN" sz="1600" kern="0" dirty="0">
                <a:latin typeface="Arial"/>
                <a:ea typeface="Arial"/>
                <a:cs typeface="Arial"/>
                <a:sym typeface="Arial"/>
              </a:rPr>
              <a:t>c = compose(c,_</a:t>
            </a:r>
            <a:r>
              <a:rPr lang="en-US" altLang="zh-CN" sz="1600" kern="0" dirty="0" err="1">
                <a:latin typeface="Arial"/>
                <a:ea typeface="Arial"/>
                <a:cs typeface="Arial"/>
                <a:sym typeface="Arial"/>
              </a:rPr>
              <a:t>dollar_sign</a:t>
            </a:r>
            <a:r>
              <a:rPr lang="en-US" altLang="zh-CN" sz="1600" kern="0" dirty="0">
                <a:latin typeface="Arial"/>
                <a:ea typeface="Arial"/>
                <a:cs typeface="Arial"/>
                <a:sym typeface="Arial"/>
              </a:rPr>
              <a:t>*</a:t>
            </a:r>
            <a:r>
              <a:rPr lang="en-US" altLang="zh-CN" sz="1600" kern="0" dirty="0" err="1">
                <a:latin typeface="Arial"/>
                <a:ea typeface="Arial"/>
                <a:cs typeface="Arial"/>
                <a:sym typeface="Arial"/>
              </a:rPr>
              <a:t>pairTypes</a:t>
            </a:r>
            <a:r>
              <a:rPr lang="en-US" altLang="zh-CN" sz="1600" kern="0" dirty="0">
                <a:latin typeface="Arial"/>
                <a:ea typeface="Arial"/>
                <a:cs typeface="Arial"/>
                <a:sym typeface="Arial"/>
              </a:rPr>
              <a:t>(100,100)|</a:t>
            </a:r>
            <a:r>
              <a:rPr lang="en-US" altLang="zh-CN" sz="1600" kern="0" dirty="0" err="1">
                <a:latin typeface="Arial"/>
                <a:ea typeface="Arial"/>
                <a:cs typeface="Arial"/>
                <a:sym typeface="Arial"/>
              </a:rPr>
              <a:t>pairTypes</a:t>
            </a:r>
            <a:r>
              <a:rPr lang="en-US" altLang="zh-CN" sz="1600" kern="0" dirty="0">
                <a:latin typeface="Arial"/>
                <a:ea typeface="Arial"/>
                <a:cs typeface="Arial"/>
                <a:sym typeface="Arial"/>
              </a:rPr>
              <a:t>  (</a:t>
            </a:r>
            <a:r>
              <a:rPr lang="en-US" altLang="zh-CN" sz="1600" kern="0" dirty="0" err="1">
                <a:latin typeface="Arial"/>
                <a:ea typeface="Arial"/>
                <a:cs typeface="Arial"/>
                <a:sym typeface="Arial"/>
              </a:rPr>
              <a:t>i</a:t>
            </a:r>
            <a:r>
              <a:rPr lang="en-US" altLang="zh-CN" sz="1600" kern="0" dirty="0">
                <a:latin typeface="Arial"/>
                <a:ea typeface="Arial"/>
                <a:cs typeface="Arial"/>
                <a:sym typeface="Arial"/>
              </a:rPr>
              <a:t>*</a:t>
            </a:r>
            <a:r>
              <a:rPr lang="en-US" altLang="zh-CN" sz="1600" kern="0" dirty="0" err="1">
                <a:latin typeface="Arial"/>
                <a:ea typeface="Arial"/>
                <a:cs typeface="Arial"/>
                <a:sym typeface="Arial"/>
              </a:rPr>
              <a:t>intTypes</a:t>
            </a:r>
            <a:r>
              <a:rPr lang="en-US" altLang="zh-CN" sz="1600" kern="0" dirty="0">
                <a:latin typeface="Arial"/>
                <a:ea typeface="Arial"/>
                <a:cs typeface="Arial"/>
                <a:sym typeface="Arial"/>
              </a:rPr>
              <a:t>(100),j*</a:t>
            </a:r>
            <a:r>
              <a:rPr lang="en-US" altLang="zh-CN" sz="1600" kern="0" dirty="0" err="1">
                <a:latin typeface="Arial"/>
                <a:ea typeface="Arial"/>
                <a:cs typeface="Arial"/>
                <a:sym typeface="Arial"/>
              </a:rPr>
              <a:t>intTypes</a:t>
            </a:r>
            <a:r>
              <a:rPr lang="en-US" altLang="zh-CN" sz="1600" kern="0" dirty="0">
                <a:latin typeface="Arial"/>
                <a:ea typeface="Arial"/>
                <a:cs typeface="Arial"/>
                <a:sym typeface="Arial"/>
              </a:rPr>
              <a:t>(100)));</a:t>
            </a:r>
          </a:p>
          <a:p>
            <a:pPr fontAlgn="auto">
              <a:spcBef>
                <a:spcPts val="0"/>
              </a:spcBef>
              <a:spcAft>
                <a:spcPts val="0"/>
              </a:spcAft>
              <a:defRPr/>
            </a:pPr>
            <a:r>
              <a:rPr lang="en-US" altLang="zh-CN" sz="1600" kern="0" dirty="0" err="1">
                <a:latin typeface="Arial"/>
                <a:ea typeface="Arial"/>
                <a:cs typeface="Arial"/>
                <a:sym typeface="Arial"/>
              </a:rPr>
              <a:t>i</a:t>
            </a:r>
            <a:r>
              <a:rPr lang="en-US" altLang="zh-CN" sz="1600" kern="0" dirty="0">
                <a:latin typeface="Arial"/>
                <a:ea typeface="Arial"/>
                <a:cs typeface="Arial"/>
                <a:sym typeface="Arial"/>
              </a:rPr>
              <a:t> = </a:t>
            </a:r>
            <a:r>
              <a:rPr lang="en-US" altLang="zh-CN" sz="1600" kern="0" dirty="0" err="1">
                <a:latin typeface="Arial"/>
                <a:ea typeface="Arial"/>
                <a:cs typeface="Arial"/>
                <a:sym typeface="Arial"/>
              </a:rPr>
              <a:t>i+intTypes</a:t>
            </a:r>
            <a:r>
              <a:rPr lang="en-US" altLang="zh-CN" sz="1600" kern="0" dirty="0">
                <a:latin typeface="Arial"/>
                <a:ea typeface="Arial"/>
                <a:cs typeface="Arial"/>
                <a:sym typeface="Arial"/>
              </a:rPr>
              <a:t>(1);</a:t>
            </a:r>
          </a:p>
          <a:p>
            <a:pPr fontAlgn="auto">
              <a:spcBef>
                <a:spcPts val="0"/>
              </a:spcBef>
              <a:spcAft>
                <a:spcPts val="0"/>
              </a:spcAft>
              <a:defRPr/>
            </a:pPr>
            <a:r>
              <a:rPr lang="en-US" altLang="zh-CN" sz="1600" kern="0" dirty="0">
                <a:latin typeface="Arial"/>
                <a:ea typeface="Arial"/>
                <a:cs typeface="Arial"/>
                <a:sym typeface="Arial"/>
              </a:rPr>
              <a:t>if (</a:t>
            </a:r>
            <a:r>
              <a:rPr lang="en-US" altLang="zh-CN" sz="1600" kern="0" dirty="0" err="1">
                <a:latin typeface="Arial"/>
                <a:ea typeface="Arial"/>
                <a:cs typeface="Arial"/>
                <a:sym typeface="Arial"/>
              </a:rPr>
              <a:t>i</a:t>
            </a:r>
            <a:r>
              <a:rPr lang="en-US" altLang="zh-CN" sz="1600" kern="0" dirty="0">
                <a:latin typeface="Arial"/>
                <a:ea typeface="Arial"/>
                <a:cs typeface="Arial"/>
                <a:sym typeface="Arial"/>
              </a:rPr>
              <a:t>==</a:t>
            </a:r>
            <a:r>
              <a:rPr lang="en-US" altLang="zh-CN" sz="1600" kern="0" dirty="0" err="1">
                <a:latin typeface="Arial"/>
                <a:ea typeface="Arial"/>
                <a:cs typeface="Arial"/>
                <a:sym typeface="Arial"/>
              </a:rPr>
              <a:t>intTypes</a:t>
            </a:r>
            <a:r>
              <a:rPr lang="en-US" altLang="zh-CN" sz="1600" kern="0" dirty="0">
                <a:latin typeface="Arial"/>
                <a:ea typeface="Arial"/>
                <a:cs typeface="Arial"/>
                <a:sym typeface="Arial"/>
              </a:rPr>
              <a:t>(10)) {</a:t>
            </a:r>
          </a:p>
          <a:p>
            <a:pPr marL="0" lvl="1" fontAlgn="auto">
              <a:spcBef>
                <a:spcPts val="0"/>
              </a:spcBef>
              <a:spcAft>
                <a:spcPts val="0"/>
              </a:spcAft>
              <a:defRPr/>
            </a:pPr>
            <a:r>
              <a:rPr lang="en-US" altLang="zh-CN" sz="1600" kern="0" dirty="0" err="1">
                <a:latin typeface="Arial"/>
                <a:ea typeface="Arial"/>
                <a:cs typeface="Arial"/>
                <a:sym typeface="Arial"/>
              </a:rPr>
              <a:t>i</a:t>
            </a:r>
            <a:r>
              <a:rPr lang="en-US" altLang="zh-CN" sz="1600" kern="0" dirty="0">
                <a:latin typeface="Arial"/>
                <a:ea typeface="Arial"/>
                <a:cs typeface="Arial"/>
                <a:sym typeface="Arial"/>
              </a:rPr>
              <a:t> = </a:t>
            </a:r>
            <a:r>
              <a:rPr lang="en-US" altLang="zh-CN" sz="1600" kern="0" dirty="0" err="1">
                <a:latin typeface="Arial"/>
                <a:ea typeface="Arial"/>
                <a:cs typeface="Arial"/>
                <a:sym typeface="Arial"/>
              </a:rPr>
              <a:t>intTypes</a:t>
            </a:r>
            <a:r>
              <a:rPr lang="en-US" altLang="zh-CN" sz="1600" kern="0" dirty="0">
                <a:latin typeface="Arial"/>
                <a:ea typeface="Arial"/>
                <a:cs typeface="Arial"/>
                <a:sym typeface="Arial"/>
              </a:rPr>
              <a:t>(0);</a:t>
            </a:r>
          </a:p>
          <a:p>
            <a:pPr marL="0" lvl="1" fontAlgn="auto">
              <a:spcBef>
                <a:spcPts val="0"/>
              </a:spcBef>
              <a:spcAft>
                <a:spcPts val="0"/>
              </a:spcAft>
              <a:defRPr/>
            </a:pPr>
            <a:r>
              <a:rPr lang="en-US" altLang="zh-CN" sz="1600" kern="0" dirty="0">
                <a:latin typeface="Arial"/>
                <a:ea typeface="Arial"/>
                <a:cs typeface="Arial"/>
                <a:sym typeface="Arial"/>
              </a:rPr>
              <a:t>j = </a:t>
            </a:r>
            <a:r>
              <a:rPr lang="en-US" altLang="zh-CN" sz="1600" kern="0" dirty="0" err="1">
                <a:latin typeface="Arial"/>
                <a:ea typeface="Arial"/>
                <a:cs typeface="Arial"/>
                <a:sym typeface="Arial"/>
              </a:rPr>
              <a:t>j+intTypes</a:t>
            </a:r>
            <a:r>
              <a:rPr lang="en-US" altLang="zh-CN" sz="1600" kern="0" dirty="0">
                <a:latin typeface="Arial"/>
                <a:ea typeface="Arial"/>
                <a:cs typeface="Arial"/>
                <a:sym typeface="Arial"/>
              </a:rPr>
              <a:t>(1</a:t>
            </a:r>
            <a:r>
              <a:rPr lang="en-US" altLang="zh-CN" sz="1600" kern="0" dirty="0">
                <a:latin typeface="Arial"/>
                <a:ea typeface="Arial"/>
                <a:cs typeface="Arial"/>
                <a:sym typeface="Arial"/>
              </a:rPr>
              <a:t>);</a:t>
            </a:r>
            <a:endParaRPr lang="zh-CN" altLang="en-US" sz="1600" kern="0" dirty="0">
              <a:latin typeface="Arial"/>
              <a:ea typeface="Arial"/>
              <a:cs typeface="Arial"/>
              <a:sym typeface="Arial"/>
            </a:endParaRPr>
          </a:p>
          <a:p>
            <a:pPr fontAlgn="auto">
              <a:spcBef>
                <a:spcPts val="0"/>
              </a:spcBef>
              <a:spcAft>
                <a:spcPts val="0"/>
              </a:spcAft>
              <a:defRPr/>
            </a:pPr>
            <a:r>
              <a:rPr lang="en-US" altLang="zh-CN" sz="1600" kern="0" dirty="0">
                <a:latin typeface="Arial"/>
                <a:ea typeface="Arial"/>
                <a:cs typeface="Arial"/>
                <a:sym typeface="Arial"/>
              </a:rPr>
              <a:t>}</a:t>
            </a:r>
          </a:p>
          <a:p>
            <a:pPr fontAlgn="auto">
              <a:spcBef>
                <a:spcPts val="0"/>
              </a:spcBef>
              <a:spcAft>
                <a:spcPts val="0"/>
              </a:spcAft>
              <a:defRPr/>
            </a:pPr>
            <a:endParaRPr lang="en-US" altLang="zh-CN" sz="1600" kern="0" dirty="0">
              <a:latin typeface="Arial"/>
              <a:ea typeface="Arial"/>
              <a:cs typeface="Arial"/>
              <a:sym typeface="Arial"/>
            </a:endParaRPr>
          </a:p>
          <a:p>
            <a:pPr fontAlgn="auto">
              <a:spcBef>
                <a:spcPts val="0"/>
              </a:spcBef>
              <a:spcAft>
                <a:spcPts val="0"/>
              </a:spcAft>
              <a:defRPr/>
            </a:pPr>
            <a:r>
              <a:rPr lang="en-US" altLang="zh-CN" sz="1600" b="1" i="1" kern="0" dirty="0">
                <a:solidFill>
                  <a:schemeClr val="tx2">
                    <a:lumMod val="60000"/>
                    <a:lumOff val="40000"/>
                  </a:schemeClr>
                </a:solidFill>
                <a:latin typeface="Arial"/>
                <a:ea typeface="Arial"/>
                <a:cs typeface="Arial"/>
                <a:sym typeface="Arial"/>
              </a:rPr>
              <a:t>End Block</a:t>
            </a:r>
          </a:p>
          <a:p>
            <a:pPr fontAlgn="auto">
              <a:spcBef>
                <a:spcPts val="0"/>
              </a:spcBef>
              <a:spcAft>
                <a:spcPts val="0"/>
              </a:spcAft>
              <a:defRPr/>
            </a:pPr>
            <a:r>
              <a:rPr lang="en-US" altLang="zh-CN" sz="1600" kern="0" dirty="0" err="1">
                <a:latin typeface="Arial"/>
                <a:ea typeface="Arial"/>
                <a:cs typeface="Arial"/>
                <a:sym typeface="Arial"/>
              </a:rPr>
              <a:t>c.filename</a:t>
            </a:r>
            <a:r>
              <a:rPr lang="en-US" altLang="zh-CN" sz="1600" kern="0" dirty="0">
                <a:latin typeface="Arial"/>
                <a:ea typeface="Arial"/>
                <a:cs typeface="Arial"/>
                <a:sym typeface="Arial"/>
              </a:rPr>
              <a:t> = </a:t>
            </a:r>
            <a:r>
              <a:rPr lang="en-US" altLang="zh-CN" sz="1600" kern="0" dirty="0" err="1">
                <a:latin typeface="Arial"/>
                <a:ea typeface="Arial"/>
                <a:cs typeface="Arial"/>
                <a:sym typeface="Arial"/>
              </a:rPr>
              <a:t>stringTypes</a:t>
            </a:r>
            <a:r>
              <a:rPr lang="en-US" altLang="zh-CN" sz="1600" kern="0" dirty="0">
                <a:latin typeface="Arial"/>
                <a:ea typeface="Arial"/>
                <a:cs typeface="Arial"/>
                <a:sym typeface="Arial"/>
              </a:rPr>
              <a:t>("test");</a:t>
            </a:r>
          </a:p>
          <a:p>
            <a:pPr fontAlgn="auto">
              <a:spcBef>
                <a:spcPts val="0"/>
              </a:spcBef>
              <a:spcAft>
                <a:spcPts val="0"/>
              </a:spcAft>
              <a:defRPr/>
            </a:pPr>
            <a:r>
              <a:rPr lang="en-US" altLang="zh-CN" sz="1600" kern="0" dirty="0">
                <a:latin typeface="Arial"/>
                <a:ea typeface="Arial"/>
                <a:cs typeface="Arial"/>
                <a:sym typeface="Arial"/>
              </a:rPr>
              <a:t>save(</a:t>
            </a:r>
            <a:r>
              <a:rPr lang="en-US" altLang="zh-CN" sz="1600" kern="0" dirty="0" err="1">
                <a:latin typeface="Arial"/>
                <a:ea typeface="Arial"/>
                <a:cs typeface="Arial"/>
                <a:sym typeface="Arial"/>
              </a:rPr>
              <a:t>c,stringTypes</a:t>
            </a:r>
            <a:r>
              <a:rPr lang="en-US" altLang="zh-CN" sz="1600" kern="0" dirty="0">
                <a:latin typeface="Arial"/>
                <a:ea typeface="Arial"/>
                <a:cs typeface="Arial"/>
                <a:sym typeface="Arial"/>
              </a:rPr>
              <a:t>("JPG</a:t>
            </a:r>
            <a:r>
              <a:rPr lang="en-US" altLang="zh-CN" sz="1600" kern="0" dirty="0">
                <a:latin typeface="Arial"/>
                <a:ea typeface="Arial"/>
                <a:cs typeface="Arial"/>
                <a:sym typeface="Arial"/>
              </a:rPr>
              <a:t>"));</a:t>
            </a:r>
            <a:endParaRPr lang="zh-CN" altLang="en-US" sz="1600" kern="0" dirty="0">
              <a:latin typeface="Arial"/>
              <a:ea typeface="Arial"/>
              <a:cs typeface="Arial"/>
              <a:sym typeface="Arial"/>
            </a:endParaRPr>
          </a:p>
        </p:txBody>
      </p:sp>
      <p:sp>
        <p:nvSpPr>
          <p:cNvPr id="46082" name="標題 1"/>
          <p:cNvSpPr>
            <a:spLocks noGrp="1"/>
          </p:cNvSpPr>
          <p:nvPr>
            <p:ph type="title"/>
          </p:nvPr>
        </p:nvSpPr>
        <p:spPr>
          <a:xfrm>
            <a:off x="446088" y="601663"/>
            <a:ext cx="8229600" cy="739775"/>
          </a:xfrm>
        </p:spPr>
        <p:txBody>
          <a:bodyPr lIns="91425" tIns="91425" rIns="91425" bIns="91425" anchor="b">
            <a:spAutoFit/>
          </a:bodyPr>
          <a:lstStyle/>
          <a:p>
            <a:pPr algn="l"/>
            <a:r>
              <a:rPr lang="en-US" altLang="zh-TW" sz="3600" b="1" smtClean="0">
                <a:solidFill>
                  <a:srgbClr val="000000"/>
                </a:solidFill>
                <a:cs typeface="Arial" charset="0"/>
                <a:sym typeface="Arial" charset="0"/>
              </a:rPr>
              <a:t>Frontend Output</a:t>
            </a:r>
            <a:endParaRPr lang="zh-TW" altLang="en-US" sz="3600" b="1" smtClean="0">
              <a:solidFill>
                <a:srgbClr val="000000"/>
              </a:solidFill>
              <a:cs typeface="Arial" charset="0"/>
              <a:sym typeface="Arial" charset="0"/>
            </a:endParaRPr>
          </a:p>
        </p:txBody>
      </p:sp>
      <p:pic>
        <p:nvPicPr>
          <p:cNvPr id="46083" name="Picture 8" descr="CU_NYtraditionacrown"/>
          <p:cNvPicPr>
            <a:picLocks noChangeAspect="1" noChangeArrowheads="1"/>
          </p:cNvPicPr>
          <p:nvPr/>
        </p:nvPicPr>
        <p:blipFill>
          <a:blip r:embed="rId2"/>
          <a:srcRect/>
          <a:stretch>
            <a:fillRect/>
          </a:stretch>
        </p:blipFill>
        <p:spPr bwMode="auto">
          <a:xfrm>
            <a:off x="381000" y="6257925"/>
            <a:ext cx="1828800" cy="349250"/>
          </a:xfrm>
          <a:prstGeom prst="rect">
            <a:avLst/>
          </a:prstGeom>
          <a:noFill/>
          <a:ln w="9525">
            <a:noFill/>
            <a:miter lim="800000"/>
            <a:headEnd/>
            <a:tailEnd/>
          </a:ln>
        </p:spPr>
      </p:pic>
      <p:grpSp>
        <p:nvGrpSpPr>
          <p:cNvPr id="46084" name="组合 6"/>
          <p:cNvGrpSpPr>
            <a:grpSpLocks/>
          </p:cNvGrpSpPr>
          <p:nvPr/>
        </p:nvGrpSpPr>
        <p:grpSpPr bwMode="auto">
          <a:xfrm>
            <a:off x="4751388" y="3808413"/>
            <a:ext cx="3997325" cy="2870200"/>
            <a:chOff x="323528" y="1148551"/>
            <a:chExt cx="5472609" cy="5972497"/>
          </a:xfrm>
        </p:grpSpPr>
        <p:sp>
          <p:nvSpPr>
            <p:cNvPr id="8" name="TextBox 7"/>
            <p:cNvSpPr txBox="1"/>
            <p:nvPr/>
          </p:nvSpPr>
          <p:spPr>
            <a:xfrm>
              <a:off x="323528" y="1148551"/>
              <a:ext cx="5472609" cy="51202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000" kern="0" dirty="0" err="1">
                  <a:sym typeface="Arial"/>
                </a:rPr>
                <a:t>int</a:t>
              </a:r>
              <a:r>
                <a:rPr lang="en-US" altLang="zh-CN" sz="1000" kern="0" dirty="0">
                  <a:sym typeface="Arial"/>
                </a:rPr>
                <a:t> x () return 1; </a:t>
              </a:r>
            </a:p>
          </p:txBody>
        </p:sp>
        <p:sp>
          <p:nvSpPr>
            <p:cNvPr id="9" name="TextBox 8"/>
            <p:cNvSpPr txBox="1"/>
            <p:nvPr/>
          </p:nvSpPr>
          <p:spPr>
            <a:xfrm>
              <a:off x="323528" y="1653966"/>
              <a:ext cx="5472609" cy="1473304"/>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000" kern="0" dirty="0">
                  <a:sym typeface="Arial"/>
                </a:rPr>
                <a:t>BEGIN {</a:t>
              </a:r>
            </a:p>
            <a:p>
              <a:pPr marL="0" lvl="1" fontAlgn="auto">
                <a:spcBef>
                  <a:spcPts val="0"/>
                </a:spcBef>
                <a:spcAft>
                  <a:spcPts val="0"/>
                </a:spcAft>
                <a:defRPr/>
              </a:pPr>
              <a:r>
                <a:rPr lang="fr-FR" altLang="zh-CN" sz="1000" kern="0" dirty="0">
                  <a:sym typeface="Arial"/>
                </a:rPr>
                <a:t>image c = canvas( 1000.0, 1000.0);</a:t>
              </a:r>
            </a:p>
            <a:p>
              <a:pPr marL="0" lvl="1" fontAlgn="auto">
                <a:spcBef>
                  <a:spcPts val="0"/>
                </a:spcBef>
                <a:spcAft>
                  <a:spcPts val="0"/>
                </a:spcAft>
                <a:defRPr/>
              </a:pPr>
              <a:r>
                <a:rPr lang="en-US" altLang="zh-CN" sz="1000" kern="0" dirty="0" err="1">
                  <a:sym typeface="Arial"/>
                </a:rPr>
                <a:t>int</a:t>
              </a:r>
              <a:r>
                <a:rPr lang="en-US" altLang="zh-CN" sz="1000" kern="0" dirty="0">
                  <a:sym typeface="Arial"/>
                </a:rPr>
                <a:t> </a:t>
              </a:r>
              <a:r>
                <a:rPr lang="en-US" altLang="zh-CN" sz="1000" kern="0" dirty="0" err="1">
                  <a:sym typeface="Arial"/>
                </a:rPr>
                <a:t>i</a:t>
              </a:r>
              <a:r>
                <a:rPr lang="en-US" altLang="zh-CN" sz="1000" kern="0" dirty="0">
                  <a:sym typeface="Arial"/>
                </a:rPr>
                <a:t> = 0, j = 0;</a:t>
              </a:r>
            </a:p>
            <a:p>
              <a:pPr fontAlgn="auto">
                <a:spcBef>
                  <a:spcPts val="0"/>
                </a:spcBef>
                <a:spcAft>
                  <a:spcPts val="0"/>
                </a:spcAft>
                <a:defRPr/>
              </a:pPr>
              <a:r>
                <a:rPr lang="en-US" altLang="zh-CN" sz="1000" kern="0" dirty="0">
                  <a:sym typeface="Arial"/>
                </a:rPr>
                <a:t>}</a:t>
              </a:r>
              <a:endParaRPr lang="en-US" altLang="zh-CN" sz="1000" kern="0" dirty="0">
                <a:sym typeface="Arial"/>
              </a:endParaRPr>
            </a:p>
          </p:txBody>
        </p:sp>
        <p:sp>
          <p:nvSpPr>
            <p:cNvPr id="10" name="TextBox 9"/>
            <p:cNvSpPr txBox="1"/>
            <p:nvPr/>
          </p:nvSpPr>
          <p:spPr>
            <a:xfrm>
              <a:off x="323528" y="3021562"/>
              <a:ext cx="5472609" cy="2751710"/>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000" kern="0" dirty="0">
                  <a:sym typeface="Arial"/>
                </a:rPr>
                <a:t>{</a:t>
              </a:r>
            </a:p>
            <a:p>
              <a:pPr marL="0" lvl="1" fontAlgn="auto">
                <a:spcBef>
                  <a:spcPts val="0"/>
                </a:spcBef>
                <a:spcAft>
                  <a:spcPts val="0"/>
                </a:spcAft>
                <a:defRPr/>
              </a:pPr>
              <a:r>
                <a:rPr lang="en-US" altLang="zh-CN" sz="1000" kern="0" dirty="0">
                  <a:sym typeface="Arial"/>
                </a:rPr>
                <a:t>c = compose(c, $ * [100,100] # [</a:t>
              </a:r>
              <a:r>
                <a:rPr lang="en-US" altLang="zh-CN" sz="1000" kern="0" dirty="0" err="1">
                  <a:sym typeface="Arial"/>
                </a:rPr>
                <a:t>i</a:t>
              </a:r>
              <a:r>
                <a:rPr lang="en-US" altLang="zh-CN" sz="1000" kern="0" dirty="0">
                  <a:sym typeface="Arial"/>
                </a:rPr>
                <a:t>*100,j*100]);</a:t>
              </a:r>
            </a:p>
            <a:p>
              <a:pPr marL="0" lvl="1" fontAlgn="auto">
                <a:spcBef>
                  <a:spcPts val="0"/>
                </a:spcBef>
                <a:spcAft>
                  <a:spcPts val="0"/>
                </a:spcAft>
                <a:defRPr/>
              </a:pPr>
              <a:r>
                <a:rPr lang="en-US" altLang="zh-CN" sz="1000" kern="0" dirty="0" err="1">
                  <a:sym typeface="Arial"/>
                </a:rPr>
                <a:t>i</a:t>
              </a:r>
              <a:r>
                <a:rPr lang="en-US" altLang="zh-CN" sz="1000" kern="0" dirty="0">
                  <a:sym typeface="Arial"/>
                </a:rPr>
                <a:t> = </a:t>
              </a:r>
              <a:r>
                <a:rPr lang="en-US" altLang="zh-CN" sz="1000" kern="0" dirty="0" err="1">
                  <a:sym typeface="Arial"/>
                </a:rPr>
                <a:t>i</a:t>
              </a:r>
              <a:r>
                <a:rPr lang="en-US" altLang="zh-CN" sz="1000" kern="0" dirty="0">
                  <a:sym typeface="Arial"/>
                </a:rPr>
                <a:t> + 1;</a:t>
              </a:r>
            </a:p>
            <a:p>
              <a:pPr marL="0" lvl="1" fontAlgn="auto">
                <a:spcBef>
                  <a:spcPts val="0"/>
                </a:spcBef>
                <a:spcAft>
                  <a:spcPts val="0"/>
                </a:spcAft>
                <a:defRPr/>
              </a:pPr>
              <a:r>
                <a:rPr lang="en-US" altLang="zh-CN" sz="1000" kern="0" dirty="0">
                  <a:sym typeface="Arial"/>
                </a:rPr>
                <a:t>if (</a:t>
              </a:r>
              <a:r>
                <a:rPr lang="en-US" altLang="zh-CN" sz="1000" kern="0" dirty="0" err="1">
                  <a:sym typeface="Arial"/>
                </a:rPr>
                <a:t>i</a:t>
              </a:r>
              <a:r>
                <a:rPr lang="en-US" altLang="zh-CN" sz="1000" kern="0" dirty="0">
                  <a:sym typeface="Arial"/>
                </a:rPr>
                <a:t> == 10) {</a:t>
              </a:r>
            </a:p>
            <a:p>
              <a:pPr marL="0" lvl="2" fontAlgn="auto">
                <a:spcBef>
                  <a:spcPts val="0"/>
                </a:spcBef>
                <a:spcAft>
                  <a:spcPts val="0"/>
                </a:spcAft>
                <a:defRPr/>
              </a:pPr>
              <a:r>
                <a:rPr lang="en-US" altLang="zh-CN" sz="1000" kern="0" dirty="0">
                  <a:sym typeface="Arial"/>
                </a:rPr>
                <a:t>I = 0;</a:t>
              </a:r>
            </a:p>
            <a:p>
              <a:pPr marL="0" lvl="2" fontAlgn="auto">
                <a:spcBef>
                  <a:spcPts val="0"/>
                </a:spcBef>
                <a:spcAft>
                  <a:spcPts val="0"/>
                </a:spcAft>
                <a:defRPr/>
              </a:pPr>
              <a:r>
                <a:rPr lang="en-US" altLang="zh-CN" sz="1000" kern="0" dirty="0">
                  <a:sym typeface="Arial"/>
                </a:rPr>
                <a:t>j = j + 1;</a:t>
              </a:r>
            </a:p>
            <a:p>
              <a:pPr marL="0" lvl="1" fontAlgn="auto">
                <a:spcBef>
                  <a:spcPts val="0"/>
                </a:spcBef>
                <a:spcAft>
                  <a:spcPts val="0"/>
                </a:spcAft>
                <a:defRPr/>
              </a:pPr>
              <a:r>
                <a:rPr lang="en-US" altLang="zh-CN" sz="1000" kern="0" dirty="0">
                  <a:sym typeface="Arial"/>
                </a:rPr>
                <a:t>}</a:t>
              </a:r>
            </a:p>
            <a:p>
              <a:pPr fontAlgn="auto">
                <a:spcBef>
                  <a:spcPts val="0"/>
                </a:spcBef>
                <a:spcAft>
                  <a:spcPts val="0"/>
                </a:spcAft>
                <a:defRPr/>
              </a:pPr>
              <a:r>
                <a:rPr lang="en-US" altLang="zh-CN" sz="1000" kern="0" dirty="0">
                  <a:sym typeface="Arial"/>
                </a:rPr>
                <a:t>}</a:t>
              </a:r>
              <a:endParaRPr lang="en-US" altLang="zh-CN" sz="1000" kern="0" dirty="0">
                <a:sym typeface="Arial"/>
              </a:endParaRPr>
            </a:p>
          </p:txBody>
        </p:sp>
        <p:sp>
          <p:nvSpPr>
            <p:cNvPr id="11" name="TextBox 10"/>
            <p:cNvSpPr txBox="1"/>
            <p:nvPr/>
          </p:nvSpPr>
          <p:spPr>
            <a:xfrm>
              <a:off x="323528" y="5647744"/>
              <a:ext cx="5461741" cy="1473304"/>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fontAlgn="auto">
                <a:spcBef>
                  <a:spcPts val="0"/>
                </a:spcBef>
                <a:spcAft>
                  <a:spcPts val="0"/>
                </a:spcAft>
                <a:defRPr/>
              </a:pPr>
              <a:r>
                <a:rPr lang="en-US" altLang="zh-CN" sz="1000" kern="0" dirty="0">
                  <a:sym typeface="Arial"/>
                </a:rPr>
                <a:t>END {</a:t>
              </a:r>
              <a:endParaRPr lang="zh-CN" altLang="en-US" sz="1000" kern="0" dirty="0">
                <a:sym typeface="Arial"/>
              </a:endParaRPr>
            </a:p>
            <a:p>
              <a:pPr marL="0" lvl="1" fontAlgn="auto">
                <a:spcBef>
                  <a:spcPts val="0"/>
                </a:spcBef>
                <a:spcAft>
                  <a:spcPts val="0"/>
                </a:spcAft>
                <a:defRPr/>
              </a:pPr>
              <a:r>
                <a:rPr lang="en-US" altLang="zh-CN" sz="1000" kern="0" dirty="0" err="1">
                  <a:sym typeface="Arial"/>
                </a:rPr>
                <a:t>c.filename</a:t>
              </a:r>
              <a:r>
                <a:rPr lang="en-US" altLang="zh-CN" sz="1000" kern="0" dirty="0">
                  <a:sym typeface="Arial"/>
                </a:rPr>
                <a:t> = "test";</a:t>
              </a:r>
            </a:p>
            <a:p>
              <a:pPr marL="0" lvl="1" fontAlgn="auto">
                <a:spcBef>
                  <a:spcPts val="0"/>
                </a:spcBef>
                <a:spcAft>
                  <a:spcPts val="0"/>
                </a:spcAft>
                <a:defRPr/>
              </a:pPr>
              <a:r>
                <a:rPr lang="en-US" altLang="zh-CN" sz="1000" kern="0" dirty="0">
                  <a:sym typeface="Arial"/>
                </a:rPr>
                <a:t>save(c, "JPG");</a:t>
              </a:r>
            </a:p>
            <a:p>
              <a:pPr fontAlgn="auto">
                <a:spcBef>
                  <a:spcPts val="0"/>
                </a:spcBef>
                <a:spcAft>
                  <a:spcPts val="0"/>
                </a:spcAft>
                <a:defRPr/>
              </a:pPr>
              <a:r>
                <a:rPr lang="en-US" altLang="zh-CN" sz="1000" kern="0" dirty="0">
                  <a:sym typeface="Arial"/>
                </a:rPr>
                <a:t>}</a:t>
              </a:r>
              <a:endParaRPr lang="en-US" altLang="zh-CN" sz="1000" kern="0" dirty="0">
                <a:sym typeface="Arial"/>
              </a:endParaRP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圓角矩形 122"/>
          <p:cNvSpPr/>
          <p:nvPr/>
        </p:nvSpPr>
        <p:spPr>
          <a:xfrm>
            <a:off x="5715000" y="2528888"/>
            <a:ext cx="2457450" cy="2678112"/>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5" name="圓角矩形 96"/>
          <p:cNvSpPr/>
          <p:nvPr/>
        </p:nvSpPr>
        <p:spPr>
          <a:xfrm>
            <a:off x="627063" y="3308350"/>
            <a:ext cx="3657600" cy="2128838"/>
          </a:xfrm>
          <a:prstGeom prst="roundRect">
            <a:avLst>
              <a:gd name="adj" fmla="val 9415"/>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6" name="圓角矩形 103"/>
          <p:cNvSpPr/>
          <p:nvPr/>
        </p:nvSpPr>
        <p:spPr>
          <a:xfrm>
            <a:off x="549275" y="2484438"/>
            <a:ext cx="3806825" cy="3105150"/>
          </a:xfrm>
          <a:prstGeom prst="roundRect">
            <a:avLst>
              <a:gd name="adj" fmla="val 3693"/>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7" name="圓角矩形 116"/>
          <p:cNvSpPr/>
          <p:nvPr/>
        </p:nvSpPr>
        <p:spPr>
          <a:xfrm>
            <a:off x="4211638" y="1763713"/>
            <a:ext cx="1584325" cy="2160587"/>
          </a:xfrm>
          <a:prstGeom prst="roundRect">
            <a:avLst>
              <a:gd name="adj" fmla="val 398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9" name="圓角矩形 79"/>
          <p:cNvSpPr/>
          <p:nvPr/>
        </p:nvSpPr>
        <p:spPr>
          <a:xfrm>
            <a:off x="660400" y="3514725"/>
            <a:ext cx="1185863"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kern="0" dirty="0" err="1">
                <a:latin typeface="Droid Sans Mono" pitchFamily="49" charset="0"/>
                <a:ea typeface="Droid Sans Mono" pitchFamily="49" charset="0"/>
                <a:cs typeface="Droid Sans Mono" pitchFamily="49" charset="0"/>
                <a:sym typeface="Arial"/>
              </a:rPr>
              <a:t>Tokenizer</a:t>
            </a:r>
            <a:endParaRPr lang="zh-TW" altLang="en-US" kern="0" dirty="0">
              <a:latin typeface="Droid Sans Mono" pitchFamily="49" charset="0"/>
              <a:ea typeface="Arial Unicode MS" pitchFamily="34" charset="-120"/>
              <a:cs typeface="Droid Sans Mono" pitchFamily="49" charset="0"/>
              <a:sym typeface="Arial"/>
            </a:endParaRPr>
          </a:p>
        </p:txBody>
      </p:sp>
      <p:sp>
        <p:nvSpPr>
          <p:cNvPr id="10" name="圓角矩形 80"/>
          <p:cNvSpPr/>
          <p:nvPr/>
        </p:nvSpPr>
        <p:spPr>
          <a:xfrm>
            <a:off x="2062163" y="3511550"/>
            <a:ext cx="906462" cy="43815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kern="0" dirty="0">
                <a:latin typeface="Droid Sans Mono" pitchFamily="49" charset="0"/>
                <a:ea typeface="Droid Sans Mono" pitchFamily="49" charset="0"/>
                <a:cs typeface="Droid Sans Mono" pitchFamily="49" charset="0"/>
                <a:sym typeface="Arial"/>
              </a:rPr>
              <a:t>Parser</a:t>
            </a:r>
          </a:p>
        </p:txBody>
      </p:sp>
      <p:sp>
        <p:nvSpPr>
          <p:cNvPr id="11" name="向右箭號 81"/>
          <p:cNvSpPr/>
          <p:nvPr/>
        </p:nvSpPr>
        <p:spPr>
          <a:xfrm>
            <a:off x="1874838" y="3578225"/>
            <a:ext cx="176212" cy="339725"/>
          </a:xfrm>
          <a:prstGeom prst="right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2" name="圓角矩形 82"/>
          <p:cNvSpPr/>
          <p:nvPr/>
        </p:nvSpPr>
        <p:spPr>
          <a:xfrm>
            <a:off x="3298825" y="3533775"/>
            <a:ext cx="889000" cy="43180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200" kern="0" dirty="0">
                <a:latin typeface="Droid Sans Mono" pitchFamily="49" charset="0"/>
                <a:ea typeface="Droid Sans Mono" pitchFamily="49" charset="0"/>
                <a:cs typeface="Droid Sans Mono" pitchFamily="49" charset="0"/>
                <a:sym typeface="Arial"/>
              </a:rPr>
              <a:t>Symbol</a:t>
            </a:r>
            <a:br>
              <a:rPr lang="en-US" altLang="zh-CN" sz="1200" kern="0" dirty="0">
                <a:latin typeface="Droid Sans Mono" pitchFamily="49" charset="0"/>
                <a:ea typeface="Droid Sans Mono" pitchFamily="49" charset="0"/>
                <a:cs typeface="Droid Sans Mono" pitchFamily="49" charset="0"/>
                <a:sym typeface="Arial"/>
              </a:rPr>
            </a:br>
            <a:r>
              <a:rPr lang="en-US" altLang="zh-CN" sz="1200" kern="0" dirty="0">
                <a:latin typeface="Droid Sans Mono" pitchFamily="49" charset="0"/>
                <a:ea typeface="Droid Sans Mono" pitchFamily="49" charset="0"/>
                <a:cs typeface="Droid Sans Mono" pitchFamily="49" charset="0"/>
                <a:sym typeface="Arial"/>
              </a:rPr>
              <a:t>Table</a:t>
            </a:r>
            <a:endParaRPr lang="zh-CN" altLang="en-US" sz="1200" kern="0" dirty="0">
              <a:latin typeface="Droid Sans Mono" pitchFamily="49" charset="0"/>
              <a:ea typeface="Droid Sans Mono" pitchFamily="49" charset="0"/>
              <a:cs typeface="Droid Sans Mono" pitchFamily="49" charset="0"/>
              <a:sym typeface="Arial"/>
            </a:endParaRPr>
          </a:p>
        </p:txBody>
      </p:sp>
      <p:sp>
        <p:nvSpPr>
          <p:cNvPr id="13" name="圓角矩形 83"/>
          <p:cNvSpPr/>
          <p:nvPr/>
        </p:nvSpPr>
        <p:spPr>
          <a:xfrm>
            <a:off x="660400" y="4294188"/>
            <a:ext cx="1008063"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flex</a:t>
            </a:r>
            <a:r>
              <a:rPr lang="en-US" altLang="zh-TW" sz="1600" kern="0" dirty="0">
                <a:latin typeface="Droid Sans Mono" pitchFamily="49" charset="0"/>
                <a:ea typeface="Droid Sans Mono" pitchFamily="49" charset="0"/>
                <a:cs typeface="Droid Sans Mono" pitchFamily="49" charset="0"/>
                <a:sym typeface="Arial"/>
              </a:rPr>
              <a:t>++</a:t>
            </a:r>
            <a:endParaRPr lang="zh-TW" altLang="en-US" sz="1600" kern="0" dirty="0">
              <a:latin typeface="Droid Sans Mono" pitchFamily="49" charset="0"/>
              <a:ea typeface="Arial Unicode MS" pitchFamily="34" charset="-120"/>
              <a:cs typeface="Droid Sans Mono" pitchFamily="49" charset="0"/>
              <a:sym typeface="Arial"/>
            </a:endParaRPr>
          </a:p>
        </p:txBody>
      </p:sp>
      <p:sp>
        <p:nvSpPr>
          <p:cNvPr id="14" name="圓角矩形 85"/>
          <p:cNvSpPr/>
          <p:nvPr/>
        </p:nvSpPr>
        <p:spPr>
          <a:xfrm>
            <a:off x="1035050" y="2587625"/>
            <a:ext cx="2628900"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bipl_frontend.exe</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5" name="圓角矩形 86"/>
          <p:cNvSpPr/>
          <p:nvPr/>
        </p:nvSpPr>
        <p:spPr>
          <a:xfrm>
            <a:off x="5892800" y="3159125"/>
            <a:ext cx="2160588" cy="433388"/>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Image modules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6" name="圓角矩形 87"/>
          <p:cNvSpPr/>
          <p:nvPr/>
        </p:nvSpPr>
        <p:spPr>
          <a:xfrm>
            <a:off x="5892800" y="2601913"/>
            <a:ext cx="2160588" cy="43180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skeleton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7" name="向上箭號 88"/>
          <p:cNvSpPr/>
          <p:nvPr/>
        </p:nvSpPr>
        <p:spPr>
          <a:xfrm>
            <a:off x="1052513" y="3997325"/>
            <a:ext cx="358775"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18" name="圓角矩形 89"/>
          <p:cNvSpPr/>
          <p:nvPr/>
        </p:nvSpPr>
        <p:spPr>
          <a:xfrm>
            <a:off x="2082800" y="4295775"/>
            <a:ext cx="865188"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bison</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19" name="向上箭號 90"/>
          <p:cNvSpPr/>
          <p:nvPr/>
        </p:nvSpPr>
        <p:spPr>
          <a:xfrm>
            <a:off x="2335213" y="4000500"/>
            <a:ext cx="360362"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7120" name="文字方塊 91"/>
          <p:cNvSpPr txBox="1">
            <a:spLocks noChangeArrowheads="1"/>
          </p:cNvSpPr>
          <p:nvPr/>
        </p:nvSpPr>
        <p:spPr bwMode="auto">
          <a:xfrm>
            <a:off x="865188" y="5005388"/>
            <a:ext cx="1050925" cy="338137"/>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bipl.l</a:t>
            </a:r>
            <a:endParaRPr lang="zh-TW" altLang="en-US" sz="1600">
              <a:latin typeface="Droid Sans Mono"/>
              <a:ea typeface="Arial Unicode MS" pitchFamily="34" charset="-128"/>
              <a:cs typeface="Droid Sans Mono"/>
            </a:endParaRPr>
          </a:p>
        </p:txBody>
      </p:sp>
      <p:sp>
        <p:nvSpPr>
          <p:cNvPr id="47121" name="文字方塊 92"/>
          <p:cNvSpPr txBox="1">
            <a:spLocks noChangeArrowheads="1"/>
          </p:cNvSpPr>
          <p:nvPr/>
        </p:nvSpPr>
        <p:spPr bwMode="auto">
          <a:xfrm>
            <a:off x="2951163" y="5043488"/>
            <a:ext cx="1506537" cy="276225"/>
          </a:xfrm>
          <a:prstGeom prst="rect">
            <a:avLst/>
          </a:prstGeom>
          <a:noFill/>
          <a:ln w="9525">
            <a:noFill/>
            <a:miter lim="800000"/>
            <a:headEnd/>
            <a:tailEnd/>
          </a:ln>
        </p:spPr>
        <p:txBody>
          <a:bodyPr>
            <a:spAutoFit/>
          </a:bodyPr>
          <a:lstStyle/>
          <a:p>
            <a:r>
              <a:rPr lang="en-US" altLang="zh-TW" sz="1200">
                <a:latin typeface="Droid Sans Mono"/>
                <a:ea typeface="Droid Sans Mono"/>
                <a:cs typeface="Droid Sans Mono"/>
              </a:rPr>
              <a:t>symboltable.h</a:t>
            </a:r>
            <a:endParaRPr lang="zh-TW" altLang="en-US" sz="1200">
              <a:latin typeface="Droid Sans Mono"/>
              <a:ea typeface="Droid Sans Mono"/>
              <a:cs typeface="Droid Sans Mono"/>
            </a:endParaRPr>
          </a:p>
        </p:txBody>
      </p:sp>
      <p:sp>
        <p:nvSpPr>
          <p:cNvPr id="47122" name="文字方塊 93"/>
          <p:cNvSpPr txBox="1">
            <a:spLocks noChangeArrowheads="1"/>
          </p:cNvSpPr>
          <p:nvPr/>
        </p:nvSpPr>
        <p:spPr bwMode="auto">
          <a:xfrm>
            <a:off x="1976438" y="5005388"/>
            <a:ext cx="933450" cy="338137"/>
          </a:xfrm>
          <a:prstGeom prst="rect">
            <a:avLst/>
          </a:prstGeom>
          <a:noFill/>
          <a:ln w="9525">
            <a:noFill/>
            <a:miter lim="800000"/>
            <a:headEnd/>
            <a:tailEnd/>
          </a:ln>
        </p:spPr>
        <p:txBody>
          <a:bodyPr>
            <a:spAutoFit/>
          </a:bodyPr>
          <a:lstStyle/>
          <a:p>
            <a:r>
              <a:rPr lang="en-US" altLang="zh-TW" sz="1600">
                <a:latin typeface="Droid Sans Mono"/>
                <a:ea typeface="Droid Sans Mono"/>
                <a:cs typeface="Droid Sans Mono"/>
              </a:rPr>
              <a:t>bipl.y</a:t>
            </a:r>
            <a:endParaRPr lang="zh-TW" altLang="en-US" sz="1600">
              <a:latin typeface="Droid Sans Mono"/>
              <a:ea typeface="Droid Sans Mono"/>
              <a:cs typeface="Droid Sans Mono"/>
            </a:endParaRPr>
          </a:p>
        </p:txBody>
      </p:sp>
      <p:sp>
        <p:nvSpPr>
          <p:cNvPr id="23" name="向上箭號 94"/>
          <p:cNvSpPr/>
          <p:nvPr/>
        </p:nvSpPr>
        <p:spPr>
          <a:xfrm>
            <a:off x="1052513" y="4789488"/>
            <a:ext cx="358775"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4" name="向上箭號 95"/>
          <p:cNvSpPr/>
          <p:nvPr/>
        </p:nvSpPr>
        <p:spPr>
          <a:xfrm>
            <a:off x="2335213" y="4789488"/>
            <a:ext cx="360362"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5" name="向上箭號 97"/>
          <p:cNvSpPr/>
          <p:nvPr/>
        </p:nvSpPr>
        <p:spPr>
          <a:xfrm>
            <a:off x="2132013" y="3055938"/>
            <a:ext cx="360362"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6" name="上-下雙向箭號 98"/>
          <p:cNvSpPr/>
          <p:nvPr/>
        </p:nvSpPr>
        <p:spPr>
          <a:xfrm rot="5400000">
            <a:off x="2936875" y="3602038"/>
            <a:ext cx="407988" cy="315912"/>
          </a:xfrm>
          <a:prstGeom prst="upDownArrow">
            <a:avLst>
              <a:gd name="adj1" fmla="val 47164"/>
              <a:gd name="adj2" fmla="val 33092"/>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7127" name="文字方塊 99"/>
          <p:cNvSpPr txBox="1">
            <a:spLocks noChangeArrowheads="1"/>
          </p:cNvSpPr>
          <p:nvPr/>
        </p:nvSpPr>
        <p:spPr bwMode="auto">
          <a:xfrm>
            <a:off x="0" y="2197100"/>
            <a:ext cx="1254125" cy="246063"/>
          </a:xfrm>
          <a:prstGeom prst="rect">
            <a:avLst/>
          </a:prstGeom>
          <a:solidFill>
            <a:schemeClr val="bg1"/>
          </a:solidFill>
          <a:ln w="9525">
            <a:noFill/>
            <a:miter lim="800000"/>
            <a:headEnd/>
            <a:tailEnd/>
          </a:ln>
        </p:spPr>
        <p:txBody>
          <a:bodyPr lIns="0" tIns="0" rIns="0" bIns="0">
            <a:spAutoFit/>
          </a:bodyPr>
          <a:lstStyle/>
          <a:p>
            <a:r>
              <a:rPr lang="en-US" altLang="zh-TW" sz="1600">
                <a:latin typeface="Droid Sans Mono"/>
                <a:ea typeface="Droid Sans Mono"/>
                <a:cs typeface="Droid Sans Mono"/>
              </a:rPr>
              <a:t>test.bipl</a:t>
            </a:r>
            <a:endParaRPr lang="zh-TW" altLang="en-US" sz="1600">
              <a:latin typeface="Droid Sans Mono"/>
              <a:ea typeface="Droid Sans Mono"/>
              <a:cs typeface="Droid Sans Mono"/>
            </a:endParaRPr>
          </a:p>
        </p:txBody>
      </p:sp>
      <p:sp>
        <p:nvSpPr>
          <p:cNvPr id="28" name="五邊形 102"/>
          <p:cNvSpPr/>
          <p:nvPr/>
        </p:nvSpPr>
        <p:spPr>
          <a:xfrm>
            <a:off x="63500" y="2700338"/>
            <a:ext cx="971550" cy="206375"/>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29" name="圓角矩形 112"/>
          <p:cNvSpPr/>
          <p:nvPr/>
        </p:nvSpPr>
        <p:spPr>
          <a:xfrm>
            <a:off x="4348163" y="1860550"/>
            <a:ext cx="1296987" cy="43180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TW" sz="1100" kern="0" dirty="0">
                <a:latin typeface="Droid Sans Mono" pitchFamily="49" charset="0"/>
                <a:ea typeface="Droid Sans Mono" pitchFamily="49" charset="0"/>
                <a:cs typeface="Droid Sans Mono" pitchFamily="49" charset="0"/>
                <a:sym typeface="Arial"/>
              </a:rPr>
              <a:t>Function</a:t>
            </a:r>
            <a:r>
              <a:rPr lang="en-US" altLang="zh-TW" sz="1600" kern="0" dirty="0">
                <a:latin typeface="Droid Sans Mono" pitchFamily="49" charset="0"/>
                <a:ea typeface="Droid Sans Mono" pitchFamily="49" charset="0"/>
                <a:cs typeface="Droid Sans Mono" pitchFamily="49" charset="0"/>
                <a:sym typeface="Arial"/>
              </a:rPr>
              <a:t> </a:t>
            </a:r>
            <a:r>
              <a:rPr lang="en-US" altLang="zh-TW" sz="1100" kern="0" dirty="0">
                <a:latin typeface="Droid Sans Mono" pitchFamily="49" charset="0"/>
                <a:ea typeface="Droid Sans Mono" pitchFamily="49" charset="0"/>
                <a:cs typeface="Droid Sans Mono" pitchFamily="49" charset="0"/>
                <a:sym typeface="Arial"/>
              </a:rPr>
              <a:t>Declarations</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30" name="圓角矩形 113"/>
          <p:cNvSpPr/>
          <p:nvPr/>
        </p:nvSpPr>
        <p:spPr>
          <a:xfrm>
            <a:off x="4356100" y="2363788"/>
            <a:ext cx="1298575" cy="43815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Begin Block</a:t>
            </a:r>
            <a:endParaRPr lang="en-US" altLang="zh-TW" sz="1100" kern="0" dirty="0">
              <a:latin typeface="Droid Sans Mono" pitchFamily="49" charset="0"/>
              <a:ea typeface="Droid Sans Mono" pitchFamily="49" charset="0"/>
              <a:cs typeface="Droid Sans Mono" pitchFamily="49" charset="0"/>
              <a:sym typeface="Arial"/>
            </a:endParaRPr>
          </a:p>
        </p:txBody>
      </p:sp>
      <p:sp>
        <p:nvSpPr>
          <p:cNvPr id="31" name="圓角矩形 114"/>
          <p:cNvSpPr/>
          <p:nvPr/>
        </p:nvSpPr>
        <p:spPr>
          <a:xfrm>
            <a:off x="4356100" y="2851150"/>
            <a:ext cx="1298575" cy="438150"/>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Body</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32" name="圓角矩形 115"/>
          <p:cNvSpPr/>
          <p:nvPr/>
        </p:nvSpPr>
        <p:spPr>
          <a:xfrm>
            <a:off x="4365625" y="3341688"/>
            <a:ext cx="1289050" cy="439737"/>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anchor="ctr"/>
          <a:lstStyle/>
          <a:p>
            <a:pPr algn="ctr" fontAlgn="auto">
              <a:spcBef>
                <a:spcPts val="0"/>
              </a:spcBef>
              <a:spcAft>
                <a:spcPts val="0"/>
              </a:spcAft>
              <a:defRPr/>
            </a:pPr>
            <a:r>
              <a:rPr lang="en-US" altLang="zh-CN" sz="1100" kern="0" dirty="0">
                <a:latin typeface="Droid Sans Mono" pitchFamily="49" charset="0"/>
                <a:ea typeface="Droid Sans Mono" pitchFamily="49" charset="0"/>
                <a:cs typeface="Droid Sans Mono" pitchFamily="49" charset="0"/>
                <a:sym typeface="Arial"/>
              </a:rPr>
              <a:t>End</a:t>
            </a:r>
            <a:r>
              <a:rPr lang="en-US" altLang="zh-CN" sz="1600" kern="0" dirty="0">
                <a:sym typeface="Arial"/>
              </a:rPr>
              <a:t> </a:t>
            </a:r>
            <a:r>
              <a:rPr lang="en-US" altLang="zh-CN" sz="1100" kern="0" dirty="0">
                <a:latin typeface="Droid Sans Mono" pitchFamily="49" charset="0"/>
                <a:ea typeface="Droid Sans Mono" pitchFamily="49" charset="0"/>
                <a:cs typeface="Droid Sans Mono" pitchFamily="49" charset="0"/>
                <a:sym typeface="Arial"/>
              </a:rPr>
              <a:t>Block</a:t>
            </a:r>
            <a:endParaRPr lang="zh-CN" altLang="en-US" sz="1100" kern="0" dirty="0">
              <a:latin typeface="Droid Sans Mono" pitchFamily="49" charset="0"/>
              <a:ea typeface="Droid Sans Mono" pitchFamily="49" charset="0"/>
              <a:cs typeface="Droid Sans Mono" pitchFamily="49" charset="0"/>
              <a:sym typeface="Arial"/>
            </a:endParaRPr>
          </a:p>
        </p:txBody>
      </p:sp>
      <p:sp>
        <p:nvSpPr>
          <p:cNvPr id="33" name="五邊形 117"/>
          <p:cNvSpPr/>
          <p:nvPr/>
        </p:nvSpPr>
        <p:spPr>
          <a:xfrm>
            <a:off x="3765550" y="2679700"/>
            <a:ext cx="519113" cy="239713"/>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4" name="圓角矩形 118"/>
          <p:cNvSpPr/>
          <p:nvPr/>
        </p:nvSpPr>
        <p:spPr>
          <a:xfrm>
            <a:off x="5892800" y="3654425"/>
            <a:ext cx="2160588" cy="514350"/>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anchor="ctr"/>
          <a:lstStyle/>
          <a:p>
            <a:pPr algn="ctr" fontAlgn="auto">
              <a:spcBef>
                <a:spcPts val="0"/>
              </a:spcBef>
              <a:spcAft>
                <a:spcPts val="0"/>
              </a:spcAft>
              <a:defRPr/>
            </a:pPr>
            <a:r>
              <a:rPr lang="en-US" altLang="zh-TW" sz="1200" kern="0" dirty="0">
                <a:latin typeface="Droid Sans Mono" pitchFamily="49" charset="0"/>
                <a:ea typeface="Droid Sans Mono" pitchFamily="49" charset="0"/>
                <a:cs typeface="Droid Sans Mono" pitchFamily="49" charset="0"/>
                <a:sym typeface="Arial"/>
              </a:rPr>
              <a:t>7 types</a:t>
            </a:r>
            <a:r>
              <a:rPr lang="en-US" altLang="zh-TW" sz="1200" kern="0" dirty="0">
                <a:latin typeface="Droid Sans Mono" pitchFamily="49" charset="0"/>
                <a:ea typeface="Droid Sans Mono" pitchFamily="49" charset="0"/>
                <a:cs typeface="Droid Sans Mono" pitchFamily="49" charset="0"/>
                <a:sym typeface="Arial"/>
              </a:rPr>
              <a:t/>
            </a:r>
            <a:br>
              <a:rPr lang="en-US" altLang="zh-TW" sz="1200" kern="0" dirty="0">
                <a:latin typeface="Droid Sans Mono" pitchFamily="49" charset="0"/>
                <a:ea typeface="Droid Sans Mono" pitchFamily="49" charset="0"/>
                <a:cs typeface="Droid Sans Mono" pitchFamily="49" charset="0"/>
                <a:sym typeface="Arial"/>
              </a:rPr>
            </a:br>
            <a:r>
              <a:rPr lang="en-US" altLang="zh-TW" sz="1200" kern="0" dirty="0">
                <a:latin typeface="Droid Sans Mono" pitchFamily="49" charset="0"/>
                <a:ea typeface="Droid Sans Mono" pitchFamily="49" charset="0"/>
                <a:cs typeface="Droid Sans Mono" pitchFamily="49" charset="0"/>
                <a:sym typeface="Arial"/>
              </a:rPr>
              <a:t>operator overloading</a:t>
            </a:r>
            <a:endParaRPr lang="zh-TW" altLang="en-US" sz="1200" kern="0" dirty="0">
              <a:latin typeface="Droid Sans Mono" pitchFamily="49" charset="0"/>
              <a:ea typeface="Droid Sans Mono" pitchFamily="49" charset="0"/>
              <a:cs typeface="Droid Sans Mono" pitchFamily="49" charset="0"/>
              <a:sym typeface="Arial"/>
            </a:endParaRPr>
          </a:p>
        </p:txBody>
      </p:sp>
      <p:sp>
        <p:nvSpPr>
          <p:cNvPr id="35" name="圓角矩形 120"/>
          <p:cNvSpPr/>
          <p:nvPr/>
        </p:nvSpPr>
        <p:spPr>
          <a:xfrm>
            <a:off x="5795963" y="3098800"/>
            <a:ext cx="2314575" cy="2041525"/>
          </a:xfrm>
          <a:prstGeom prst="roundRect">
            <a:avLst>
              <a:gd name="adj" fmla="val 2611"/>
            </a:avLst>
          </a:prstGeom>
          <a:noFill/>
          <a:ln>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6" name="圓角矩形 119"/>
          <p:cNvSpPr/>
          <p:nvPr/>
        </p:nvSpPr>
        <p:spPr>
          <a:xfrm>
            <a:off x="5892800" y="4219575"/>
            <a:ext cx="2160588" cy="514350"/>
          </a:xfrm>
          <a:prstGeom prst="roundRect">
            <a:avLst/>
          </a:prstGeom>
          <a:ln/>
        </p:spPr>
        <p:style>
          <a:lnRef idx="1">
            <a:schemeClr val="accent3"/>
          </a:lnRef>
          <a:fillRef idx="2">
            <a:schemeClr val="accent3"/>
          </a:fillRef>
          <a:effectRef idx="1">
            <a:schemeClr val="accent3"/>
          </a:effectRef>
          <a:fontRef idx="minor">
            <a:schemeClr val="dk1"/>
          </a:fontRef>
        </p:style>
        <p:txBody>
          <a:bodyPr lIns="0" tIns="0" rIns="0" bIns="0"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Built-in functions</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37" name="文字方塊 121"/>
          <p:cNvSpPr txBox="1"/>
          <p:nvPr/>
        </p:nvSpPr>
        <p:spPr>
          <a:xfrm>
            <a:off x="5867400" y="4795838"/>
            <a:ext cx="2305050" cy="246062"/>
          </a:xfrm>
          <a:prstGeom prst="rect">
            <a:avLst/>
          </a:prstGeom>
          <a:noFill/>
        </p:spPr>
        <p:txBody>
          <a:bodyPr lIns="0" tIns="0" rIns="0" bIns="0">
            <a:spAutoFit/>
          </a:bodyPr>
          <a:lstStyle/>
          <a:p>
            <a:pPr fontAlgn="auto">
              <a:spcBef>
                <a:spcPts val="0"/>
              </a:spcBef>
              <a:spcAft>
                <a:spcPts val="0"/>
              </a:spcAft>
              <a:defRPr/>
            </a:pPr>
            <a:r>
              <a:rPr lang="en-US" altLang="zh-TW" sz="1600" u="sng" kern="0" dirty="0">
                <a:solidFill>
                  <a:schemeClr val="accent3">
                    <a:lumMod val="75000"/>
                  </a:schemeClr>
                </a:solidFill>
                <a:latin typeface="Droid Sans Mono" pitchFamily="49" charset="0"/>
                <a:ea typeface="Droid Sans Mono" pitchFamily="49" charset="0"/>
                <a:cs typeface="Droid Sans Mono" pitchFamily="49" charset="0"/>
                <a:sym typeface="Arial"/>
              </a:rPr>
              <a:t>prebuilt libraries</a:t>
            </a:r>
            <a:endParaRPr lang="zh-TW" altLang="en-US" sz="1600" u="sng" kern="0" dirty="0">
              <a:solidFill>
                <a:schemeClr val="accent3">
                  <a:lumMod val="75000"/>
                </a:schemeClr>
              </a:solidFill>
              <a:latin typeface="Droid Sans Mono" pitchFamily="49" charset="0"/>
              <a:ea typeface="Arial"/>
              <a:cs typeface="Droid Sans Mono" pitchFamily="49" charset="0"/>
              <a:sym typeface="Arial"/>
            </a:endParaRPr>
          </a:p>
        </p:txBody>
      </p:sp>
      <p:sp>
        <p:nvSpPr>
          <p:cNvPr id="38" name="五邊形 123"/>
          <p:cNvSpPr/>
          <p:nvPr/>
        </p:nvSpPr>
        <p:spPr>
          <a:xfrm>
            <a:off x="5651500" y="2690813"/>
            <a:ext cx="309563" cy="217487"/>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39" name="五邊形 124"/>
          <p:cNvSpPr/>
          <p:nvPr/>
        </p:nvSpPr>
        <p:spPr>
          <a:xfrm>
            <a:off x="8110538" y="2679700"/>
            <a:ext cx="952500" cy="236538"/>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7140" name="文字方塊 125"/>
          <p:cNvSpPr txBox="1">
            <a:spLocks noChangeArrowheads="1"/>
          </p:cNvSpPr>
          <p:nvPr/>
        </p:nvSpPr>
        <p:spPr bwMode="auto">
          <a:xfrm>
            <a:off x="7710488" y="1992313"/>
            <a:ext cx="1352550" cy="492125"/>
          </a:xfrm>
          <a:prstGeom prst="rect">
            <a:avLst/>
          </a:prstGeom>
          <a:solidFill>
            <a:schemeClr val="bg1"/>
          </a:solidFill>
          <a:ln w="9525">
            <a:noFill/>
            <a:miter lim="800000"/>
            <a:headEnd/>
            <a:tailEnd/>
          </a:ln>
        </p:spPr>
        <p:txBody>
          <a:bodyPr lIns="0" tIns="0" rIns="0" bIns="0">
            <a:spAutoFit/>
          </a:bodyPr>
          <a:lstStyle/>
          <a:p>
            <a:pPr algn="r"/>
            <a:r>
              <a:rPr lang="en-US" altLang="zh-TW" sz="1600">
                <a:latin typeface="Droid Sans Mono"/>
                <a:ea typeface="Droid Sans Mono"/>
                <a:cs typeface="Droid Sans Mono"/>
              </a:rPr>
              <a:t>module.dll</a:t>
            </a:r>
          </a:p>
          <a:p>
            <a:pPr algn="r"/>
            <a:r>
              <a:rPr lang="en-US" altLang="zh-TW" sz="1600">
                <a:latin typeface="Droid Sans Mono"/>
                <a:ea typeface="Droid Sans Mono"/>
                <a:cs typeface="Droid Sans Mono"/>
              </a:rPr>
              <a:t>test.exe</a:t>
            </a:r>
          </a:p>
        </p:txBody>
      </p:sp>
      <p:sp>
        <p:nvSpPr>
          <p:cNvPr id="47141" name="文字方塊 2"/>
          <p:cNvSpPr txBox="1">
            <a:spLocks noChangeArrowheads="1"/>
          </p:cNvSpPr>
          <p:nvPr/>
        </p:nvSpPr>
        <p:spPr bwMode="auto">
          <a:xfrm>
            <a:off x="1943100" y="1971675"/>
            <a:ext cx="1908175" cy="368300"/>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FRONTEND</a:t>
            </a:r>
            <a:endParaRPr lang="zh-TW" altLang="en-US">
              <a:latin typeface="Eras Bold ITC" pitchFamily="34" charset="0"/>
              <a:ea typeface="Droid Sans Mono"/>
              <a:cs typeface="Droid Sans Mono"/>
            </a:endParaRPr>
          </a:p>
        </p:txBody>
      </p:sp>
      <p:sp>
        <p:nvSpPr>
          <p:cNvPr id="47142" name="文字方塊 39"/>
          <p:cNvSpPr txBox="1">
            <a:spLocks noChangeArrowheads="1"/>
          </p:cNvSpPr>
          <p:nvPr/>
        </p:nvSpPr>
        <p:spPr bwMode="auto">
          <a:xfrm>
            <a:off x="6264275" y="1971675"/>
            <a:ext cx="1908175" cy="368300"/>
          </a:xfrm>
          <a:prstGeom prst="rect">
            <a:avLst/>
          </a:prstGeom>
          <a:noFill/>
          <a:ln w="9525">
            <a:noFill/>
            <a:miter lim="800000"/>
            <a:headEnd/>
            <a:tailEnd/>
          </a:ln>
        </p:spPr>
        <p:txBody>
          <a:bodyPr>
            <a:spAutoFit/>
          </a:bodyPr>
          <a:lstStyle/>
          <a:p>
            <a:r>
              <a:rPr lang="en-US" altLang="zh-TW">
                <a:latin typeface="Eras Bold ITC" pitchFamily="34" charset="0"/>
                <a:ea typeface="Droid Sans Mono"/>
                <a:cs typeface="Droid Sans Mono"/>
              </a:rPr>
              <a:t>BACKEND</a:t>
            </a:r>
            <a:endParaRPr lang="zh-TW" altLang="en-US">
              <a:latin typeface="Eras Bold ITC" pitchFamily="34" charset="0"/>
              <a:ea typeface="Droid Sans Mono"/>
              <a:cs typeface="Droid Sans Mono"/>
            </a:endParaRPr>
          </a:p>
        </p:txBody>
      </p:sp>
      <p:sp>
        <p:nvSpPr>
          <p:cNvPr id="43" name="圓角矩形 89"/>
          <p:cNvSpPr/>
          <p:nvPr/>
        </p:nvSpPr>
        <p:spPr>
          <a:xfrm>
            <a:off x="3319463" y="4294188"/>
            <a:ext cx="863600" cy="431800"/>
          </a:xfrm>
          <a:prstGeom prst="round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1600" kern="0" dirty="0">
                <a:latin typeface="Droid Sans Mono" pitchFamily="49" charset="0"/>
                <a:ea typeface="Droid Sans Mono" pitchFamily="49" charset="0"/>
                <a:cs typeface="Droid Sans Mono" pitchFamily="49" charset="0"/>
                <a:sym typeface="Arial"/>
              </a:rPr>
              <a:t>C</a:t>
            </a:r>
            <a:endParaRPr lang="zh-TW" altLang="en-US" sz="1600" kern="0" dirty="0">
              <a:latin typeface="Droid Sans Mono" pitchFamily="49" charset="0"/>
              <a:ea typeface="Droid Sans Mono" pitchFamily="49" charset="0"/>
              <a:cs typeface="Droid Sans Mono" pitchFamily="49" charset="0"/>
              <a:sym typeface="Arial"/>
            </a:endParaRPr>
          </a:p>
        </p:txBody>
      </p:sp>
      <p:sp>
        <p:nvSpPr>
          <p:cNvPr id="44" name="向上箭號 95"/>
          <p:cNvSpPr/>
          <p:nvPr/>
        </p:nvSpPr>
        <p:spPr>
          <a:xfrm>
            <a:off x="3563938" y="4795838"/>
            <a:ext cx="358775"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5" name="向上箭號 95"/>
          <p:cNvSpPr/>
          <p:nvPr/>
        </p:nvSpPr>
        <p:spPr>
          <a:xfrm>
            <a:off x="3571875" y="4003675"/>
            <a:ext cx="360363" cy="215900"/>
          </a:xfrm>
          <a:prstGeom prst="upArrow">
            <a:avLst/>
          </a:prstGeom>
          <a:solidFill>
            <a:schemeClr val="tx1">
              <a:lumMod val="85000"/>
              <a:lumOff val="1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TW" altLang="en-US" kern="0">
              <a:sym typeface="Arial"/>
            </a:endParaRPr>
          </a:p>
        </p:txBody>
      </p:sp>
      <p:sp>
        <p:nvSpPr>
          <p:cNvPr id="47" name="標題 1"/>
          <p:cNvSpPr txBox="1">
            <a:spLocks/>
          </p:cNvSpPr>
          <p:nvPr/>
        </p:nvSpPr>
        <p:spPr>
          <a:xfrm>
            <a:off x="323850" y="692150"/>
            <a:ext cx="8229600" cy="739775"/>
          </a:xfrm>
          <a:prstGeom prst="rect">
            <a:avLst/>
          </a:prstGeom>
          <a:noFill/>
          <a:ln>
            <a:noFill/>
          </a:ln>
        </p:spPr>
        <p:txBody>
          <a:bodyPr lIns="91425" tIns="91425" rIns="91425" bIns="91425" anchor="b">
            <a:spAutoFit/>
          </a:bodyPr>
          <a:lstStyle/>
          <a:p>
            <a:pPr fontAlgn="auto">
              <a:spcBef>
                <a:spcPts val="0"/>
              </a:spcBef>
              <a:spcAft>
                <a:spcPts val="0"/>
              </a:spcAft>
              <a:buSzPct val="100000"/>
              <a:defRPr/>
            </a:pPr>
            <a:r>
              <a:rPr lang="en-US" altLang="zh-TW" sz="3600" b="1" dirty="0">
                <a:solidFill>
                  <a:schemeClr val="dk1"/>
                </a:solidFill>
                <a:latin typeface="+mj-lt"/>
                <a:ea typeface="Arial"/>
                <a:cs typeface="Arial"/>
                <a:sym typeface="Arial"/>
              </a:rPr>
              <a:t>Translator Architecture</a:t>
            </a:r>
            <a:endParaRPr lang="zh-TW" altLang="en-US" sz="3600" b="1" dirty="0">
              <a:solidFill>
                <a:schemeClr val="dk1"/>
              </a:solidFill>
              <a:latin typeface="+mj-lt"/>
              <a:ea typeface="Arial"/>
              <a:cs typeface="Arial"/>
              <a:sym typeface="Arial"/>
            </a:endParaRPr>
          </a:p>
        </p:txBody>
      </p:sp>
      <p:pic>
        <p:nvPicPr>
          <p:cNvPr id="47147" name="Picture 8" descr="CU_NYtraditionacrown"/>
          <p:cNvPicPr>
            <a:picLocks noChangeAspect="1" noChangeArrowheads="1"/>
          </p:cNvPicPr>
          <p:nvPr/>
        </p:nvPicPr>
        <p:blipFill>
          <a:blip r:embed="rId2"/>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700213"/>
            <a:ext cx="7138987" cy="4062412"/>
          </a:xfrm>
        </p:spPr>
        <p:txBody>
          <a:bodyPr rtlCol="0">
            <a:normAutofit fontScale="92500" lnSpcReduction="20000"/>
          </a:bodyPr>
          <a:lstStyle/>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Project Manage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Shih-</a:t>
            </a:r>
            <a:r>
              <a:rPr lang="en-US" dirty="0" err="1" smtClean="0">
                <a:solidFill>
                  <a:schemeClr val="bg1">
                    <a:lumMod val="75000"/>
                  </a:schemeClr>
                </a:solidFill>
              </a:rPr>
              <a:t>Hao</a:t>
            </a:r>
            <a:r>
              <a:rPr lang="en-US" dirty="0" smtClean="0">
                <a:solidFill>
                  <a:schemeClr val="bg1">
                    <a:lumMod val="75000"/>
                  </a:schemeClr>
                </a:solidFill>
              </a:rPr>
              <a:t> Tsai 	      (Project Manager)</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Structure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Terry Tsai		            (Language Guru)</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Compiler Architecture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Fan Wei  		            (System Architect)</a:t>
            </a:r>
          </a:p>
          <a:p>
            <a:pPr marL="0" indent="0" defTabSz="457200" fontAlgn="auto">
              <a:lnSpc>
                <a:spcPct val="90000"/>
              </a:lnSpc>
              <a:spcAft>
                <a:spcPts val="0"/>
              </a:spcAft>
              <a:buFont typeface="EngraverTextH" pitchFamily="2" charset="2"/>
              <a:buNone/>
              <a:defRPr/>
            </a:pPr>
            <a:r>
              <a:rPr lang="en-US" b="1" dirty="0" smtClean="0"/>
              <a:t>Environment</a:t>
            </a:r>
          </a:p>
          <a:p>
            <a:pPr marL="457200" lvl="1" indent="0" defTabSz="457200" fontAlgn="auto">
              <a:lnSpc>
                <a:spcPct val="90000"/>
              </a:lnSpc>
              <a:spcAft>
                <a:spcPts val="0"/>
              </a:spcAft>
              <a:buFont typeface="EngraverTextH" pitchFamily="2" charset="2"/>
              <a:buNone/>
              <a:defRPr/>
            </a:pPr>
            <a:r>
              <a:rPr lang="en-US" dirty="0" smtClean="0"/>
              <a:t>Yi-Hong Lin		      (System Integrator)</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Testing </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Chun-Chao Wang	(Testing &amp; validate)</a:t>
            </a:r>
          </a:p>
        </p:txBody>
      </p:sp>
      <p:pic>
        <p:nvPicPr>
          <p:cNvPr id="48131" name="Picture 2"/>
          <p:cNvPicPr>
            <a:picLocks noChangeAspect="1" noChangeArrowheads="1"/>
          </p:cNvPicPr>
          <p:nvPr/>
        </p:nvPicPr>
        <p:blipFill>
          <a:blip r:embed="rId2"/>
          <a:srcRect l="35728" t="39330" r="31197" b="34210"/>
          <a:stretch>
            <a:fillRect/>
          </a:stretch>
        </p:blipFill>
        <p:spPr bwMode="auto">
          <a:xfrm>
            <a:off x="5364163" y="260350"/>
            <a:ext cx="3311525" cy="1655763"/>
          </a:xfrm>
          <a:prstGeom prst="rect">
            <a:avLst/>
          </a:prstGeom>
          <a:noFill/>
          <a:ln w="9525">
            <a:noFill/>
            <a:miter lim="800000"/>
            <a:headEnd/>
            <a:tailEnd/>
          </a:ln>
        </p:spPr>
      </p:pic>
      <p:pic>
        <p:nvPicPr>
          <p:cNvPr id="48132"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標題 1"/>
          <p:cNvSpPr>
            <a:spLocks noGrp="1"/>
          </p:cNvSpPr>
          <p:nvPr>
            <p:ph type="title"/>
          </p:nvPr>
        </p:nvSpPr>
        <p:spPr>
          <a:xfrm>
            <a:off x="395288" y="620713"/>
            <a:ext cx="8229600" cy="738187"/>
          </a:xfrm>
        </p:spPr>
        <p:txBody>
          <a:bodyPr lIns="91425" tIns="91425" rIns="91425" bIns="91425" anchor="b">
            <a:spAutoFit/>
          </a:bodyPr>
          <a:lstStyle/>
          <a:p>
            <a:pPr algn="l"/>
            <a:r>
              <a:rPr lang="en-US" altLang="zh-TW" sz="3600" b="1" smtClean="0">
                <a:solidFill>
                  <a:srgbClr val="000000"/>
                </a:solidFill>
                <a:cs typeface="Arial" charset="0"/>
                <a:sym typeface="Arial" charset="0"/>
              </a:rPr>
              <a:t>Runtime Environment</a:t>
            </a:r>
            <a:endParaRPr lang="zh-TW" altLang="en-US" sz="3600" b="1" smtClean="0">
              <a:solidFill>
                <a:srgbClr val="000000"/>
              </a:solidFill>
              <a:cs typeface="Arial" charset="0"/>
              <a:sym typeface="Arial" charset="0"/>
            </a:endParaRPr>
          </a:p>
        </p:txBody>
      </p:sp>
      <p:sp>
        <p:nvSpPr>
          <p:cNvPr id="49154" name="內容版面配置區 2"/>
          <p:cNvSpPr>
            <a:spLocks noGrp="1"/>
          </p:cNvSpPr>
          <p:nvPr>
            <p:ph idx="1"/>
          </p:nvPr>
        </p:nvSpPr>
        <p:spPr>
          <a:xfrm>
            <a:off x="457200" y="1268413"/>
            <a:ext cx="8229600" cy="4857750"/>
          </a:xfrm>
        </p:spPr>
        <p:txBody>
          <a:bodyPr/>
          <a:lstStyle/>
          <a:p>
            <a:r>
              <a:rPr lang="en-US" altLang="zh-TW" smtClean="0"/>
              <a:t>Use parameters to indicate files or directory</a:t>
            </a:r>
          </a:p>
          <a:p>
            <a:r>
              <a:rPr lang="en-US" altLang="zh-TW" smtClean="0"/>
              <a:t>Supported image file type will be selected</a:t>
            </a:r>
          </a:p>
          <a:p>
            <a:r>
              <a:rPr lang="en-US" altLang="zh-TW" smtClean="0"/>
              <a:t>(runtime) Dynamic-linked library may load</a:t>
            </a:r>
          </a:p>
        </p:txBody>
      </p:sp>
      <p:sp>
        <p:nvSpPr>
          <p:cNvPr id="4" name="文字方塊 3"/>
          <p:cNvSpPr txBox="1"/>
          <p:nvPr/>
        </p:nvSpPr>
        <p:spPr>
          <a:xfrm>
            <a:off x="2127250" y="3213100"/>
            <a:ext cx="4899025" cy="1200150"/>
          </a:xfrm>
          <a:prstGeom prst="rect">
            <a:avLst/>
          </a:prstGeom>
          <a:noFill/>
        </p:spPr>
        <p:txBody>
          <a:bodyPr>
            <a:spAutoFit/>
          </a:bodyPr>
          <a:lstStyle/>
          <a:p>
            <a:pPr fontAlgn="auto">
              <a:spcBef>
                <a:spcPts val="0"/>
              </a:spcBef>
              <a:spcAft>
                <a:spcPts val="0"/>
              </a:spcAft>
              <a:defRPr/>
            </a:pPr>
            <a:r>
              <a:rPr lang="en-US" altLang="zh-TW" sz="1800" kern="0" dirty="0">
                <a:latin typeface="Consolas" pitchFamily="49" charset="0"/>
                <a:ea typeface="Arial"/>
                <a:cs typeface="Consolas" pitchFamily="49" charset="0"/>
                <a:sym typeface="Arial"/>
              </a:rPr>
              <a:t>&gt; </a:t>
            </a:r>
            <a:r>
              <a:rPr lang="en-US" altLang="zh-TW" sz="1800" b="1" kern="0" dirty="0">
                <a:solidFill>
                  <a:schemeClr val="tx2">
                    <a:lumMod val="60000"/>
                    <a:lumOff val="40000"/>
                  </a:schemeClr>
                </a:solidFill>
                <a:latin typeface="Consolas" pitchFamily="49" charset="0"/>
                <a:ea typeface="Arial"/>
                <a:cs typeface="Consolas" pitchFamily="49" charset="0"/>
                <a:sym typeface="Arial"/>
              </a:rPr>
              <a:t>build_bipl.bat </a:t>
            </a:r>
            <a:r>
              <a:rPr lang="en-US" altLang="zh-TW" sz="1800" b="1" kern="0" dirty="0" err="1">
                <a:solidFill>
                  <a:schemeClr val="tx2">
                    <a:lumMod val="60000"/>
                    <a:lumOff val="40000"/>
                  </a:schemeClr>
                </a:solidFill>
                <a:latin typeface="Consolas" pitchFamily="49" charset="0"/>
                <a:ea typeface="Arial"/>
                <a:cs typeface="Consolas" pitchFamily="49" charset="0"/>
                <a:sym typeface="Arial"/>
              </a:rPr>
              <a:t>test.bipl</a:t>
            </a:r>
            <a:endParaRPr lang="en-US" altLang="zh-TW" sz="1800" b="1" kern="0" dirty="0">
              <a:solidFill>
                <a:schemeClr val="tx2">
                  <a:lumMod val="60000"/>
                  <a:lumOff val="40000"/>
                </a:schemeClr>
              </a:solidFill>
              <a:latin typeface="Consolas" pitchFamily="49" charset="0"/>
              <a:ea typeface="Arial"/>
              <a:cs typeface="Consolas" pitchFamily="49" charset="0"/>
              <a:sym typeface="Arial"/>
            </a:endParaRPr>
          </a:p>
          <a:p>
            <a:pPr fontAlgn="auto">
              <a:spcBef>
                <a:spcPts val="0"/>
              </a:spcBef>
              <a:spcAft>
                <a:spcPts val="0"/>
              </a:spcAft>
              <a:defRPr/>
            </a:pPr>
            <a:r>
              <a:rPr lang="en-US" altLang="zh-TW" sz="1800" kern="0" dirty="0">
                <a:latin typeface="Consolas" pitchFamily="49" charset="0"/>
                <a:ea typeface="Arial"/>
                <a:cs typeface="Consolas" pitchFamily="49" charset="0"/>
                <a:sym typeface="Arial"/>
              </a:rPr>
              <a:t>&gt; test.exe  -f   path/to/</a:t>
            </a:r>
            <a:r>
              <a:rPr lang="en-US" altLang="zh-TW" sz="1800" kern="0" dirty="0" err="1">
                <a:latin typeface="Consolas" pitchFamily="49" charset="0"/>
                <a:ea typeface="Arial"/>
                <a:cs typeface="Consolas" pitchFamily="49" charset="0"/>
                <a:sym typeface="Arial"/>
              </a:rPr>
              <a:t>somefolder</a:t>
            </a:r>
            <a:r>
              <a:rPr lang="en-US" altLang="zh-TW" sz="1800" kern="0" dirty="0">
                <a:latin typeface="Consolas" pitchFamily="49" charset="0"/>
                <a:ea typeface="Arial"/>
                <a:cs typeface="Consolas" pitchFamily="49" charset="0"/>
                <a:sym typeface="Arial"/>
              </a:rPr>
              <a:t> </a:t>
            </a:r>
          </a:p>
          <a:p>
            <a:pPr fontAlgn="auto">
              <a:spcBef>
                <a:spcPts val="0"/>
              </a:spcBef>
              <a:spcAft>
                <a:spcPts val="0"/>
              </a:spcAft>
              <a:defRPr/>
            </a:pPr>
            <a:r>
              <a:rPr lang="en-US" altLang="zh-TW" sz="1800" kern="0" dirty="0">
                <a:latin typeface="Consolas" pitchFamily="49" charset="0"/>
                <a:ea typeface="Arial"/>
                <a:cs typeface="Consolas" pitchFamily="49" charset="0"/>
                <a:sym typeface="Arial"/>
              </a:rPr>
              <a:t>&gt; test.exe</a:t>
            </a:r>
          </a:p>
          <a:p>
            <a:pPr fontAlgn="auto">
              <a:spcBef>
                <a:spcPts val="0"/>
              </a:spcBef>
              <a:spcAft>
                <a:spcPts val="0"/>
              </a:spcAft>
              <a:defRPr/>
            </a:pPr>
            <a:r>
              <a:rPr lang="en-US" altLang="zh-TW" sz="1800" kern="0" dirty="0">
                <a:latin typeface="Consolas" pitchFamily="49" charset="0"/>
                <a:ea typeface="Arial"/>
                <a:cs typeface="Consolas" pitchFamily="49" charset="0"/>
                <a:sym typeface="Arial"/>
              </a:rPr>
              <a:t>&gt; test.exe  lena.jpg  lena.bmp </a:t>
            </a:r>
            <a:endParaRPr lang="zh-TW" altLang="en-US" sz="1800" kern="0" dirty="0">
              <a:latin typeface="Consolas" pitchFamily="49" charset="0"/>
              <a:ea typeface="Arial"/>
              <a:cs typeface="Consolas" pitchFamily="49" charset="0"/>
              <a:sym typeface="Arial"/>
            </a:endParaRPr>
          </a:p>
        </p:txBody>
      </p:sp>
      <p:sp>
        <p:nvSpPr>
          <p:cNvPr id="5" name="圓角矩形 4"/>
          <p:cNvSpPr/>
          <p:nvPr/>
        </p:nvSpPr>
        <p:spPr>
          <a:xfrm>
            <a:off x="3833813" y="4724400"/>
            <a:ext cx="2089150" cy="504825"/>
          </a:xfrm>
          <a:prstGeom prst="round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2400" kern="0" dirty="0">
                <a:sym typeface="Arial"/>
              </a:rPr>
              <a:t>t</a:t>
            </a:r>
            <a:r>
              <a:rPr lang="en-US" altLang="zh-TW" sz="2400" kern="0" dirty="0">
                <a:sym typeface="Arial"/>
              </a:rPr>
              <a:t>est.exe</a:t>
            </a:r>
            <a:endParaRPr lang="zh-TW" altLang="en-US" sz="2400" kern="0" dirty="0">
              <a:sym typeface="Arial"/>
            </a:endParaRPr>
          </a:p>
        </p:txBody>
      </p:sp>
      <p:sp>
        <p:nvSpPr>
          <p:cNvPr id="49157" name="文字方塊 5"/>
          <p:cNvSpPr txBox="1">
            <a:spLocks noChangeArrowheads="1"/>
          </p:cNvSpPr>
          <p:nvPr/>
        </p:nvSpPr>
        <p:spPr bwMode="auto">
          <a:xfrm>
            <a:off x="774700" y="4562475"/>
            <a:ext cx="2276475" cy="830263"/>
          </a:xfrm>
          <a:prstGeom prst="rect">
            <a:avLst/>
          </a:prstGeom>
          <a:noFill/>
          <a:ln w="9525">
            <a:noFill/>
            <a:miter lim="800000"/>
            <a:headEnd/>
            <a:tailEnd/>
          </a:ln>
        </p:spPr>
        <p:txBody>
          <a:bodyPr wrap="none">
            <a:spAutoFit/>
          </a:bodyPr>
          <a:lstStyle/>
          <a:p>
            <a:pPr algn="r"/>
            <a:r>
              <a:rPr lang="en-US" altLang="zh-TW" sz="2400"/>
              <a:t>directory</a:t>
            </a:r>
          </a:p>
          <a:p>
            <a:pPr algn="r"/>
            <a:r>
              <a:rPr lang="en-US" altLang="zh-TW" sz="2400"/>
              <a:t>list of image files</a:t>
            </a:r>
            <a:endParaRPr lang="zh-TW" altLang="en-US" sz="2400"/>
          </a:p>
        </p:txBody>
      </p:sp>
      <p:cxnSp>
        <p:nvCxnSpPr>
          <p:cNvPr id="10" name="直線單箭頭接點 9"/>
          <p:cNvCxnSpPr>
            <a:stCxn id="49157" idx="3"/>
            <a:endCxn id="5" idx="1"/>
          </p:cNvCxnSpPr>
          <p:nvPr/>
        </p:nvCxnSpPr>
        <p:spPr>
          <a:xfrm flipV="1">
            <a:off x="3051175" y="4976813"/>
            <a:ext cx="782638" cy="158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3" name="右大括弧 12"/>
          <p:cNvSpPr/>
          <p:nvPr/>
        </p:nvSpPr>
        <p:spPr>
          <a:xfrm>
            <a:off x="2995613" y="4508500"/>
            <a:ext cx="46037" cy="955675"/>
          </a:xfrm>
          <a:prstGeom prst="rightBrace">
            <a:avLst/>
          </a:prstGeom>
        </p:spPr>
        <p:style>
          <a:lnRef idx="3">
            <a:schemeClr val="dk1"/>
          </a:lnRef>
          <a:fillRef idx="0">
            <a:schemeClr val="dk1"/>
          </a:fillRef>
          <a:effectRef idx="2">
            <a:schemeClr val="dk1"/>
          </a:effectRef>
          <a:fontRef idx="minor">
            <a:schemeClr val="tx1"/>
          </a:fontRef>
        </p:style>
        <p:txBody>
          <a:bodyPr anchor="ctr"/>
          <a:lstStyle/>
          <a:p>
            <a:pPr algn="ctr" fontAlgn="auto">
              <a:spcBef>
                <a:spcPts val="0"/>
              </a:spcBef>
              <a:spcAft>
                <a:spcPts val="0"/>
              </a:spcAft>
              <a:defRPr/>
            </a:pPr>
            <a:endParaRPr lang="zh-TW" altLang="en-US" kern="0">
              <a:sym typeface="Arial"/>
            </a:endParaRPr>
          </a:p>
        </p:txBody>
      </p:sp>
      <p:sp>
        <p:nvSpPr>
          <p:cNvPr id="49160" name="文字方塊 15"/>
          <p:cNvSpPr txBox="1">
            <a:spLocks noChangeArrowheads="1"/>
          </p:cNvSpPr>
          <p:nvPr/>
        </p:nvSpPr>
        <p:spPr bwMode="auto">
          <a:xfrm>
            <a:off x="6397625" y="4746625"/>
            <a:ext cx="1198563" cy="461963"/>
          </a:xfrm>
          <a:prstGeom prst="rect">
            <a:avLst/>
          </a:prstGeom>
          <a:noFill/>
          <a:ln w="9525">
            <a:noFill/>
            <a:miter lim="800000"/>
            <a:headEnd/>
            <a:tailEnd/>
          </a:ln>
        </p:spPr>
        <p:txBody>
          <a:bodyPr wrap="none">
            <a:spAutoFit/>
          </a:bodyPr>
          <a:lstStyle/>
          <a:p>
            <a:pPr algn="r"/>
            <a:r>
              <a:rPr lang="en-US" altLang="zh-TW" sz="2400"/>
              <a:t>Outputs</a:t>
            </a:r>
            <a:endParaRPr lang="zh-TW" altLang="en-US" sz="2400"/>
          </a:p>
        </p:txBody>
      </p:sp>
      <p:cxnSp>
        <p:nvCxnSpPr>
          <p:cNvPr id="18" name="直線單箭頭接點 17"/>
          <p:cNvCxnSpPr>
            <a:stCxn id="5" idx="3"/>
            <a:endCxn id="49160" idx="1"/>
          </p:cNvCxnSpPr>
          <p:nvPr/>
        </p:nvCxnSpPr>
        <p:spPr>
          <a:xfrm>
            <a:off x="5922963" y="4976813"/>
            <a:ext cx="474662"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9" name="向上箭號圖說文字 18"/>
          <p:cNvSpPr/>
          <p:nvPr/>
        </p:nvSpPr>
        <p:spPr>
          <a:xfrm>
            <a:off x="3492500" y="5373688"/>
            <a:ext cx="2716213" cy="792162"/>
          </a:xfrm>
          <a:prstGeom prst="upArrowCallou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altLang="zh-TW" sz="2000" kern="0" dirty="0">
                <a:sym typeface="Arial"/>
              </a:rPr>
              <a:t>Dynamic-linked libraries</a:t>
            </a:r>
            <a:endParaRPr lang="zh-TW" altLang="en-US" sz="2000" kern="0" dirty="0">
              <a:sym typeface="Arial"/>
            </a:endParaRPr>
          </a:p>
        </p:txBody>
      </p:sp>
      <p:pic>
        <p:nvPicPr>
          <p:cNvPr id="49163" name="Picture 8" descr="CU_NYtraditionacrown"/>
          <p:cNvPicPr>
            <a:picLocks noChangeAspect="1" noChangeArrowheads="1"/>
          </p:cNvPicPr>
          <p:nvPr/>
        </p:nvPicPr>
        <p:blipFill>
          <a:blip r:embed="rId2"/>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標題 1"/>
          <p:cNvSpPr>
            <a:spLocks noGrp="1"/>
          </p:cNvSpPr>
          <p:nvPr>
            <p:ph type="title"/>
          </p:nvPr>
        </p:nvSpPr>
        <p:spPr>
          <a:xfrm>
            <a:off x="395288" y="601663"/>
            <a:ext cx="8229600" cy="739775"/>
          </a:xfrm>
        </p:spPr>
        <p:txBody>
          <a:bodyPr lIns="91425" tIns="91425" rIns="91425" bIns="91425" anchor="b">
            <a:spAutoFit/>
          </a:bodyPr>
          <a:lstStyle/>
          <a:p>
            <a:pPr algn="l"/>
            <a:r>
              <a:rPr lang="en-US" altLang="zh-TW" sz="3600" b="1" smtClean="0">
                <a:solidFill>
                  <a:srgbClr val="000000"/>
                </a:solidFill>
                <a:cs typeface="Arial" charset="0"/>
                <a:sym typeface="Arial" charset="0"/>
              </a:rPr>
              <a:t>Development Environment</a:t>
            </a:r>
            <a:endParaRPr lang="zh-TW" altLang="en-US" sz="3600" b="1" smtClean="0">
              <a:solidFill>
                <a:srgbClr val="000000"/>
              </a:solidFill>
              <a:cs typeface="Arial" charset="0"/>
              <a:sym typeface="Arial" charset="0"/>
            </a:endParaRPr>
          </a:p>
        </p:txBody>
      </p:sp>
      <p:sp>
        <p:nvSpPr>
          <p:cNvPr id="50178" name="內容版面配置區 2"/>
          <p:cNvSpPr>
            <a:spLocks noGrp="1"/>
          </p:cNvSpPr>
          <p:nvPr>
            <p:ph idx="1"/>
          </p:nvPr>
        </p:nvSpPr>
        <p:spPr>
          <a:xfrm>
            <a:off x="457200" y="1341438"/>
            <a:ext cx="8229600" cy="4784725"/>
          </a:xfrm>
        </p:spPr>
        <p:txBody>
          <a:bodyPr/>
          <a:lstStyle/>
          <a:p>
            <a:r>
              <a:rPr lang="en-US" altLang="zh-TW" smtClean="0"/>
              <a:t>Bison(yacc), flex(lex), Visual Studio 2010(cl.exe)</a:t>
            </a:r>
          </a:p>
          <a:p>
            <a:r>
              <a:rPr lang="en-US" altLang="zh-TW" b="1" smtClean="0"/>
              <a:t>msbuild</a:t>
            </a:r>
            <a:r>
              <a:rPr lang="en-US" altLang="zh-TW" smtClean="0"/>
              <a:t> to build libraries and BIPL files.</a:t>
            </a:r>
            <a:endParaRPr lang="zh-TW" altLang="en-US" smtClean="0"/>
          </a:p>
        </p:txBody>
      </p:sp>
      <p:pic>
        <p:nvPicPr>
          <p:cNvPr id="50179" name="Picture 2" descr="ImageMagick Logo"/>
          <p:cNvPicPr>
            <a:picLocks noChangeAspect="1" noChangeArrowheads="1"/>
          </p:cNvPicPr>
          <p:nvPr/>
        </p:nvPicPr>
        <p:blipFill>
          <a:blip r:embed="rId2"/>
          <a:srcRect/>
          <a:stretch>
            <a:fillRect/>
          </a:stretch>
        </p:blipFill>
        <p:spPr bwMode="auto">
          <a:xfrm>
            <a:off x="7343775" y="3424238"/>
            <a:ext cx="1368425" cy="1311275"/>
          </a:xfrm>
          <a:prstGeom prst="rect">
            <a:avLst/>
          </a:prstGeom>
          <a:noFill/>
          <a:ln w="9525">
            <a:noFill/>
            <a:miter lim="800000"/>
            <a:headEnd/>
            <a:tailEnd/>
          </a:ln>
        </p:spPr>
      </p:pic>
      <p:pic>
        <p:nvPicPr>
          <p:cNvPr id="50180" name="Picture 6" descr="Boost C++ Libraries"/>
          <p:cNvPicPr>
            <a:picLocks noChangeAspect="1" noChangeArrowheads="1"/>
          </p:cNvPicPr>
          <p:nvPr/>
        </p:nvPicPr>
        <p:blipFill>
          <a:blip r:embed="rId3"/>
          <a:srcRect/>
          <a:stretch>
            <a:fillRect/>
          </a:stretch>
        </p:blipFill>
        <p:spPr bwMode="auto">
          <a:xfrm>
            <a:off x="155575" y="-136525"/>
            <a:ext cx="19050" cy="19050"/>
          </a:xfrm>
          <a:prstGeom prst="rect">
            <a:avLst/>
          </a:prstGeom>
          <a:noFill/>
          <a:ln w="9525">
            <a:noFill/>
            <a:miter lim="800000"/>
            <a:headEnd/>
            <a:tailEnd/>
          </a:ln>
        </p:spPr>
      </p:pic>
      <p:pic>
        <p:nvPicPr>
          <p:cNvPr id="50181" name="Picture 8" descr="http://www.boost.org/style-v2/css_0/theme_grass/header-fg.png"/>
          <p:cNvPicPr>
            <a:picLocks noChangeAspect="1" noChangeArrowheads="1"/>
          </p:cNvPicPr>
          <p:nvPr/>
        </p:nvPicPr>
        <p:blipFill>
          <a:blip r:embed="rId4"/>
          <a:srcRect l="1077" t="14281" r="75208" b="16920"/>
          <a:stretch>
            <a:fillRect/>
          </a:stretch>
        </p:blipFill>
        <p:spPr bwMode="auto">
          <a:xfrm>
            <a:off x="3492500" y="5724525"/>
            <a:ext cx="2528888" cy="655638"/>
          </a:xfrm>
          <a:prstGeom prst="rect">
            <a:avLst/>
          </a:prstGeom>
          <a:noFill/>
          <a:ln w="9525">
            <a:noFill/>
            <a:miter lim="800000"/>
            <a:headEnd/>
            <a:tailEnd/>
          </a:ln>
        </p:spPr>
      </p:pic>
      <p:pic>
        <p:nvPicPr>
          <p:cNvPr id="50182" name="Picture 10" descr="Google Code"/>
          <p:cNvPicPr>
            <a:picLocks noChangeAspect="1" noChangeArrowheads="1"/>
          </p:cNvPicPr>
          <p:nvPr/>
        </p:nvPicPr>
        <p:blipFill>
          <a:blip r:embed="rId5"/>
          <a:srcRect/>
          <a:stretch>
            <a:fillRect/>
          </a:stretch>
        </p:blipFill>
        <p:spPr bwMode="auto">
          <a:xfrm>
            <a:off x="5632450" y="2566988"/>
            <a:ext cx="2738438" cy="655637"/>
          </a:xfrm>
          <a:prstGeom prst="rect">
            <a:avLst/>
          </a:prstGeom>
          <a:noFill/>
          <a:ln w="9525">
            <a:noFill/>
            <a:miter lim="800000"/>
            <a:headEnd/>
            <a:tailEnd/>
          </a:ln>
        </p:spPr>
      </p:pic>
      <p:pic>
        <p:nvPicPr>
          <p:cNvPr id="50183" name="Picture 12" descr="Visual Studio"/>
          <p:cNvPicPr>
            <a:picLocks noChangeAspect="1" noChangeArrowheads="1"/>
          </p:cNvPicPr>
          <p:nvPr/>
        </p:nvPicPr>
        <p:blipFill>
          <a:blip r:embed="rId6"/>
          <a:srcRect/>
          <a:stretch>
            <a:fillRect/>
          </a:stretch>
        </p:blipFill>
        <p:spPr bwMode="auto">
          <a:xfrm>
            <a:off x="1295400" y="2679700"/>
            <a:ext cx="3317875" cy="495300"/>
          </a:xfrm>
          <a:prstGeom prst="rect">
            <a:avLst/>
          </a:prstGeom>
          <a:noFill/>
          <a:ln w="9525">
            <a:noFill/>
            <a:miter lim="800000"/>
            <a:headEnd/>
            <a:tailEnd/>
          </a:ln>
        </p:spPr>
      </p:pic>
      <p:sp>
        <p:nvSpPr>
          <p:cNvPr id="4" name="文字方塊 3"/>
          <p:cNvSpPr txBox="1"/>
          <p:nvPr/>
        </p:nvSpPr>
        <p:spPr>
          <a:xfrm>
            <a:off x="5241925" y="4797425"/>
            <a:ext cx="3519488" cy="830263"/>
          </a:xfrm>
          <a:prstGeom prst="rect">
            <a:avLst/>
          </a:prstGeom>
          <a:noFill/>
        </p:spPr>
        <p:txBody>
          <a:bodyPr>
            <a:spAutoFit/>
          </a:bodyPr>
          <a:lstStyle/>
          <a:p>
            <a:pPr fontAlgn="auto">
              <a:spcBef>
                <a:spcPts val="0"/>
              </a:spcBef>
              <a:spcAft>
                <a:spcPts val="0"/>
              </a:spcAft>
              <a:defRPr/>
            </a:pPr>
            <a:r>
              <a:rPr lang="en-US" altLang="zh-TW" sz="2400" kern="0" dirty="0">
                <a:solidFill>
                  <a:schemeClr val="tx2"/>
                </a:solidFill>
                <a:latin typeface="+mn-lt"/>
                <a:ea typeface="Dotum" pitchFamily="34" charset="-127"/>
                <a:cs typeface="Arial"/>
                <a:sym typeface="Arial"/>
              </a:rPr>
              <a:t>  </a:t>
            </a:r>
            <a:r>
              <a:rPr lang="en-US" altLang="zh-TW" sz="2400" b="1" kern="0" dirty="0">
                <a:solidFill>
                  <a:schemeClr val="tx2"/>
                </a:solidFill>
                <a:latin typeface="+mn-lt"/>
                <a:ea typeface="Dotum" pitchFamily="34" charset="-127"/>
                <a:cs typeface="Arial"/>
                <a:sym typeface="Arial"/>
              </a:rPr>
              <a:t>     c-generic-libraries</a:t>
            </a:r>
          </a:p>
          <a:p>
            <a:pPr fontAlgn="auto">
              <a:spcBef>
                <a:spcPts val="0"/>
              </a:spcBef>
              <a:spcAft>
                <a:spcPts val="0"/>
              </a:spcAft>
              <a:defRPr/>
            </a:pPr>
            <a:r>
              <a:rPr lang="en-US" altLang="zh-TW" sz="2400" b="1" kern="0" dirty="0" err="1">
                <a:solidFill>
                  <a:schemeClr val="tx2"/>
                </a:solidFill>
                <a:latin typeface="+mn-lt"/>
                <a:ea typeface="Dotum" pitchFamily="34" charset="-127"/>
                <a:cs typeface="Arial"/>
                <a:sym typeface="Arial"/>
              </a:rPr>
              <a:t>argtable</a:t>
            </a:r>
            <a:endParaRPr lang="zh-TW" altLang="en-US" sz="2400" b="1" kern="0" dirty="0">
              <a:solidFill>
                <a:schemeClr val="tx2"/>
              </a:solidFill>
              <a:latin typeface="+mn-lt"/>
              <a:ea typeface="Dotum" pitchFamily="34" charset="-127"/>
              <a:cs typeface="Arial"/>
              <a:sym typeface="Arial"/>
            </a:endParaRPr>
          </a:p>
        </p:txBody>
      </p:sp>
      <p:pic>
        <p:nvPicPr>
          <p:cNvPr id="50185" name="Picture 8" descr="CU_NYtraditionacrown"/>
          <p:cNvPicPr>
            <a:picLocks noChangeAspect="1" noChangeArrowheads="1"/>
          </p:cNvPicPr>
          <p:nvPr/>
        </p:nvPicPr>
        <p:blipFill>
          <a:blip r:embed="rId7"/>
          <a:srcRect/>
          <a:stretch>
            <a:fillRect/>
          </a:stretch>
        </p:blipFill>
        <p:spPr bwMode="auto">
          <a:xfrm>
            <a:off x="381000" y="6257925"/>
            <a:ext cx="1828800" cy="349250"/>
          </a:xfrm>
          <a:prstGeom prst="rect">
            <a:avLst/>
          </a:prstGeom>
          <a:noFill/>
          <a:ln w="9525">
            <a:noFill/>
            <a:miter lim="800000"/>
            <a:headEnd/>
            <a:tailEnd/>
          </a:ln>
        </p:spPr>
      </p:pic>
      <p:pic>
        <p:nvPicPr>
          <p:cNvPr id="50186" name="Picture 2"/>
          <p:cNvPicPr>
            <a:picLocks noChangeAspect="1" noChangeArrowheads="1"/>
          </p:cNvPicPr>
          <p:nvPr/>
        </p:nvPicPr>
        <p:blipFill>
          <a:blip r:embed="rId8"/>
          <a:srcRect l="38908" t="45531" r="32686" b="39828"/>
          <a:stretch>
            <a:fillRect/>
          </a:stretch>
        </p:blipFill>
        <p:spPr bwMode="auto">
          <a:xfrm>
            <a:off x="1074738" y="4295775"/>
            <a:ext cx="2844800" cy="917575"/>
          </a:xfrm>
          <a:prstGeom prst="rect">
            <a:avLst/>
          </a:prstGeom>
          <a:noFill/>
          <a:ln w="9525">
            <a:noFill/>
            <a:miter lim="800000"/>
            <a:headEnd/>
            <a:tailEnd/>
          </a:ln>
        </p:spPr>
      </p:pic>
      <p:cxnSp>
        <p:nvCxnSpPr>
          <p:cNvPr id="6" name="直線接點 5"/>
          <p:cNvCxnSpPr>
            <a:endCxn id="1036" idx="2"/>
          </p:cNvCxnSpPr>
          <p:nvPr/>
        </p:nvCxnSpPr>
        <p:spPr>
          <a:xfrm flipH="1" flipV="1">
            <a:off x="2954338" y="3175000"/>
            <a:ext cx="393700" cy="1046163"/>
          </a:xfrm>
          <a:prstGeom prst="line">
            <a:avLst/>
          </a:prstGeom>
        </p:spPr>
        <p:style>
          <a:lnRef idx="3">
            <a:schemeClr val="accent6"/>
          </a:lnRef>
          <a:fillRef idx="0">
            <a:schemeClr val="accent6"/>
          </a:fillRef>
          <a:effectRef idx="2">
            <a:schemeClr val="accent6"/>
          </a:effectRef>
          <a:fontRef idx="minor">
            <a:schemeClr val="tx1"/>
          </a:fontRef>
        </p:style>
      </p:cxnSp>
      <p:cxnSp>
        <p:nvCxnSpPr>
          <p:cNvPr id="9" name="直線接點 8"/>
          <p:cNvCxnSpPr>
            <a:endCxn id="1034" idx="2"/>
          </p:cNvCxnSpPr>
          <p:nvPr/>
        </p:nvCxnSpPr>
        <p:spPr>
          <a:xfrm flipV="1">
            <a:off x="3919538" y="3222625"/>
            <a:ext cx="3081337" cy="1193800"/>
          </a:xfrm>
          <a:prstGeom prst="line">
            <a:avLst/>
          </a:prstGeom>
        </p:spPr>
        <p:style>
          <a:lnRef idx="3">
            <a:schemeClr val="accent6"/>
          </a:lnRef>
          <a:fillRef idx="0">
            <a:schemeClr val="accent6"/>
          </a:fillRef>
          <a:effectRef idx="2">
            <a:schemeClr val="accent6"/>
          </a:effectRef>
          <a:fontRef idx="minor">
            <a:schemeClr val="tx1"/>
          </a:fontRef>
        </p:style>
      </p:cxnSp>
      <p:cxnSp>
        <p:nvCxnSpPr>
          <p:cNvPr id="13" name="直線接點 12"/>
          <p:cNvCxnSpPr>
            <a:endCxn id="1026" idx="1"/>
          </p:cNvCxnSpPr>
          <p:nvPr/>
        </p:nvCxnSpPr>
        <p:spPr>
          <a:xfrm flipV="1">
            <a:off x="4140200" y="4079875"/>
            <a:ext cx="3203575" cy="573088"/>
          </a:xfrm>
          <a:prstGeom prst="line">
            <a:avLst/>
          </a:prstGeom>
        </p:spPr>
        <p:style>
          <a:lnRef idx="3">
            <a:schemeClr val="accent6"/>
          </a:lnRef>
          <a:fillRef idx="0">
            <a:schemeClr val="accent6"/>
          </a:fillRef>
          <a:effectRef idx="2">
            <a:schemeClr val="accent6"/>
          </a:effectRef>
          <a:fontRef idx="minor">
            <a:schemeClr val="tx1"/>
          </a:fontRef>
        </p:style>
      </p:cxnSp>
      <p:cxnSp>
        <p:nvCxnSpPr>
          <p:cNvPr id="15" name="直線接點 14"/>
          <p:cNvCxnSpPr>
            <a:endCxn id="4" idx="1"/>
          </p:cNvCxnSpPr>
          <p:nvPr/>
        </p:nvCxnSpPr>
        <p:spPr>
          <a:xfrm>
            <a:off x="4073525" y="5076825"/>
            <a:ext cx="1168400" cy="136525"/>
          </a:xfrm>
          <a:prstGeom prst="line">
            <a:avLst/>
          </a:prstGeom>
        </p:spPr>
        <p:style>
          <a:lnRef idx="3">
            <a:schemeClr val="accent6"/>
          </a:lnRef>
          <a:fillRef idx="0">
            <a:schemeClr val="accent6"/>
          </a:fillRef>
          <a:effectRef idx="2">
            <a:schemeClr val="accent6"/>
          </a:effectRef>
          <a:fontRef idx="minor">
            <a:schemeClr val="tx1"/>
          </a:fontRef>
        </p:style>
      </p:cxnSp>
      <p:cxnSp>
        <p:nvCxnSpPr>
          <p:cNvPr id="17" name="直線接點 16"/>
          <p:cNvCxnSpPr>
            <a:endCxn id="4" idx="0"/>
          </p:cNvCxnSpPr>
          <p:nvPr/>
        </p:nvCxnSpPr>
        <p:spPr>
          <a:xfrm>
            <a:off x="4140200" y="4797425"/>
            <a:ext cx="2860675" cy="0"/>
          </a:xfrm>
          <a:prstGeom prst="line">
            <a:avLst/>
          </a:prstGeom>
        </p:spPr>
        <p:style>
          <a:lnRef idx="3">
            <a:schemeClr val="accent6"/>
          </a:lnRef>
          <a:fillRef idx="0">
            <a:schemeClr val="accent6"/>
          </a:fillRef>
          <a:effectRef idx="2">
            <a:schemeClr val="accent6"/>
          </a:effectRef>
          <a:fontRef idx="minor">
            <a:schemeClr val="tx1"/>
          </a:fontRef>
        </p:style>
      </p:cxnSp>
      <p:cxnSp>
        <p:nvCxnSpPr>
          <p:cNvPr id="19" name="直線接點 18"/>
          <p:cNvCxnSpPr>
            <a:endCxn id="1032" idx="0"/>
          </p:cNvCxnSpPr>
          <p:nvPr/>
        </p:nvCxnSpPr>
        <p:spPr>
          <a:xfrm>
            <a:off x="3779838" y="5213350"/>
            <a:ext cx="976312" cy="511175"/>
          </a:xfrm>
          <a:prstGeom prst="line">
            <a:avLst/>
          </a:prstGeom>
        </p:spPr>
        <p:style>
          <a:lnRef idx="3">
            <a:schemeClr val="accent6"/>
          </a:lnRef>
          <a:fillRef idx="0">
            <a:schemeClr val="accent6"/>
          </a:fillRef>
          <a:effectRef idx="2">
            <a:schemeClr val="accent6"/>
          </a:effectRef>
          <a:fontRef idx="minor">
            <a:schemeClr val="tx1"/>
          </a:fontRef>
        </p:style>
      </p:cxnSp>
      <p:pic>
        <p:nvPicPr>
          <p:cNvPr id="50193" name="Picture 2" descr="Git-logo-2012.svg"/>
          <p:cNvPicPr>
            <a:picLocks noChangeAspect="1" noChangeArrowheads="1"/>
          </p:cNvPicPr>
          <p:nvPr/>
        </p:nvPicPr>
        <p:blipFill>
          <a:blip r:embed="rId9"/>
          <a:srcRect/>
          <a:stretch>
            <a:fillRect/>
          </a:stretch>
        </p:blipFill>
        <p:spPr bwMode="auto">
          <a:xfrm>
            <a:off x="4154488" y="3248025"/>
            <a:ext cx="1371600" cy="571500"/>
          </a:xfrm>
          <a:prstGeom prst="rect">
            <a:avLst/>
          </a:prstGeom>
          <a:noFill/>
          <a:ln w="9525">
            <a:noFill/>
            <a:miter lim="800000"/>
            <a:headEnd/>
            <a:tailEnd/>
          </a:ln>
        </p:spPr>
      </p:pic>
      <p:cxnSp>
        <p:nvCxnSpPr>
          <p:cNvPr id="31" name="直線接點 30"/>
          <p:cNvCxnSpPr>
            <a:endCxn id="28" idx="1"/>
          </p:cNvCxnSpPr>
          <p:nvPr/>
        </p:nvCxnSpPr>
        <p:spPr>
          <a:xfrm flipV="1">
            <a:off x="3708400" y="3533775"/>
            <a:ext cx="446088" cy="762000"/>
          </a:xfrm>
          <a:prstGeom prst="line">
            <a:avLst/>
          </a:prstGeom>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700213"/>
            <a:ext cx="7138987" cy="4062412"/>
          </a:xfrm>
        </p:spPr>
        <p:txBody>
          <a:bodyPr rtlCol="0">
            <a:normAutofit fontScale="92500" lnSpcReduction="20000"/>
          </a:bodyPr>
          <a:lstStyle/>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Project Manage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Shih-</a:t>
            </a:r>
            <a:r>
              <a:rPr lang="en-US" dirty="0" err="1" smtClean="0">
                <a:solidFill>
                  <a:schemeClr val="bg1">
                    <a:lumMod val="75000"/>
                  </a:schemeClr>
                </a:solidFill>
              </a:rPr>
              <a:t>Hao</a:t>
            </a:r>
            <a:r>
              <a:rPr lang="en-US" dirty="0" smtClean="0">
                <a:solidFill>
                  <a:schemeClr val="bg1">
                    <a:lumMod val="75000"/>
                  </a:schemeClr>
                </a:solidFill>
              </a:rPr>
              <a:t> Tsai 	      (Project Manager)</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Structure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Terry Tsai		            (Language Guru)</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Compiler Architecture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Fan Wei  		            (System Architect)</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Environment</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Yi-Hong Lin		      (System Integrator)</a:t>
            </a:r>
          </a:p>
          <a:p>
            <a:pPr marL="0" indent="0" defTabSz="457200" fontAlgn="auto">
              <a:lnSpc>
                <a:spcPct val="90000"/>
              </a:lnSpc>
              <a:spcAft>
                <a:spcPts val="0"/>
              </a:spcAft>
              <a:buFont typeface="EngraverTextH" pitchFamily="2" charset="2"/>
              <a:buNone/>
              <a:defRPr/>
            </a:pPr>
            <a:r>
              <a:rPr lang="en-US" b="1" dirty="0" smtClean="0"/>
              <a:t>Testing </a:t>
            </a:r>
          </a:p>
          <a:p>
            <a:pPr marL="457200" lvl="1" indent="0" defTabSz="457200" fontAlgn="auto">
              <a:lnSpc>
                <a:spcPct val="90000"/>
              </a:lnSpc>
              <a:spcAft>
                <a:spcPts val="0"/>
              </a:spcAft>
              <a:buFont typeface="EngraverTextH" pitchFamily="2" charset="2"/>
              <a:buNone/>
              <a:defRPr/>
            </a:pPr>
            <a:r>
              <a:rPr lang="en-US" dirty="0" smtClean="0"/>
              <a:t>Chun-Chao Wang	(Testing &amp; validate)</a:t>
            </a:r>
          </a:p>
        </p:txBody>
      </p:sp>
      <p:pic>
        <p:nvPicPr>
          <p:cNvPr id="51203" name="Picture 2"/>
          <p:cNvPicPr>
            <a:picLocks noChangeAspect="1" noChangeArrowheads="1"/>
          </p:cNvPicPr>
          <p:nvPr/>
        </p:nvPicPr>
        <p:blipFill>
          <a:blip r:embed="rId2"/>
          <a:srcRect l="35728" t="39330" r="31197" b="34210"/>
          <a:stretch>
            <a:fillRect/>
          </a:stretch>
        </p:blipFill>
        <p:spPr bwMode="auto">
          <a:xfrm>
            <a:off x="5364163" y="260350"/>
            <a:ext cx="3311525" cy="1655763"/>
          </a:xfrm>
          <a:prstGeom prst="rect">
            <a:avLst/>
          </a:prstGeom>
          <a:noFill/>
          <a:ln w="9525">
            <a:noFill/>
            <a:miter lim="800000"/>
            <a:headEnd/>
            <a:tailEnd/>
          </a:ln>
        </p:spPr>
      </p:pic>
      <p:pic>
        <p:nvPicPr>
          <p:cNvPr id="51204"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標題 1"/>
          <p:cNvSpPr>
            <a:spLocks noGrp="1"/>
          </p:cNvSpPr>
          <p:nvPr>
            <p:ph type="title"/>
          </p:nvPr>
        </p:nvSpPr>
        <p:spPr>
          <a:xfrm>
            <a:off x="323850" y="679450"/>
            <a:ext cx="8229600" cy="738188"/>
          </a:xfrm>
        </p:spPr>
        <p:txBody>
          <a:bodyPr lIns="91425" tIns="91425" rIns="91425" bIns="91425" anchor="b">
            <a:spAutoFit/>
          </a:bodyPr>
          <a:lstStyle/>
          <a:p>
            <a:pPr algn="l"/>
            <a:r>
              <a:rPr lang="en-US" altLang="zh-TW" sz="3600" b="1" smtClean="0">
                <a:solidFill>
                  <a:srgbClr val="000000"/>
                </a:solidFill>
                <a:cs typeface="Arial" charset="0"/>
                <a:sym typeface="Arial" charset="0"/>
              </a:rPr>
              <a:t>Test Plan</a:t>
            </a:r>
            <a:endParaRPr lang="zh-TW" altLang="en-US" sz="3600" b="1" smtClean="0">
              <a:solidFill>
                <a:srgbClr val="000000"/>
              </a:solidFill>
              <a:cs typeface="Arial" charset="0"/>
              <a:sym typeface="Arial" charset="0"/>
            </a:endParaRPr>
          </a:p>
        </p:txBody>
      </p:sp>
      <p:graphicFrame>
        <p:nvGraphicFramePr>
          <p:cNvPr id="4" name="內容版面配置區 3"/>
          <p:cNvGraphicFramePr>
            <a:graphicFrameLocks noGrp="1"/>
          </p:cNvGraphicFramePr>
          <p:nvPr>
            <p:ph idx="1"/>
          </p:nvPr>
        </p:nvGraphicFramePr>
        <p:xfrm>
          <a:off x="457200" y="1600200"/>
          <a:ext cx="8219256"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2227" name="Picture 8" descr="CU_NYtraditionacrown"/>
          <p:cNvPicPr>
            <a:picLocks noChangeAspect="1" noChangeArrowheads="1"/>
          </p:cNvPicPr>
          <p:nvPr/>
        </p:nvPicPr>
        <p:blipFill>
          <a:blip r:embed="rId7"/>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標題 1"/>
          <p:cNvSpPr>
            <a:spLocks noGrp="1"/>
          </p:cNvSpPr>
          <p:nvPr>
            <p:ph type="title"/>
          </p:nvPr>
        </p:nvSpPr>
        <p:spPr>
          <a:xfrm>
            <a:off x="323850" y="674688"/>
            <a:ext cx="8229600" cy="738187"/>
          </a:xfrm>
        </p:spPr>
        <p:txBody>
          <a:bodyPr lIns="91425" tIns="91425" rIns="91425" bIns="91425" anchor="b">
            <a:spAutoFit/>
          </a:bodyPr>
          <a:lstStyle/>
          <a:p>
            <a:pPr algn="l"/>
            <a:r>
              <a:rPr lang="en-US" altLang="zh-TW" sz="3600" b="1" smtClean="0">
                <a:solidFill>
                  <a:srgbClr val="000000"/>
                </a:solidFill>
                <a:cs typeface="Arial" charset="0"/>
                <a:sym typeface="Arial" charset="0"/>
              </a:rPr>
              <a:t>System Test</a:t>
            </a:r>
            <a:endParaRPr lang="zh-TW" altLang="en-US" sz="3600" b="1" smtClean="0">
              <a:solidFill>
                <a:srgbClr val="000000"/>
              </a:solidFill>
              <a:cs typeface="Arial" charset="0"/>
              <a:sym typeface="Arial" charset="0"/>
            </a:endParaRPr>
          </a:p>
        </p:txBody>
      </p:sp>
      <p:sp>
        <p:nvSpPr>
          <p:cNvPr id="53250" name="內容版面配置區 2"/>
          <p:cNvSpPr>
            <a:spLocks noGrp="1"/>
          </p:cNvSpPr>
          <p:nvPr>
            <p:ph idx="1"/>
          </p:nvPr>
        </p:nvSpPr>
        <p:spPr/>
        <p:txBody>
          <a:bodyPr/>
          <a:lstStyle/>
          <a:p>
            <a:endParaRPr lang="zh-TW" altLang="en-US" smtClean="0"/>
          </a:p>
        </p:txBody>
      </p:sp>
      <p:sp>
        <p:nvSpPr>
          <p:cNvPr id="7" name="圓角矩形 6"/>
          <p:cNvSpPr/>
          <p:nvPr/>
        </p:nvSpPr>
        <p:spPr>
          <a:xfrm>
            <a:off x="833438" y="1504950"/>
            <a:ext cx="3673475" cy="4752975"/>
          </a:xfrm>
          <a:prstGeom prst="roundRect">
            <a:avLst/>
          </a:prstGeom>
          <a:gradFill>
            <a:gsLst>
              <a:gs pos="0">
                <a:schemeClr val="accent1"/>
              </a:gs>
              <a:gs pos="80000">
                <a:schemeClr val="accent1">
                  <a:shade val="93000"/>
                  <a:satMod val="130000"/>
                </a:schemeClr>
              </a:gs>
              <a:gs pos="100000">
                <a:schemeClr val="accent1">
                  <a:shade val="94000"/>
                  <a:satMod val="135000"/>
                </a:schemeClr>
              </a:gs>
            </a:gsLst>
          </a:gradFill>
        </p:spPr>
        <p:style>
          <a:lnRef idx="1">
            <a:schemeClr val="accent1"/>
          </a:lnRef>
          <a:fillRef idx="3">
            <a:schemeClr val="accent1"/>
          </a:fillRef>
          <a:effectRef idx="2">
            <a:schemeClr val="accent1"/>
          </a:effectRef>
          <a:fontRef idx="minor">
            <a:schemeClr val="lt1"/>
          </a:fontRef>
        </p:style>
        <p:txBody>
          <a:bodyPr/>
          <a:lstStyle/>
          <a:p>
            <a:pPr algn="ctr" fontAlgn="auto">
              <a:spcBef>
                <a:spcPts val="0"/>
              </a:spcBef>
              <a:spcAft>
                <a:spcPts val="0"/>
              </a:spcAft>
              <a:defRPr/>
            </a:pPr>
            <a:r>
              <a:rPr lang="en-US" altLang="zh-TW" sz="3200" kern="0" dirty="0">
                <a:ea typeface="Arial Unicode MS" pitchFamily="34" charset="-120"/>
                <a:cs typeface="Arial Unicode MS" pitchFamily="34" charset="-120"/>
                <a:sym typeface="Arial"/>
              </a:rPr>
              <a:t>Frontend</a:t>
            </a:r>
          </a:p>
          <a:p>
            <a:pPr marL="342900" indent="-342900" fontAlgn="auto">
              <a:spcBef>
                <a:spcPts val="0"/>
              </a:spcBef>
              <a:spcAft>
                <a:spcPts val="0"/>
              </a:spcAft>
              <a:buFont typeface="Arial" pitchFamily="34" charset="0"/>
              <a:buChar char="•"/>
              <a:defRPr/>
            </a:pPr>
            <a:r>
              <a:rPr lang="en-US" altLang="zh-TW" sz="2400" kern="0" dirty="0">
                <a:ea typeface="Arial Unicode MS" pitchFamily="34" charset="-120"/>
                <a:cs typeface="Arial Unicode MS" pitchFamily="34" charset="-120"/>
                <a:sym typeface="Arial"/>
              </a:rPr>
              <a:t>Redefinition</a:t>
            </a:r>
          </a:p>
          <a:p>
            <a:pPr marL="342900" indent="-342900" fontAlgn="auto">
              <a:spcBef>
                <a:spcPts val="0"/>
              </a:spcBef>
              <a:spcAft>
                <a:spcPts val="0"/>
              </a:spcAft>
              <a:buFont typeface="Arial" pitchFamily="34" charset="0"/>
              <a:buChar char="•"/>
              <a:defRPr/>
            </a:pPr>
            <a:r>
              <a:rPr lang="en-US" altLang="zh-TW" sz="2400" kern="0" dirty="0">
                <a:ea typeface="Arial Unicode MS" pitchFamily="34" charset="-120"/>
                <a:cs typeface="Arial Unicode MS" pitchFamily="34" charset="-120"/>
                <a:sym typeface="Arial"/>
              </a:rPr>
              <a:t>Undeclared identifier</a:t>
            </a:r>
          </a:p>
          <a:p>
            <a:pPr marL="342900" indent="-342900" fontAlgn="auto">
              <a:spcBef>
                <a:spcPts val="0"/>
              </a:spcBef>
              <a:spcAft>
                <a:spcPts val="0"/>
              </a:spcAft>
              <a:buFont typeface="Arial" pitchFamily="34" charset="0"/>
              <a:buChar char="•"/>
              <a:defRPr/>
            </a:pPr>
            <a:r>
              <a:rPr lang="en-US" altLang="zh-TW" sz="2400" kern="0" dirty="0">
                <a:ea typeface="Arial Unicode MS" pitchFamily="34" charset="-120"/>
                <a:cs typeface="Arial Unicode MS" pitchFamily="34" charset="-120"/>
                <a:sym typeface="Arial"/>
              </a:rPr>
              <a:t>Scope of identifier</a:t>
            </a:r>
          </a:p>
          <a:p>
            <a:pPr marL="342900" indent="-342900" fontAlgn="auto">
              <a:spcBef>
                <a:spcPts val="0"/>
              </a:spcBef>
              <a:spcAft>
                <a:spcPts val="0"/>
              </a:spcAft>
              <a:buFont typeface="Arial" pitchFamily="34" charset="0"/>
              <a:buChar char="•"/>
              <a:defRPr/>
            </a:pPr>
            <a:r>
              <a:rPr lang="en-US" altLang="zh-TW" sz="2400" kern="0" dirty="0">
                <a:ea typeface="Arial Unicode MS" pitchFamily="34" charset="-120"/>
                <a:cs typeface="Arial Unicode MS" pitchFamily="34" charset="-120"/>
                <a:sym typeface="Arial"/>
              </a:rPr>
              <a:t># of Function parameter</a:t>
            </a:r>
          </a:p>
          <a:p>
            <a:pPr marL="342900" indent="-342900" fontAlgn="auto">
              <a:spcBef>
                <a:spcPts val="0"/>
              </a:spcBef>
              <a:spcAft>
                <a:spcPts val="0"/>
              </a:spcAft>
              <a:buFont typeface="Arial" pitchFamily="34" charset="0"/>
              <a:buChar char="•"/>
              <a:defRPr/>
            </a:pPr>
            <a:r>
              <a:rPr lang="en-US" altLang="zh-TW" sz="2400" kern="0" dirty="0">
                <a:ea typeface="Arial Unicode MS" pitchFamily="34" charset="-120"/>
                <a:cs typeface="Arial Unicode MS" pitchFamily="34" charset="-120"/>
                <a:sym typeface="Arial"/>
              </a:rPr>
              <a:t>Built-in functions</a:t>
            </a:r>
          </a:p>
          <a:p>
            <a:pPr marL="342900" indent="-342900" fontAlgn="auto">
              <a:spcBef>
                <a:spcPts val="0"/>
              </a:spcBef>
              <a:spcAft>
                <a:spcPts val="0"/>
              </a:spcAft>
              <a:buFont typeface="Arial" pitchFamily="34" charset="0"/>
              <a:buChar char="•"/>
              <a:defRPr/>
            </a:pPr>
            <a:r>
              <a:rPr lang="en-US" altLang="zh-TW" sz="2400" kern="0" dirty="0">
                <a:ea typeface="Arial Unicode MS" pitchFamily="34" charset="-120"/>
                <a:cs typeface="Arial Unicode MS" pitchFamily="34" charset="-120"/>
                <a:sym typeface="Arial"/>
              </a:rPr>
              <a:t>Dollar sign </a:t>
            </a:r>
            <a:endParaRPr lang="zh-TW" altLang="en-US" sz="2400" kern="0" dirty="0">
              <a:ea typeface="Arial Unicode MS" pitchFamily="34" charset="-120"/>
              <a:cs typeface="Arial Unicode MS" pitchFamily="34" charset="-120"/>
              <a:sym typeface="Arial"/>
            </a:endParaRPr>
          </a:p>
        </p:txBody>
      </p:sp>
      <p:sp>
        <p:nvSpPr>
          <p:cNvPr id="10" name="圓角矩形 9"/>
          <p:cNvSpPr/>
          <p:nvPr/>
        </p:nvSpPr>
        <p:spPr>
          <a:xfrm>
            <a:off x="4932363" y="1516063"/>
            <a:ext cx="3671887" cy="4752975"/>
          </a:xfrm>
          <a:prstGeom prst="roundRect">
            <a:avLst/>
          </a:prstGeom>
          <a:gradFill>
            <a:gsLst>
              <a:gs pos="0">
                <a:schemeClr val="accent1"/>
              </a:gs>
              <a:gs pos="80000">
                <a:schemeClr val="accent1">
                  <a:shade val="93000"/>
                  <a:satMod val="130000"/>
                </a:schemeClr>
              </a:gs>
              <a:gs pos="100000">
                <a:schemeClr val="accent1">
                  <a:shade val="94000"/>
                  <a:satMod val="135000"/>
                </a:schemeClr>
              </a:gs>
            </a:gsLst>
          </a:gradFill>
        </p:spPr>
        <p:style>
          <a:lnRef idx="1">
            <a:schemeClr val="accent1"/>
          </a:lnRef>
          <a:fillRef idx="3">
            <a:schemeClr val="accent1"/>
          </a:fillRef>
          <a:effectRef idx="2">
            <a:schemeClr val="accent1"/>
          </a:effectRef>
          <a:fontRef idx="minor">
            <a:schemeClr val="lt1"/>
          </a:fontRef>
        </p:style>
        <p:txBody>
          <a:bodyPr/>
          <a:lstStyle/>
          <a:p>
            <a:pPr algn="ctr" fontAlgn="auto">
              <a:spcBef>
                <a:spcPts val="0"/>
              </a:spcBef>
              <a:spcAft>
                <a:spcPts val="0"/>
              </a:spcAft>
              <a:defRPr/>
            </a:pPr>
            <a:r>
              <a:rPr lang="en-US" altLang="zh-TW" sz="3200" kern="0" dirty="0">
                <a:ea typeface="Arial Unicode MS" pitchFamily="34" charset="-120"/>
                <a:cs typeface="Arial Unicode MS" pitchFamily="34" charset="-120"/>
                <a:sym typeface="Arial"/>
              </a:rPr>
              <a:t>Backend</a:t>
            </a:r>
          </a:p>
          <a:p>
            <a:pPr marL="342900" indent="-342900" fontAlgn="auto">
              <a:spcBef>
                <a:spcPts val="0"/>
              </a:spcBef>
              <a:spcAft>
                <a:spcPts val="0"/>
              </a:spcAft>
              <a:buFont typeface="Arial" pitchFamily="34" charset="0"/>
              <a:buChar char="•"/>
              <a:defRPr/>
            </a:pPr>
            <a:r>
              <a:rPr lang="en-US" altLang="zh-TW" sz="2400" kern="0" dirty="0">
                <a:ea typeface="Arial Unicode MS" pitchFamily="34" charset="-120"/>
                <a:cs typeface="Arial Unicode MS" pitchFamily="34" charset="-120"/>
                <a:sym typeface="Arial"/>
              </a:rPr>
              <a:t>Primitive types</a:t>
            </a:r>
          </a:p>
          <a:p>
            <a:pPr marL="800100" lvl="1" indent="-342900" fontAlgn="auto">
              <a:spcBef>
                <a:spcPts val="0"/>
              </a:spcBef>
              <a:spcAft>
                <a:spcPts val="0"/>
              </a:spcAft>
              <a:buFont typeface="Wingdings" pitchFamily="2" charset="2"/>
              <a:buChar char="ü"/>
              <a:defRPr/>
            </a:pPr>
            <a:r>
              <a:rPr lang="en-US" altLang="zh-TW" sz="2400" kern="0" dirty="0">
                <a:ea typeface="Arial Unicode MS" pitchFamily="34" charset="-120"/>
                <a:cs typeface="Arial Unicode MS" pitchFamily="34" charset="-120"/>
                <a:sym typeface="Arial"/>
              </a:rPr>
              <a:t>Operator</a:t>
            </a:r>
          </a:p>
          <a:p>
            <a:pPr marL="800100" lvl="1" indent="-342900" fontAlgn="auto">
              <a:spcBef>
                <a:spcPts val="0"/>
              </a:spcBef>
              <a:spcAft>
                <a:spcPts val="0"/>
              </a:spcAft>
              <a:buFont typeface="Wingdings" pitchFamily="2" charset="2"/>
              <a:buChar char="ü"/>
              <a:defRPr/>
            </a:pPr>
            <a:r>
              <a:rPr lang="en-US" altLang="zh-TW" sz="2400" kern="0" dirty="0">
                <a:ea typeface="Arial Unicode MS" pitchFamily="34" charset="-120"/>
                <a:cs typeface="Arial Unicode MS" pitchFamily="34" charset="-120"/>
                <a:sym typeface="Arial"/>
              </a:rPr>
              <a:t>Type conversion</a:t>
            </a:r>
          </a:p>
          <a:p>
            <a:pPr marL="342900" indent="-342900" fontAlgn="auto">
              <a:spcBef>
                <a:spcPts val="0"/>
              </a:spcBef>
              <a:spcAft>
                <a:spcPts val="0"/>
              </a:spcAft>
              <a:buFont typeface="Arial" pitchFamily="34" charset="0"/>
              <a:buChar char="•"/>
              <a:defRPr/>
            </a:pPr>
            <a:r>
              <a:rPr lang="en-US" altLang="zh-TW" sz="2400" kern="0" dirty="0">
                <a:ea typeface="Arial Unicode MS" pitchFamily="34" charset="-120"/>
                <a:cs typeface="Arial Unicode MS" pitchFamily="34" charset="-120"/>
                <a:sym typeface="Arial"/>
              </a:rPr>
              <a:t>Image type</a:t>
            </a:r>
          </a:p>
          <a:p>
            <a:pPr marL="800100" lvl="1" indent="-342900" fontAlgn="auto">
              <a:spcBef>
                <a:spcPts val="0"/>
              </a:spcBef>
              <a:spcAft>
                <a:spcPts val="0"/>
              </a:spcAft>
              <a:buFont typeface="Wingdings" pitchFamily="2" charset="2"/>
              <a:buChar char="ü"/>
              <a:defRPr/>
            </a:pPr>
            <a:r>
              <a:rPr lang="en-US" altLang="zh-TW" sz="2400" kern="0" dirty="0">
                <a:ea typeface="Arial Unicode MS" pitchFamily="34" charset="-120"/>
                <a:cs typeface="Arial Unicode MS" pitchFamily="34" charset="-120"/>
                <a:sym typeface="Arial"/>
              </a:rPr>
              <a:t>Operators</a:t>
            </a:r>
          </a:p>
          <a:p>
            <a:pPr marL="800100" lvl="1" indent="-342900" fontAlgn="auto">
              <a:spcBef>
                <a:spcPts val="0"/>
              </a:spcBef>
              <a:spcAft>
                <a:spcPts val="0"/>
              </a:spcAft>
              <a:buFont typeface="Wingdings" pitchFamily="2" charset="2"/>
              <a:buChar char="ü"/>
              <a:defRPr/>
            </a:pPr>
            <a:r>
              <a:rPr lang="en-US" altLang="zh-TW" sz="2400" kern="0" dirty="0">
                <a:ea typeface="Arial Unicode MS" pitchFamily="34" charset="-120"/>
                <a:cs typeface="Arial Unicode MS" pitchFamily="34" charset="-120"/>
                <a:sym typeface="Arial"/>
              </a:rPr>
              <a:t>Built-in functions</a:t>
            </a:r>
            <a:endParaRPr lang="zh-TW" altLang="en-US" sz="2400" kern="0" dirty="0">
              <a:ea typeface="Arial Unicode MS" pitchFamily="34" charset="-120"/>
              <a:cs typeface="Arial Unicode MS" pitchFamily="34" charset="-120"/>
              <a:sym typeface="Arial"/>
            </a:endParaRPr>
          </a:p>
        </p:txBody>
      </p:sp>
      <p:pic>
        <p:nvPicPr>
          <p:cNvPr id="53253"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標題 1"/>
          <p:cNvSpPr>
            <a:spLocks noGrp="1"/>
          </p:cNvSpPr>
          <p:nvPr>
            <p:ph type="title"/>
          </p:nvPr>
        </p:nvSpPr>
        <p:spPr>
          <a:xfrm>
            <a:off x="323850" y="679450"/>
            <a:ext cx="8229600" cy="738188"/>
          </a:xfrm>
        </p:spPr>
        <p:txBody>
          <a:bodyPr lIns="91425" tIns="91425" rIns="91425" bIns="91425" anchor="b">
            <a:spAutoFit/>
          </a:bodyPr>
          <a:lstStyle/>
          <a:p>
            <a:pPr algn="l"/>
            <a:r>
              <a:rPr lang="en-US" altLang="zh-TW" sz="3600" b="1" smtClean="0">
                <a:solidFill>
                  <a:srgbClr val="000000"/>
                </a:solidFill>
                <a:cs typeface="Arial" charset="0"/>
                <a:sym typeface="Arial" charset="0"/>
              </a:rPr>
              <a:t>Non-Technical Part</a:t>
            </a:r>
            <a:endParaRPr lang="zh-TW" altLang="en-US" sz="3600" b="1" smtClean="0">
              <a:solidFill>
                <a:srgbClr val="000000"/>
              </a:solidFill>
              <a:cs typeface="Arial" charset="0"/>
              <a:sym typeface="Arial" charset="0"/>
            </a:endParaRPr>
          </a:p>
        </p:txBody>
      </p:sp>
      <p:graphicFrame>
        <p:nvGraphicFramePr>
          <p:cNvPr id="4" name="內容版面配置區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5299" name="Picture 8" descr="CU_NYtraditionacrown"/>
          <p:cNvPicPr>
            <a:picLocks noChangeAspect="1" noChangeArrowheads="1"/>
          </p:cNvPicPr>
          <p:nvPr/>
        </p:nvPicPr>
        <p:blipFill>
          <a:blip r:embed="rId8"/>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700213"/>
            <a:ext cx="7138987" cy="4062412"/>
          </a:xfrm>
        </p:spPr>
        <p:txBody>
          <a:bodyPr rtlCol="0">
            <a:normAutofit/>
          </a:bodyPr>
          <a:lstStyle/>
          <a:p>
            <a:pPr marL="0" indent="0" defTabSz="457200" fontAlgn="auto">
              <a:lnSpc>
                <a:spcPct val="90000"/>
              </a:lnSpc>
              <a:spcAft>
                <a:spcPts val="0"/>
              </a:spcAft>
              <a:buFont typeface="EngraverTextH" pitchFamily="2" charset="2"/>
              <a:buNone/>
              <a:defRPr/>
            </a:pPr>
            <a:endParaRPr lang="en-US" b="1" dirty="0" smtClean="0">
              <a:solidFill>
                <a:schemeClr val="bg1">
                  <a:lumMod val="75000"/>
                </a:schemeClr>
              </a:solidFill>
            </a:endParaRPr>
          </a:p>
          <a:p>
            <a:pPr marL="0" indent="0" defTabSz="457200" fontAlgn="auto">
              <a:lnSpc>
                <a:spcPct val="90000"/>
              </a:lnSpc>
              <a:spcAft>
                <a:spcPts val="0"/>
              </a:spcAft>
              <a:buFont typeface="EngraverTextH" pitchFamily="2" charset="2"/>
              <a:buNone/>
              <a:defRPr/>
            </a:pPr>
            <a:r>
              <a:rPr lang="en-US" b="1" dirty="0" smtClean="0"/>
              <a:t>Demonstration</a:t>
            </a:r>
          </a:p>
          <a:p>
            <a:pPr marL="457200" lvl="1" indent="0" defTabSz="457200" fontAlgn="auto">
              <a:lnSpc>
                <a:spcPct val="90000"/>
              </a:lnSpc>
              <a:spcAft>
                <a:spcPts val="0"/>
              </a:spcAft>
              <a:buFont typeface="EngraverTextH" pitchFamily="2" charset="2"/>
              <a:buNone/>
              <a:defRPr/>
            </a:pPr>
            <a:r>
              <a:rPr lang="en-US" dirty="0" smtClean="0"/>
              <a:t>Terry Tsai   /   Yi-Hong Lin</a:t>
            </a:r>
          </a:p>
          <a:p>
            <a:pPr marL="457200" lvl="1" indent="0" defTabSz="457200" fontAlgn="auto">
              <a:lnSpc>
                <a:spcPct val="90000"/>
              </a:lnSpc>
              <a:spcAft>
                <a:spcPts val="0"/>
              </a:spcAft>
              <a:buFont typeface="EngraverTextH" pitchFamily="2" charset="2"/>
              <a:buNone/>
              <a:defRPr/>
            </a:pPr>
            <a:endParaRPr lang="en-US" dirty="0">
              <a:solidFill>
                <a:schemeClr val="bg1">
                  <a:lumMod val="75000"/>
                </a:schemeClr>
              </a:solidFill>
            </a:endParaRP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Conclusion</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Shih-</a:t>
            </a:r>
            <a:r>
              <a:rPr lang="en-US" dirty="0" err="1" smtClean="0">
                <a:solidFill>
                  <a:schemeClr val="bg1">
                    <a:lumMod val="75000"/>
                  </a:schemeClr>
                </a:solidFill>
              </a:rPr>
              <a:t>Hao</a:t>
            </a:r>
            <a:r>
              <a:rPr lang="en-US" dirty="0" smtClean="0">
                <a:solidFill>
                  <a:schemeClr val="bg1">
                    <a:lumMod val="75000"/>
                  </a:schemeClr>
                </a:solidFill>
              </a:rPr>
              <a:t> Tsai</a:t>
            </a:r>
          </a:p>
        </p:txBody>
      </p:sp>
      <p:pic>
        <p:nvPicPr>
          <p:cNvPr id="57347" name="Picture 2"/>
          <p:cNvPicPr>
            <a:picLocks noChangeAspect="1" noChangeArrowheads="1"/>
          </p:cNvPicPr>
          <p:nvPr/>
        </p:nvPicPr>
        <p:blipFill>
          <a:blip r:embed="rId2"/>
          <a:srcRect l="35728" t="39330" r="31197" b="34210"/>
          <a:stretch>
            <a:fillRect/>
          </a:stretch>
        </p:blipFill>
        <p:spPr bwMode="auto">
          <a:xfrm>
            <a:off x="5364163" y="260350"/>
            <a:ext cx="3311525" cy="1655763"/>
          </a:xfrm>
          <a:prstGeom prst="rect">
            <a:avLst/>
          </a:prstGeom>
          <a:noFill/>
          <a:ln w="9525">
            <a:noFill/>
            <a:miter lim="800000"/>
            <a:headEnd/>
            <a:tailEnd/>
          </a:ln>
        </p:spPr>
      </p:pic>
      <p:pic>
        <p:nvPicPr>
          <p:cNvPr id="57348"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圖說文字 9"/>
          <p:cNvSpPr/>
          <p:nvPr/>
        </p:nvSpPr>
        <p:spPr>
          <a:xfrm>
            <a:off x="4211638" y="1989138"/>
            <a:ext cx="3816350" cy="2663825"/>
          </a:xfrm>
          <a:prstGeom prst="wedgeRectCallout">
            <a:avLst>
              <a:gd name="adj1" fmla="val -74613"/>
              <a:gd name="adj2" fmla="val -52120"/>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kern="0">
              <a:sym typeface="Arial"/>
            </a:endParaRPr>
          </a:p>
        </p:txBody>
      </p:sp>
      <p:sp>
        <p:nvSpPr>
          <p:cNvPr id="19458" name="Shape 41"/>
          <p:cNvSpPr>
            <a:spLocks noGrp="1"/>
          </p:cNvSpPr>
          <p:nvPr>
            <p:ph type="title"/>
          </p:nvPr>
        </p:nvSpPr>
        <p:spPr>
          <a:xfrm>
            <a:off x="457200" y="679450"/>
            <a:ext cx="8229600" cy="738188"/>
          </a:xfrm>
        </p:spPr>
        <p:txBody>
          <a:bodyPr>
            <a:spAutoFit/>
          </a:bodyPr>
          <a:lstStyle/>
          <a:p>
            <a:pPr>
              <a:spcBef>
                <a:spcPct val="0"/>
              </a:spcBef>
              <a:buSzTx/>
              <a:buFontTx/>
              <a:buNone/>
            </a:pPr>
            <a:r>
              <a:rPr lang="en-US" smtClean="0">
                <a:solidFill>
                  <a:srgbClr val="000000"/>
                </a:solidFill>
                <a:latin typeface="Calibri" pitchFamily="34" charset="0"/>
                <a:cs typeface="Arial" charset="0"/>
                <a:sym typeface="Arial" charset="0"/>
              </a:rPr>
              <a:t>Why is BIPL</a:t>
            </a:r>
          </a:p>
        </p:txBody>
      </p:sp>
      <p:sp>
        <p:nvSpPr>
          <p:cNvPr id="4" name="Shape 36"/>
          <p:cNvSpPr txBox="1">
            <a:spLocks/>
          </p:cNvSpPr>
          <p:nvPr/>
        </p:nvSpPr>
        <p:spPr>
          <a:xfrm>
            <a:off x="457200" y="1600200"/>
            <a:ext cx="8229600" cy="1446213"/>
          </a:xfrm>
          <a:prstGeom prst="rect">
            <a:avLst/>
          </a:prstGeom>
          <a:noFill/>
          <a:ln>
            <a:noFill/>
          </a:ln>
        </p:spPr>
        <p:txBody>
          <a:bodyPr lIns="91425" tIns="91425" rIns="91425" bIns="91425">
            <a:spAutoFit/>
          </a:bodyPr>
          <a:lstStyle/>
          <a:p>
            <a:pPr marL="274320" indent="-274320" fontAlgn="auto">
              <a:spcBef>
                <a:spcPts val="600"/>
              </a:spcBef>
              <a:spcAft>
                <a:spcPts val="0"/>
              </a:spcAft>
              <a:buClr>
                <a:schemeClr val="accent1"/>
              </a:buClr>
              <a:buSzPct val="70000"/>
              <a:buFont typeface="Wingdings"/>
              <a:buChar char=""/>
              <a:defRPr/>
            </a:pPr>
            <a:r>
              <a:rPr lang="en-US" sz="2400" dirty="0">
                <a:solidFill>
                  <a:schemeClr val="tx1"/>
                </a:solidFill>
                <a:latin typeface="+mn-lt"/>
                <a:cs typeface="+mn-cs"/>
                <a:sym typeface="Arial"/>
              </a:rPr>
              <a:t>Simple &amp; Intuitive</a:t>
            </a:r>
          </a:p>
          <a:p>
            <a:pPr marL="274320" indent="-274320" fontAlgn="auto">
              <a:spcBef>
                <a:spcPts val="600"/>
              </a:spcBef>
              <a:spcAft>
                <a:spcPts val="0"/>
              </a:spcAft>
              <a:buClr>
                <a:schemeClr val="accent1"/>
              </a:buClr>
              <a:buSzPct val="70000"/>
              <a:buFont typeface="Wingdings"/>
              <a:buChar char=""/>
              <a:defRPr/>
            </a:pPr>
            <a:r>
              <a:rPr lang="en-US" sz="2400" dirty="0">
                <a:solidFill>
                  <a:schemeClr val="tx1"/>
                </a:solidFill>
                <a:latin typeface="+mn-lt"/>
                <a:cs typeface="+mn-cs"/>
                <a:sym typeface="Arial"/>
              </a:rPr>
              <a:t>Powerful</a:t>
            </a:r>
          </a:p>
          <a:p>
            <a:pPr marL="274320" indent="-274320" fontAlgn="auto">
              <a:spcBef>
                <a:spcPts val="600"/>
              </a:spcBef>
              <a:spcAft>
                <a:spcPts val="0"/>
              </a:spcAft>
              <a:buClr>
                <a:schemeClr val="accent1"/>
              </a:buClr>
              <a:buSzPct val="70000"/>
              <a:buFont typeface="Wingdings"/>
              <a:buChar char=""/>
              <a:defRPr/>
            </a:pPr>
            <a:r>
              <a:rPr lang="en-US" sz="2400" dirty="0">
                <a:solidFill>
                  <a:schemeClr val="tx1"/>
                </a:solidFill>
                <a:latin typeface="+mn-lt"/>
                <a:cs typeface="+mn-cs"/>
                <a:sym typeface="Arial"/>
              </a:rPr>
              <a:t>Flexible</a:t>
            </a:r>
          </a:p>
        </p:txBody>
      </p:sp>
      <p:pic>
        <p:nvPicPr>
          <p:cNvPr id="19460"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pic>
        <p:nvPicPr>
          <p:cNvPr id="19461" name="Picture 3"/>
          <p:cNvPicPr>
            <a:picLocks noChangeAspect="1" noChangeArrowheads="1"/>
          </p:cNvPicPr>
          <p:nvPr/>
        </p:nvPicPr>
        <p:blipFill>
          <a:blip r:embed="rId4"/>
          <a:srcRect l="23422" t="32990" r="25784" b="12201"/>
          <a:stretch>
            <a:fillRect/>
          </a:stretch>
        </p:blipFill>
        <p:spPr bwMode="auto">
          <a:xfrm>
            <a:off x="4356100" y="2128838"/>
            <a:ext cx="3529013" cy="2379662"/>
          </a:xfrm>
          <a:prstGeom prst="rect">
            <a:avLst/>
          </a:prstGeom>
          <a:noFill/>
          <a:ln w="9525">
            <a:noFill/>
            <a:miter lim="800000"/>
            <a:headEnd/>
            <a:tailEnd/>
          </a:ln>
        </p:spPr>
      </p:pic>
    </p:spTree>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hape 95"/>
          <p:cNvSpPr>
            <a:spLocks noGrp="1"/>
          </p:cNvSpPr>
          <p:nvPr>
            <p:ph type="title"/>
          </p:nvPr>
        </p:nvSpPr>
        <p:spPr>
          <a:xfrm>
            <a:off x="457200" y="679450"/>
            <a:ext cx="8229600" cy="738188"/>
          </a:xfrm>
        </p:spPr>
        <p:txBody>
          <a:bodyPr>
            <a:spAutoFit/>
          </a:bodyPr>
          <a:lstStyle/>
          <a:p>
            <a:pPr>
              <a:spcBef>
                <a:spcPct val="0"/>
              </a:spcBef>
              <a:buSzTx/>
              <a:buFontTx/>
              <a:buNone/>
            </a:pPr>
            <a:r>
              <a:rPr lang="en-US" altLang="zh-TW" smtClean="0">
                <a:solidFill>
                  <a:srgbClr val="000000"/>
                </a:solidFill>
                <a:latin typeface="Calibri" pitchFamily="34" charset="0"/>
                <a:ea typeface="新細明體" charset="-120"/>
                <a:cs typeface="Arial" charset="0"/>
                <a:sym typeface="Arial" charset="0"/>
              </a:rPr>
              <a:t>DEMO</a:t>
            </a:r>
          </a:p>
        </p:txBody>
      </p:sp>
      <p:sp>
        <p:nvSpPr>
          <p:cNvPr id="58370" name="Shape 96"/>
          <p:cNvSpPr>
            <a:spLocks noGrp="1"/>
          </p:cNvSpPr>
          <p:nvPr>
            <p:ph type="body" idx="1"/>
          </p:nvPr>
        </p:nvSpPr>
        <p:spPr>
          <a:xfrm>
            <a:off x="457200" y="1600200"/>
            <a:ext cx="8229600" cy="4967288"/>
          </a:xfrm>
        </p:spPr>
        <p:txBody>
          <a:bodyPr>
            <a:spAutoFit/>
          </a:bodyPr>
          <a:lstStyle/>
          <a:p>
            <a:pPr>
              <a:buFont typeface="Arial" charset="0"/>
              <a:buNone/>
            </a:pPr>
            <a:r>
              <a:rPr lang="en-US" smtClean="0"/>
              <a:t>demo sample code 1</a:t>
            </a:r>
          </a:p>
        </p:txBody>
      </p:sp>
      <p:pic>
        <p:nvPicPr>
          <p:cNvPr id="58371"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ransition spd="slow">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hape 194"/>
          <p:cNvSpPr>
            <a:spLocks noGrp="1"/>
          </p:cNvSpPr>
          <p:nvPr>
            <p:ph type="title"/>
          </p:nvPr>
        </p:nvSpPr>
        <p:spPr>
          <a:xfrm>
            <a:off x="457200" y="679450"/>
            <a:ext cx="8229600" cy="738188"/>
          </a:xfrm>
        </p:spPr>
        <p:txBody>
          <a:bodyPr>
            <a:spAutoFit/>
          </a:bodyPr>
          <a:lstStyle/>
          <a:p>
            <a:pPr>
              <a:spcBef>
                <a:spcPct val="0"/>
              </a:spcBef>
              <a:buSzTx/>
              <a:buFontTx/>
              <a:buNone/>
            </a:pPr>
            <a:r>
              <a:rPr lang="en-US" altLang="zh-TW" smtClean="0">
                <a:solidFill>
                  <a:srgbClr val="000000"/>
                </a:solidFill>
                <a:latin typeface="Calibri" pitchFamily="34" charset="0"/>
                <a:ea typeface="新細明體" charset="-120"/>
                <a:cs typeface="Arial" charset="0"/>
                <a:sym typeface="Arial" charset="0"/>
              </a:rPr>
              <a:t>DEMO</a:t>
            </a:r>
          </a:p>
        </p:txBody>
      </p:sp>
      <p:sp>
        <p:nvSpPr>
          <p:cNvPr id="60418" name="Shape 195"/>
          <p:cNvSpPr>
            <a:spLocks noGrp="1"/>
          </p:cNvSpPr>
          <p:nvPr>
            <p:ph type="body" idx="1"/>
          </p:nvPr>
        </p:nvSpPr>
        <p:spPr>
          <a:xfrm>
            <a:off x="457200" y="1600200"/>
            <a:ext cx="8229600" cy="4967288"/>
          </a:xfrm>
        </p:spPr>
        <p:txBody>
          <a:bodyPr>
            <a:spAutoFit/>
          </a:bodyPr>
          <a:lstStyle/>
          <a:p>
            <a:pPr>
              <a:buFont typeface="Arial" charset="0"/>
              <a:buNone/>
            </a:pPr>
            <a:r>
              <a:rPr lang="en-US" smtClean="0"/>
              <a:t>demo sample code 2</a:t>
            </a:r>
          </a:p>
        </p:txBody>
      </p:sp>
      <p:pic>
        <p:nvPicPr>
          <p:cNvPr id="60419"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ransition spd="slow">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700213"/>
            <a:ext cx="7138987" cy="4062412"/>
          </a:xfrm>
        </p:spPr>
        <p:txBody>
          <a:bodyPr rtlCol="0">
            <a:normAutofit/>
          </a:bodyPr>
          <a:lstStyle/>
          <a:p>
            <a:pPr marL="0" indent="0" defTabSz="457200" fontAlgn="auto">
              <a:lnSpc>
                <a:spcPct val="90000"/>
              </a:lnSpc>
              <a:spcAft>
                <a:spcPts val="0"/>
              </a:spcAft>
              <a:buFont typeface="EngraverTextH" pitchFamily="2" charset="2"/>
              <a:buNone/>
              <a:defRPr/>
            </a:pPr>
            <a:endParaRPr lang="en-US" b="1" dirty="0" smtClean="0">
              <a:solidFill>
                <a:schemeClr val="bg1">
                  <a:lumMod val="75000"/>
                </a:schemeClr>
              </a:solidFill>
            </a:endParaRP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Demonstration</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Terry Tsai   /   Yi-Hong Lin</a:t>
            </a:r>
          </a:p>
          <a:p>
            <a:pPr marL="457200" lvl="1" indent="0" defTabSz="457200" fontAlgn="auto">
              <a:lnSpc>
                <a:spcPct val="90000"/>
              </a:lnSpc>
              <a:spcAft>
                <a:spcPts val="0"/>
              </a:spcAft>
              <a:buFont typeface="EngraverTextH" pitchFamily="2" charset="2"/>
              <a:buNone/>
              <a:defRPr/>
            </a:pPr>
            <a:endParaRPr lang="en-US" dirty="0">
              <a:solidFill>
                <a:schemeClr val="bg1">
                  <a:lumMod val="75000"/>
                </a:schemeClr>
              </a:solidFill>
            </a:endParaRPr>
          </a:p>
          <a:p>
            <a:pPr marL="0" indent="0" defTabSz="457200" fontAlgn="auto">
              <a:lnSpc>
                <a:spcPct val="90000"/>
              </a:lnSpc>
              <a:spcAft>
                <a:spcPts val="0"/>
              </a:spcAft>
              <a:buFont typeface="EngraverTextH" pitchFamily="2" charset="2"/>
              <a:buNone/>
              <a:defRPr/>
            </a:pPr>
            <a:r>
              <a:rPr lang="en-US" b="1" dirty="0" smtClean="0"/>
              <a:t>Conclusion</a:t>
            </a:r>
          </a:p>
          <a:p>
            <a:pPr marL="457200" lvl="1" indent="0" defTabSz="457200" fontAlgn="auto">
              <a:lnSpc>
                <a:spcPct val="90000"/>
              </a:lnSpc>
              <a:spcAft>
                <a:spcPts val="0"/>
              </a:spcAft>
              <a:buFont typeface="EngraverTextH" pitchFamily="2" charset="2"/>
              <a:buNone/>
              <a:defRPr/>
            </a:pPr>
            <a:r>
              <a:rPr lang="en-US" dirty="0" smtClean="0"/>
              <a:t>Shih-</a:t>
            </a:r>
            <a:r>
              <a:rPr lang="en-US" dirty="0" err="1" smtClean="0"/>
              <a:t>Hao</a:t>
            </a:r>
            <a:r>
              <a:rPr lang="en-US" dirty="0" smtClean="0"/>
              <a:t> Tsai</a:t>
            </a:r>
          </a:p>
        </p:txBody>
      </p:sp>
      <p:pic>
        <p:nvPicPr>
          <p:cNvPr id="62467" name="Picture 2"/>
          <p:cNvPicPr>
            <a:picLocks noChangeAspect="1" noChangeArrowheads="1"/>
          </p:cNvPicPr>
          <p:nvPr/>
        </p:nvPicPr>
        <p:blipFill>
          <a:blip r:embed="rId2"/>
          <a:srcRect l="35728" t="39330" r="31197" b="34210"/>
          <a:stretch>
            <a:fillRect/>
          </a:stretch>
        </p:blipFill>
        <p:spPr bwMode="auto">
          <a:xfrm>
            <a:off x="5364163" y="260350"/>
            <a:ext cx="3311525" cy="1655763"/>
          </a:xfrm>
          <a:prstGeom prst="rect">
            <a:avLst/>
          </a:prstGeom>
          <a:noFill/>
          <a:ln w="9525">
            <a:noFill/>
            <a:miter lim="800000"/>
            <a:headEnd/>
            <a:tailEnd/>
          </a:ln>
        </p:spPr>
      </p:pic>
      <p:pic>
        <p:nvPicPr>
          <p:cNvPr id="62468"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hape 107"/>
          <p:cNvSpPr>
            <a:spLocks noGrp="1"/>
          </p:cNvSpPr>
          <p:nvPr>
            <p:ph type="title"/>
          </p:nvPr>
        </p:nvSpPr>
        <p:spPr>
          <a:xfrm>
            <a:off x="457200" y="679450"/>
            <a:ext cx="8229600" cy="738188"/>
          </a:xfrm>
        </p:spPr>
        <p:txBody>
          <a:bodyPr>
            <a:spAutoFit/>
          </a:bodyPr>
          <a:lstStyle/>
          <a:p>
            <a:pPr>
              <a:spcBef>
                <a:spcPct val="0"/>
              </a:spcBef>
              <a:buSzTx/>
              <a:buFontTx/>
              <a:buNone/>
            </a:pPr>
            <a:r>
              <a:rPr lang="en-US" smtClean="0">
                <a:solidFill>
                  <a:srgbClr val="000000"/>
                </a:solidFill>
                <a:latin typeface="Arial" charset="0"/>
                <a:cs typeface="Arial" charset="0"/>
                <a:sym typeface="Arial" charset="0"/>
              </a:rPr>
              <a:t>Conclusion</a:t>
            </a:r>
          </a:p>
        </p:txBody>
      </p:sp>
      <p:sp>
        <p:nvSpPr>
          <p:cNvPr id="63490" name="Shape 90"/>
          <p:cNvSpPr>
            <a:spLocks noGrp="1"/>
          </p:cNvSpPr>
          <p:nvPr>
            <p:ph type="body" idx="1"/>
          </p:nvPr>
        </p:nvSpPr>
        <p:spPr>
          <a:xfrm>
            <a:off x="457200" y="1600200"/>
            <a:ext cx="8229600" cy="4148138"/>
          </a:xfrm>
        </p:spPr>
        <p:txBody>
          <a:bodyPr>
            <a:spAutoFit/>
          </a:bodyPr>
          <a:lstStyle/>
          <a:p>
            <a:r>
              <a:rPr lang="en-US" smtClean="0"/>
              <a:t>What we learned? </a:t>
            </a:r>
          </a:p>
          <a:p>
            <a:pPr>
              <a:buFont typeface="Arial" charset="0"/>
              <a:buNone/>
            </a:pPr>
            <a:endParaRPr lang="en-US" sz="2000" smtClean="0"/>
          </a:p>
          <a:p>
            <a:r>
              <a:rPr lang="en-US" smtClean="0"/>
              <a:t>What worked well? </a:t>
            </a:r>
          </a:p>
          <a:p>
            <a:pPr>
              <a:buFont typeface="Arial" charset="0"/>
              <a:buNone/>
            </a:pPr>
            <a:r>
              <a:rPr lang="en-US" sz="2000" smtClean="0"/>
              <a:t>           </a:t>
            </a:r>
          </a:p>
          <a:p>
            <a:r>
              <a:rPr lang="en-US" smtClean="0"/>
              <a:t>What’s done differently? </a:t>
            </a:r>
          </a:p>
          <a:p>
            <a:endParaRPr lang="en-US" sz="2000" smtClean="0"/>
          </a:p>
          <a:p>
            <a:r>
              <a:rPr lang="en-US" smtClean="0"/>
              <a:t>Why people need to use BIPL?  </a:t>
            </a:r>
          </a:p>
          <a:p>
            <a:pPr>
              <a:buFont typeface="Arial" charset="0"/>
              <a:buNone/>
            </a:pPr>
            <a:endParaRPr lang="en-US" smtClean="0"/>
          </a:p>
        </p:txBody>
      </p:sp>
      <p:pic>
        <p:nvPicPr>
          <p:cNvPr id="63491"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ransition spd="slow">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hape 119"/>
          <p:cNvSpPr>
            <a:spLocks noGrp="1"/>
          </p:cNvSpPr>
          <p:nvPr>
            <p:ph type="title"/>
          </p:nvPr>
        </p:nvSpPr>
        <p:spPr>
          <a:xfrm>
            <a:off x="457200" y="3644900"/>
            <a:ext cx="8229600" cy="923925"/>
          </a:xfrm>
        </p:spPr>
        <p:txBody>
          <a:bodyPr>
            <a:spAutoFit/>
          </a:bodyPr>
          <a:lstStyle/>
          <a:p>
            <a:pPr algn="ctr">
              <a:spcBef>
                <a:spcPct val="0"/>
              </a:spcBef>
              <a:buSzTx/>
              <a:buFontTx/>
              <a:buNone/>
            </a:pPr>
            <a:r>
              <a:rPr lang="en-US" sz="4800" smtClean="0">
                <a:solidFill>
                  <a:srgbClr val="000000"/>
                </a:solidFill>
                <a:latin typeface="Andy"/>
                <a:cs typeface="Arial" charset="0"/>
                <a:sym typeface="Arial" charset="0"/>
              </a:rPr>
              <a:t>~THANKS~</a:t>
            </a:r>
          </a:p>
        </p:txBody>
      </p:sp>
      <p:pic>
        <p:nvPicPr>
          <p:cNvPr id="65539" name="Picture 2"/>
          <p:cNvPicPr>
            <a:picLocks noChangeAspect="1" noChangeArrowheads="1"/>
          </p:cNvPicPr>
          <p:nvPr/>
        </p:nvPicPr>
        <p:blipFill>
          <a:blip r:embed="rId3"/>
          <a:srcRect l="35728" t="39330" r="31197" b="34210"/>
          <a:stretch>
            <a:fillRect/>
          </a:stretch>
        </p:blipFill>
        <p:spPr bwMode="auto">
          <a:xfrm>
            <a:off x="2916238" y="1773238"/>
            <a:ext cx="3311525" cy="1655762"/>
          </a:xfrm>
          <a:prstGeom prst="rect">
            <a:avLst/>
          </a:prstGeom>
          <a:noFill/>
          <a:ln w="9525">
            <a:noFill/>
            <a:miter lim="800000"/>
            <a:headEnd/>
            <a:tailEnd/>
          </a:ln>
        </p:spPr>
      </p:pic>
      <p:pic>
        <p:nvPicPr>
          <p:cNvPr id="65540" name="Picture 8" descr="CU_NYtraditionacrown"/>
          <p:cNvPicPr>
            <a:picLocks noChangeAspect="1" noChangeArrowheads="1"/>
          </p:cNvPicPr>
          <p:nvPr/>
        </p:nvPicPr>
        <p:blipFill>
          <a:blip r:embed="rId4"/>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700213"/>
            <a:ext cx="7138987" cy="4062412"/>
          </a:xfrm>
        </p:spPr>
        <p:txBody>
          <a:bodyPr rtlCol="0">
            <a:normAutofit fontScale="92500" lnSpcReduction="20000"/>
          </a:bodyPr>
          <a:lstStyle/>
          <a:p>
            <a:pPr marL="0" indent="0" defTabSz="457200" fontAlgn="auto">
              <a:lnSpc>
                <a:spcPct val="90000"/>
              </a:lnSpc>
              <a:spcAft>
                <a:spcPts val="0"/>
              </a:spcAft>
              <a:buFont typeface="EngraverTextH" pitchFamily="2" charset="2"/>
              <a:buNone/>
              <a:defRPr/>
            </a:pPr>
            <a:r>
              <a:rPr lang="en-US" b="1" dirty="0" smtClean="0"/>
              <a:t>Project Manage</a:t>
            </a:r>
          </a:p>
          <a:p>
            <a:pPr marL="457200" lvl="1" indent="0" defTabSz="457200" fontAlgn="auto">
              <a:lnSpc>
                <a:spcPct val="90000"/>
              </a:lnSpc>
              <a:spcAft>
                <a:spcPts val="0"/>
              </a:spcAft>
              <a:buFont typeface="EngraverTextH" pitchFamily="2" charset="2"/>
              <a:buNone/>
              <a:defRPr/>
            </a:pPr>
            <a:r>
              <a:rPr lang="en-US" dirty="0" smtClean="0"/>
              <a:t>Shih-</a:t>
            </a:r>
            <a:r>
              <a:rPr lang="en-US" dirty="0" err="1" smtClean="0"/>
              <a:t>Hao</a:t>
            </a:r>
            <a:r>
              <a:rPr lang="en-US" dirty="0" smtClean="0"/>
              <a:t> Tsai 	      (Project Manager)</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Structure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Terry Tsai		            (Language Guru)</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Compiler Architecture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Fan Wei  		            (System Architect)</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Environment</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Yi-Hong Lin		      (System Integrator)</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Testing </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Chun-Chao Wang	(Testing &amp; validate)</a:t>
            </a:r>
          </a:p>
        </p:txBody>
      </p:sp>
      <p:pic>
        <p:nvPicPr>
          <p:cNvPr id="21507" name="Picture 2"/>
          <p:cNvPicPr>
            <a:picLocks noChangeAspect="1" noChangeArrowheads="1"/>
          </p:cNvPicPr>
          <p:nvPr/>
        </p:nvPicPr>
        <p:blipFill>
          <a:blip r:embed="rId3"/>
          <a:srcRect l="35728" t="39330" r="31197" b="34210"/>
          <a:stretch>
            <a:fillRect/>
          </a:stretch>
        </p:blipFill>
        <p:spPr bwMode="auto">
          <a:xfrm>
            <a:off x="5364163" y="260350"/>
            <a:ext cx="3311525" cy="1655763"/>
          </a:xfrm>
          <a:prstGeom prst="rect">
            <a:avLst/>
          </a:prstGeom>
          <a:noFill/>
          <a:ln w="9525">
            <a:noFill/>
            <a:miter lim="800000"/>
            <a:headEnd/>
            <a:tailEnd/>
          </a:ln>
        </p:spPr>
      </p:pic>
      <p:pic>
        <p:nvPicPr>
          <p:cNvPr id="21508" name="Picture 8" descr="CU_NYtraditionacrown"/>
          <p:cNvPicPr>
            <a:picLocks noChangeAspect="1" noChangeArrowheads="1"/>
          </p:cNvPicPr>
          <p:nvPr/>
        </p:nvPicPr>
        <p:blipFill>
          <a:blip r:embed="rId4"/>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hape 47"/>
          <p:cNvSpPr>
            <a:spLocks noGrp="1"/>
          </p:cNvSpPr>
          <p:nvPr>
            <p:ph type="title"/>
          </p:nvPr>
        </p:nvSpPr>
        <p:spPr>
          <a:xfrm>
            <a:off x="457200" y="679450"/>
            <a:ext cx="8229600" cy="738188"/>
          </a:xfrm>
        </p:spPr>
        <p:txBody>
          <a:bodyPr>
            <a:spAutoFit/>
          </a:bodyPr>
          <a:lstStyle/>
          <a:p>
            <a:pPr>
              <a:spcBef>
                <a:spcPct val="0"/>
              </a:spcBef>
              <a:buSzTx/>
              <a:buFontTx/>
              <a:buNone/>
            </a:pPr>
            <a:r>
              <a:rPr lang="en-US" smtClean="0">
                <a:solidFill>
                  <a:srgbClr val="000000"/>
                </a:solidFill>
                <a:latin typeface="Calibri" pitchFamily="34" charset="0"/>
                <a:cs typeface="Arial" charset="0"/>
                <a:sym typeface="Arial" charset="0"/>
              </a:rPr>
              <a:t>How Project Managed</a:t>
            </a:r>
          </a:p>
        </p:txBody>
      </p:sp>
      <p:sp>
        <p:nvSpPr>
          <p:cNvPr id="23554" name="Shape 48"/>
          <p:cNvSpPr>
            <a:spLocks noGrp="1"/>
          </p:cNvSpPr>
          <p:nvPr>
            <p:ph type="body" idx="1"/>
          </p:nvPr>
        </p:nvSpPr>
        <p:spPr>
          <a:xfrm>
            <a:off x="457200" y="1600200"/>
            <a:ext cx="8229600" cy="677863"/>
          </a:xfrm>
        </p:spPr>
        <p:txBody>
          <a:bodyPr>
            <a:spAutoFit/>
          </a:bodyPr>
          <a:lstStyle/>
          <a:p>
            <a:r>
              <a:rPr lang="en-US" smtClean="0"/>
              <a:t>Weekly meeting</a:t>
            </a:r>
            <a:endParaRPr lang="en-US" sz="1800" smtClean="0"/>
          </a:p>
        </p:txBody>
      </p:sp>
      <p:pic>
        <p:nvPicPr>
          <p:cNvPr id="23555" name="圖片 3" descr="time line.png"/>
          <p:cNvPicPr>
            <a:picLocks noChangeAspect="1"/>
          </p:cNvPicPr>
          <p:nvPr/>
        </p:nvPicPr>
        <p:blipFill>
          <a:blip r:embed="rId3"/>
          <a:srcRect/>
          <a:stretch>
            <a:fillRect/>
          </a:stretch>
        </p:blipFill>
        <p:spPr bwMode="auto">
          <a:xfrm>
            <a:off x="971550" y="2481263"/>
            <a:ext cx="7200900" cy="2387600"/>
          </a:xfrm>
          <a:prstGeom prst="rect">
            <a:avLst/>
          </a:prstGeom>
          <a:noFill/>
          <a:ln w="9525">
            <a:noFill/>
            <a:miter lim="800000"/>
            <a:headEnd/>
            <a:tailEnd/>
          </a:ln>
        </p:spPr>
      </p:pic>
      <p:pic>
        <p:nvPicPr>
          <p:cNvPr id="23556" name="Picture 8" descr="CU_NYtraditionacrown"/>
          <p:cNvPicPr>
            <a:picLocks noChangeAspect="1" noChangeArrowheads="1"/>
          </p:cNvPicPr>
          <p:nvPr/>
        </p:nvPicPr>
        <p:blipFill>
          <a:blip r:embed="rId4"/>
          <a:srcRect/>
          <a:stretch>
            <a:fillRect/>
          </a:stretch>
        </p:blipFill>
        <p:spPr bwMode="auto">
          <a:xfrm>
            <a:off x="381000" y="6257925"/>
            <a:ext cx="1828800" cy="349250"/>
          </a:xfrm>
          <a:prstGeom prst="rect">
            <a:avLst/>
          </a:prstGeom>
          <a:noFill/>
          <a:ln w="9525">
            <a:noFill/>
            <a:miter lim="800000"/>
            <a:headEnd/>
            <a:tailEnd/>
          </a:ln>
        </p:spPr>
      </p:pic>
      <p:sp>
        <p:nvSpPr>
          <p:cNvPr id="6" name="Shape 54"/>
          <p:cNvSpPr txBox="1">
            <a:spLocks/>
          </p:cNvSpPr>
          <p:nvPr/>
        </p:nvSpPr>
        <p:spPr>
          <a:xfrm>
            <a:off x="446088" y="4840288"/>
            <a:ext cx="8229600" cy="676275"/>
          </a:xfrm>
          <a:prstGeom prst="rect">
            <a:avLst/>
          </a:prstGeom>
          <a:noFill/>
          <a:ln>
            <a:noFill/>
          </a:ln>
        </p:spPr>
        <p:txBody>
          <a:bodyPr lIns="91425" tIns="91425" rIns="91425" bIns="91425">
            <a:spAutoFit/>
          </a:bodyPr>
          <a:lstStyle/>
          <a:p>
            <a:pPr marL="342900" indent="-342900" fontAlgn="auto">
              <a:spcBef>
                <a:spcPct val="20000"/>
              </a:spcBef>
              <a:spcAft>
                <a:spcPts val="0"/>
              </a:spcAft>
              <a:buFont typeface="Arial" pitchFamily="34" charset="0"/>
              <a:buChar char="•"/>
              <a:defRPr/>
            </a:pPr>
            <a:r>
              <a:rPr lang="en-US" sz="3200">
                <a:solidFill>
                  <a:schemeClr val="tx1"/>
                </a:solidFill>
                <a:latin typeface="+mn-lt"/>
                <a:cs typeface="+mn-cs"/>
                <a:sym typeface="Arial"/>
              </a:rPr>
              <a:t>Version Control</a:t>
            </a:r>
            <a:endParaRPr lang="en-US" sz="3200" dirty="0">
              <a:solidFill>
                <a:schemeClr val="tx1"/>
              </a:solidFill>
              <a:latin typeface="+mn-lt"/>
              <a:cs typeface="+mn-cs"/>
              <a:sym typeface="Arial"/>
            </a:endParaRP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700213"/>
            <a:ext cx="7138987" cy="4062412"/>
          </a:xfrm>
        </p:spPr>
        <p:txBody>
          <a:bodyPr rtlCol="0">
            <a:normAutofit fontScale="92500" lnSpcReduction="20000"/>
          </a:bodyPr>
          <a:lstStyle/>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Project Manage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Shih-</a:t>
            </a:r>
            <a:r>
              <a:rPr lang="en-US" dirty="0" err="1" smtClean="0">
                <a:solidFill>
                  <a:schemeClr val="bg1">
                    <a:lumMod val="75000"/>
                  </a:schemeClr>
                </a:solidFill>
              </a:rPr>
              <a:t>Hao</a:t>
            </a:r>
            <a:r>
              <a:rPr lang="en-US" dirty="0" smtClean="0">
                <a:solidFill>
                  <a:schemeClr val="bg1">
                    <a:lumMod val="75000"/>
                  </a:schemeClr>
                </a:solidFill>
              </a:rPr>
              <a:t> Tsai 	      (Project Manager)</a:t>
            </a:r>
          </a:p>
          <a:p>
            <a:pPr marL="0" indent="0" defTabSz="457200" fontAlgn="auto">
              <a:lnSpc>
                <a:spcPct val="90000"/>
              </a:lnSpc>
              <a:spcAft>
                <a:spcPts val="0"/>
              </a:spcAft>
              <a:buFont typeface="EngraverTextH" pitchFamily="2" charset="2"/>
              <a:buNone/>
              <a:defRPr/>
            </a:pPr>
            <a:r>
              <a:rPr lang="en-US" b="1" dirty="0" smtClean="0"/>
              <a:t>Structure</a:t>
            </a:r>
          </a:p>
          <a:p>
            <a:pPr marL="457200" lvl="1" indent="0" defTabSz="457200" fontAlgn="auto">
              <a:lnSpc>
                <a:spcPct val="90000"/>
              </a:lnSpc>
              <a:spcAft>
                <a:spcPts val="0"/>
              </a:spcAft>
              <a:buFont typeface="EngraverTextH" pitchFamily="2" charset="2"/>
              <a:buNone/>
              <a:defRPr/>
            </a:pPr>
            <a:r>
              <a:rPr lang="en-US" dirty="0" smtClean="0"/>
              <a:t>Terry Tsai		            (Language Guru)</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Compiler Architecture</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Fan Wei  		            (System Architect)</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Environment</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Yi-Hong Lin		      (System Integrator)</a:t>
            </a:r>
          </a:p>
          <a:p>
            <a:pPr marL="0" indent="0" defTabSz="457200" fontAlgn="auto">
              <a:lnSpc>
                <a:spcPct val="90000"/>
              </a:lnSpc>
              <a:spcAft>
                <a:spcPts val="0"/>
              </a:spcAft>
              <a:buFont typeface="EngraverTextH" pitchFamily="2" charset="2"/>
              <a:buNone/>
              <a:defRPr/>
            </a:pPr>
            <a:r>
              <a:rPr lang="en-US" b="1" dirty="0" smtClean="0">
                <a:solidFill>
                  <a:schemeClr val="bg1">
                    <a:lumMod val="75000"/>
                  </a:schemeClr>
                </a:solidFill>
              </a:rPr>
              <a:t>Testing </a:t>
            </a:r>
          </a:p>
          <a:p>
            <a:pPr marL="457200" lvl="1" indent="0" defTabSz="457200" fontAlgn="auto">
              <a:lnSpc>
                <a:spcPct val="90000"/>
              </a:lnSpc>
              <a:spcAft>
                <a:spcPts val="0"/>
              </a:spcAft>
              <a:buFont typeface="EngraverTextH" pitchFamily="2" charset="2"/>
              <a:buNone/>
              <a:defRPr/>
            </a:pPr>
            <a:r>
              <a:rPr lang="en-US" dirty="0" smtClean="0">
                <a:solidFill>
                  <a:schemeClr val="bg1">
                    <a:lumMod val="75000"/>
                  </a:schemeClr>
                </a:solidFill>
              </a:rPr>
              <a:t>Chun-Chao Wang	(Testing &amp; validate)</a:t>
            </a:r>
          </a:p>
        </p:txBody>
      </p:sp>
      <p:pic>
        <p:nvPicPr>
          <p:cNvPr id="25603" name="Picture 2"/>
          <p:cNvPicPr>
            <a:picLocks noChangeAspect="1" noChangeArrowheads="1"/>
          </p:cNvPicPr>
          <p:nvPr/>
        </p:nvPicPr>
        <p:blipFill>
          <a:blip r:embed="rId3"/>
          <a:srcRect l="35728" t="39330" r="31197" b="34210"/>
          <a:stretch>
            <a:fillRect/>
          </a:stretch>
        </p:blipFill>
        <p:spPr bwMode="auto">
          <a:xfrm>
            <a:off x="5364163" y="260350"/>
            <a:ext cx="3311525" cy="1655763"/>
          </a:xfrm>
          <a:prstGeom prst="rect">
            <a:avLst/>
          </a:prstGeom>
          <a:noFill/>
          <a:ln w="9525">
            <a:noFill/>
            <a:miter lim="800000"/>
            <a:headEnd/>
            <a:tailEnd/>
          </a:ln>
        </p:spPr>
      </p:pic>
      <p:pic>
        <p:nvPicPr>
          <p:cNvPr id="25604" name="Picture 8" descr="CU_NYtraditionacrown"/>
          <p:cNvPicPr>
            <a:picLocks noChangeAspect="1" noChangeArrowheads="1"/>
          </p:cNvPicPr>
          <p:nvPr/>
        </p:nvPicPr>
        <p:blipFill>
          <a:blip r:embed="rId4"/>
          <a:srcRect/>
          <a:stretch>
            <a:fillRect/>
          </a:stretch>
        </p:blipFill>
        <p:spPr bwMode="auto">
          <a:xfrm>
            <a:off x="381000" y="6257925"/>
            <a:ext cx="1828800" cy="34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hape 65"/>
          <p:cNvSpPr>
            <a:spLocks noGrp="1"/>
          </p:cNvSpPr>
          <p:nvPr>
            <p:ph type="title"/>
          </p:nvPr>
        </p:nvSpPr>
        <p:spPr>
          <a:xfrm>
            <a:off x="457200" y="679450"/>
            <a:ext cx="8229600" cy="738188"/>
          </a:xfrm>
        </p:spPr>
        <p:txBody>
          <a:bodyPr>
            <a:spAutoFit/>
          </a:bodyPr>
          <a:lstStyle/>
          <a:p>
            <a:pPr>
              <a:spcBef>
                <a:spcPct val="0"/>
              </a:spcBef>
              <a:buSzTx/>
              <a:buFontTx/>
              <a:buNone/>
            </a:pPr>
            <a:r>
              <a:rPr lang="en-US" smtClean="0">
                <a:solidFill>
                  <a:srgbClr val="000000"/>
                </a:solidFill>
                <a:latin typeface="Calibri" pitchFamily="34" charset="0"/>
                <a:cs typeface="Arial" charset="0"/>
                <a:sym typeface="Arial" charset="0"/>
              </a:rPr>
              <a:t>Program Structure</a:t>
            </a:r>
          </a:p>
        </p:txBody>
      </p:sp>
      <p:pic>
        <p:nvPicPr>
          <p:cNvPr id="27650"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graphicFrame>
        <p:nvGraphicFramePr>
          <p:cNvPr id="8" name="Diagram 7"/>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hape 65"/>
          <p:cNvSpPr>
            <a:spLocks noGrp="1"/>
          </p:cNvSpPr>
          <p:nvPr>
            <p:ph type="title"/>
          </p:nvPr>
        </p:nvSpPr>
        <p:spPr>
          <a:xfrm>
            <a:off x="457200" y="679450"/>
            <a:ext cx="8229600" cy="738188"/>
          </a:xfrm>
        </p:spPr>
        <p:txBody>
          <a:bodyPr>
            <a:spAutoFit/>
          </a:bodyPr>
          <a:lstStyle/>
          <a:p>
            <a:pPr>
              <a:spcBef>
                <a:spcPct val="0"/>
              </a:spcBef>
              <a:buSzTx/>
              <a:buFontTx/>
              <a:buNone/>
            </a:pPr>
            <a:r>
              <a:rPr lang="en-US" smtClean="0">
                <a:solidFill>
                  <a:srgbClr val="000000"/>
                </a:solidFill>
                <a:latin typeface="Calibri" pitchFamily="34" charset="0"/>
                <a:cs typeface="Arial" charset="0"/>
                <a:sym typeface="Arial" charset="0"/>
              </a:rPr>
              <a:t>Function Declarations</a:t>
            </a:r>
          </a:p>
        </p:txBody>
      </p:sp>
      <p:pic>
        <p:nvPicPr>
          <p:cNvPr id="29698"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
        <p:nvSpPr>
          <p:cNvPr id="5" name="Text Placeholder 2"/>
          <p:cNvSpPr>
            <a:spLocks noGrp="1"/>
          </p:cNvSpPr>
          <p:nvPr>
            <p:ph type="body" idx="1"/>
          </p:nvPr>
        </p:nvSpPr>
        <p:spPr>
          <a:xfrm>
            <a:off x="457200" y="1989138"/>
            <a:ext cx="8229600" cy="3700462"/>
          </a:xfrm>
        </p:spPr>
        <p:style>
          <a:lnRef idx="2">
            <a:schemeClr val="accent5"/>
          </a:lnRef>
          <a:fillRef idx="1">
            <a:schemeClr val="lt1"/>
          </a:fillRef>
          <a:effectRef idx="0">
            <a:schemeClr val="accent5"/>
          </a:effectRef>
          <a:fontRef idx="minor">
            <a:schemeClr val="dk1"/>
          </a:fontRef>
        </p:style>
        <p:txBody>
          <a:bodyPr rtlCol="0">
            <a:normAutofit/>
          </a:bodyPr>
          <a:lstStyle/>
          <a:p>
            <a:pPr marL="0" indent="0" fontAlgn="auto">
              <a:spcAft>
                <a:spcPts val="0"/>
              </a:spcAft>
              <a:buFont typeface="Arial" pitchFamily="34" charset="0"/>
              <a:buNone/>
              <a:defRPr/>
            </a:pPr>
            <a:r>
              <a:rPr lang="en-US" sz="2800" b="1" dirty="0" smtClean="0"/>
              <a:t>image </a:t>
            </a:r>
            <a:r>
              <a:rPr lang="en-US" sz="2800" b="1" dirty="0"/>
              <a:t>apply_watermark(string str, image </a:t>
            </a:r>
            <a:r>
              <a:rPr lang="en-US" sz="2800" b="1" dirty="0" err="1"/>
              <a:t>i</a:t>
            </a:r>
            <a:r>
              <a:rPr lang="en-US" sz="2800" b="1" dirty="0" smtClean="0"/>
              <a:t>) </a:t>
            </a:r>
          </a:p>
          <a:p>
            <a:pPr marL="0" indent="0" fontAlgn="auto">
              <a:spcAft>
                <a:spcPts val="0"/>
              </a:spcAft>
              <a:buFont typeface="Arial" pitchFamily="34" charset="0"/>
              <a:buNone/>
              <a:defRPr/>
            </a:pPr>
            <a:r>
              <a:rPr lang="en-US" sz="2800" b="1" dirty="0" smtClean="0"/>
              <a:t>{</a:t>
            </a:r>
            <a:endParaRPr lang="en-US" sz="2800" b="1" dirty="0"/>
          </a:p>
          <a:p>
            <a:pPr marL="0" indent="0" fontAlgn="auto">
              <a:spcAft>
                <a:spcPts val="0"/>
              </a:spcAft>
              <a:buFont typeface="Arial" pitchFamily="34" charset="0"/>
              <a:buNone/>
              <a:defRPr/>
            </a:pPr>
            <a:r>
              <a:rPr lang="en-US" sz="2800" b="1" dirty="0" smtClean="0"/>
              <a:t>     image </a:t>
            </a:r>
            <a:r>
              <a:rPr lang="en-US" sz="2800" b="1" dirty="0"/>
              <a:t>lbl = label(str, "Tahoma",72, 0, 200, 40</a:t>
            </a:r>
            <a:r>
              <a:rPr lang="en-US" sz="2800" b="1" dirty="0" smtClean="0"/>
              <a:t>);</a:t>
            </a:r>
          </a:p>
          <a:p>
            <a:pPr marL="0" indent="0" fontAlgn="auto">
              <a:spcAft>
                <a:spcPts val="0"/>
              </a:spcAft>
              <a:buFont typeface="Arial" pitchFamily="34" charset="0"/>
              <a:buNone/>
              <a:defRPr/>
            </a:pPr>
            <a:r>
              <a:rPr lang="en-US" sz="2800" b="1" dirty="0"/>
              <a:t> </a:t>
            </a:r>
            <a:r>
              <a:rPr lang="en-US" sz="2800" b="1" dirty="0" smtClean="0"/>
              <a:t>    return lbl</a:t>
            </a:r>
          </a:p>
          <a:p>
            <a:pPr marL="0" indent="0" fontAlgn="auto">
              <a:spcAft>
                <a:spcPts val="0"/>
              </a:spcAft>
              <a:buFont typeface="Arial" pitchFamily="34" charset="0"/>
              <a:buNone/>
              <a:defRPr/>
            </a:pPr>
            <a:r>
              <a:rPr lang="en-US" sz="2800" b="1" dirty="0" smtClean="0"/>
              <a:t>	# [(i.width-lbl.width</a:t>
            </a:r>
            <a:r>
              <a:rPr lang="en-US" sz="2800" b="1" dirty="0"/>
              <a:t>)/2, </a:t>
            </a:r>
            <a:r>
              <a:rPr lang="en-US" sz="2800" b="1" dirty="0" smtClean="0"/>
              <a:t>(</a:t>
            </a:r>
            <a:r>
              <a:rPr lang="en-US" sz="2800" b="1" dirty="0"/>
              <a:t>i.height-lbl.height)/2</a:t>
            </a:r>
            <a:r>
              <a:rPr lang="en-US" sz="2800" b="1" dirty="0" smtClean="0"/>
              <a:t>]</a:t>
            </a:r>
          </a:p>
          <a:p>
            <a:pPr marL="0" indent="0" fontAlgn="auto">
              <a:spcAft>
                <a:spcPts val="0"/>
              </a:spcAft>
              <a:buFont typeface="Arial" pitchFamily="34" charset="0"/>
              <a:buNone/>
              <a:defRPr/>
            </a:pPr>
            <a:r>
              <a:rPr lang="en-US" sz="2800" b="1" dirty="0"/>
              <a:t>	</a:t>
            </a:r>
            <a:r>
              <a:rPr lang="en-US" sz="2800" b="1" dirty="0" smtClean="0"/>
              <a:t>: </a:t>
            </a:r>
            <a:r>
              <a:rPr lang="en-US" sz="2800" b="1" dirty="0"/>
              <a:t>compose(i, .);</a:t>
            </a:r>
          </a:p>
          <a:p>
            <a:pPr marL="0" indent="0" fontAlgn="auto">
              <a:spcAft>
                <a:spcPts val="0"/>
              </a:spcAft>
              <a:buFont typeface="Arial" pitchFamily="34" charset="0"/>
              <a:buNone/>
              <a:defRPr/>
            </a:pPr>
            <a:r>
              <a:rPr lang="en-US" sz="2800" b="1" dirty="0" smtClean="0"/>
              <a:t>}</a:t>
            </a:r>
            <a:endParaRPr lang="en-US" sz="2800" b="1" dirty="0"/>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hape 65"/>
          <p:cNvSpPr>
            <a:spLocks noGrp="1"/>
          </p:cNvSpPr>
          <p:nvPr>
            <p:ph type="title"/>
          </p:nvPr>
        </p:nvSpPr>
        <p:spPr>
          <a:xfrm>
            <a:off x="457200" y="679450"/>
            <a:ext cx="8229600" cy="738188"/>
          </a:xfrm>
        </p:spPr>
        <p:txBody>
          <a:bodyPr>
            <a:spAutoFit/>
          </a:bodyPr>
          <a:lstStyle/>
          <a:p>
            <a:pPr>
              <a:spcBef>
                <a:spcPct val="0"/>
              </a:spcBef>
              <a:buSzTx/>
              <a:buFontTx/>
              <a:buNone/>
            </a:pPr>
            <a:r>
              <a:rPr lang="en-US" smtClean="0">
                <a:solidFill>
                  <a:srgbClr val="000000"/>
                </a:solidFill>
                <a:latin typeface="Calibri" pitchFamily="34" charset="0"/>
                <a:cs typeface="Arial" charset="0"/>
                <a:sym typeface="Arial" charset="0"/>
              </a:rPr>
              <a:t>Begin Block</a:t>
            </a:r>
          </a:p>
        </p:txBody>
      </p:sp>
      <p:pic>
        <p:nvPicPr>
          <p:cNvPr id="31746" name="Picture 8" descr="CU_NYtraditionacrown"/>
          <p:cNvPicPr>
            <a:picLocks noChangeAspect="1" noChangeArrowheads="1"/>
          </p:cNvPicPr>
          <p:nvPr/>
        </p:nvPicPr>
        <p:blipFill>
          <a:blip r:embed="rId3"/>
          <a:srcRect/>
          <a:stretch>
            <a:fillRect/>
          </a:stretch>
        </p:blipFill>
        <p:spPr bwMode="auto">
          <a:xfrm>
            <a:off x="381000" y="6257925"/>
            <a:ext cx="1828800" cy="349250"/>
          </a:xfrm>
          <a:prstGeom prst="rect">
            <a:avLst/>
          </a:prstGeom>
          <a:noFill/>
          <a:ln w="9525">
            <a:noFill/>
            <a:miter lim="800000"/>
            <a:headEnd/>
            <a:tailEnd/>
          </a:ln>
        </p:spPr>
      </p:pic>
      <p:sp>
        <p:nvSpPr>
          <p:cNvPr id="5" name="Text Placeholder 2"/>
          <p:cNvSpPr>
            <a:spLocks noGrp="1"/>
          </p:cNvSpPr>
          <p:nvPr>
            <p:ph type="body" idx="1"/>
          </p:nvPr>
        </p:nvSpPr>
        <p:spPr>
          <a:xfrm>
            <a:off x="457200" y="1600200"/>
            <a:ext cx="8229600" cy="4205288"/>
          </a:xfrm>
        </p:spPr>
        <p:style>
          <a:lnRef idx="2">
            <a:schemeClr val="accent5"/>
          </a:lnRef>
          <a:fillRef idx="1">
            <a:schemeClr val="lt1"/>
          </a:fillRef>
          <a:effectRef idx="0">
            <a:schemeClr val="accent5"/>
          </a:effectRef>
          <a:fontRef idx="minor">
            <a:schemeClr val="dk1"/>
          </a:fontRef>
        </p:style>
        <p:txBody>
          <a:bodyPr rtlCol="0">
            <a:normAutofit/>
          </a:bodyPr>
          <a:lstStyle/>
          <a:p>
            <a:pPr marL="0" indent="0" fontAlgn="auto">
              <a:spcAft>
                <a:spcPts val="0"/>
              </a:spcAft>
              <a:buFont typeface="Arial" pitchFamily="34" charset="0"/>
              <a:buNone/>
              <a:defRPr/>
            </a:pPr>
            <a:r>
              <a:rPr lang="en-US" sz="2800" b="1" dirty="0" smtClean="0"/>
              <a:t>BEGIN </a:t>
            </a:r>
            <a:r>
              <a:rPr lang="en-US" sz="2800" b="1" dirty="0"/>
              <a:t>{</a:t>
            </a:r>
          </a:p>
          <a:p>
            <a:pPr marL="0" indent="0" fontAlgn="auto">
              <a:spcAft>
                <a:spcPts val="0"/>
              </a:spcAft>
              <a:buFont typeface="Arial" pitchFamily="34" charset="0"/>
              <a:buNone/>
              <a:defRPr/>
            </a:pPr>
            <a:r>
              <a:rPr lang="en-US" sz="2800" b="1" dirty="0"/>
              <a:t>        string path = "";</a:t>
            </a:r>
          </a:p>
          <a:p>
            <a:pPr marL="0" indent="0" fontAlgn="auto">
              <a:spcAft>
                <a:spcPts val="0"/>
              </a:spcAft>
              <a:buFont typeface="Arial" pitchFamily="34" charset="0"/>
              <a:buNone/>
              <a:defRPr/>
            </a:pPr>
            <a:r>
              <a:rPr lang="es-ES" sz="2800" b="1" dirty="0"/>
              <a:t>        </a:t>
            </a:r>
            <a:r>
              <a:rPr lang="es-ES" sz="2800" b="1" dirty="0" err="1"/>
              <a:t>int</a:t>
            </a:r>
            <a:r>
              <a:rPr lang="es-ES" sz="2800" b="1" dirty="0"/>
              <a:t> x = 0, y = 0;</a:t>
            </a:r>
          </a:p>
          <a:p>
            <a:pPr marL="0" indent="0" fontAlgn="auto">
              <a:spcAft>
                <a:spcPts val="0"/>
              </a:spcAft>
              <a:buFont typeface="Arial" pitchFamily="34" charset="0"/>
              <a:buNone/>
              <a:defRPr/>
            </a:pPr>
            <a:r>
              <a:rPr lang="fr-FR" sz="2800" b="1" dirty="0"/>
              <a:t>        </a:t>
            </a:r>
            <a:r>
              <a:rPr lang="fr-FR" sz="2800" b="1" dirty="0" err="1"/>
              <a:t>int</a:t>
            </a:r>
            <a:r>
              <a:rPr lang="fr-FR" sz="2800" b="1" dirty="0"/>
              <a:t> </a:t>
            </a:r>
            <a:r>
              <a:rPr lang="fr-FR" sz="2800" b="1" dirty="0" err="1"/>
              <a:t>xRes</a:t>
            </a:r>
            <a:r>
              <a:rPr lang="fr-FR" sz="2800" b="1" dirty="0"/>
              <a:t> = 1366, </a:t>
            </a:r>
            <a:r>
              <a:rPr lang="fr-FR" sz="2800" b="1" dirty="0" err="1"/>
              <a:t>yRes</a:t>
            </a:r>
            <a:r>
              <a:rPr lang="fr-FR" sz="2800" b="1" dirty="0"/>
              <a:t> = 768;</a:t>
            </a:r>
          </a:p>
          <a:p>
            <a:pPr marL="0" indent="0" fontAlgn="auto">
              <a:spcAft>
                <a:spcPts val="0"/>
              </a:spcAft>
              <a:buFont typeface="Arial" pitchFamily="34" charset="0"/>
              <a:buNone/>
              <a:defRPr/>
            </a:pPr>
            <a:r>
              <a:rPr lang="en-US" sz="2800" b="1" dirty="0"/>
              <a:t>        </a:t>
            </a:r>
            <a:r>
              <a:rPr lang="en-US" sz="2800" b="1" dirty="0" err="1"/>
              <a:t>int</a:t>
            </a:r>
            <a:r>
              <a:rPr lang="en-US" sz="2800" b="1" dirty="0"/>
              <a:t> scale = </a:t>
            </a:r>
            <a:r>
              <a:rPr lang="en-US" sz="2800" b="1" dirty="0" err="1"/>
              <a:t>yRes</a:t>
            </a:r>
            <a:r>
              <a:rPr lang="en-US" sz="2800" b="1" dirty="0"/>
              <a:t> / 10;</a:t>
            </a:r>
          </a:p>
          <a:p>
            <a:pPr marL="0" indent="0" fontAlgn="auto">
              <a:spcAft>
                <a:spcPts val="0"/>
              </a:spcAft>
              <a:buFont typeface="Arial" pitchFamily="34" charset="0"/>
              <a:buNone/>
              <a:defRPr/>
            </a:pPr>
            <a:endParaRPr lang="en-US" sz="2800" b="1" dirty="0"/>
          </a:p>
          <a:p>
            <a:pPr marL="0" indent="0" fontAlgn="auto">
              <a:spcAft>
                <a:spcPts val="0"/>
              </a:spcAft>
              <a:buFont typeface="Arial" pitchFamily="34" charset="0"/>
              <a:buNone/>
              <a:defRPr/>
            </a:pPr>
            <a:r>
              <a:rPr lang="en-US" sz="2800" b="1" dirty="0"/>
              <a:t>        image </a:t>
            </a:r>
            <a:r>
              <a:rPr lang="en-US" sz="2800" b="1" dirty="0" err="1"/>
              <a:t>canv</a:t>
            </a:r>
            <a:r>
              <a:rPr lang="en-US" sz="2800" b="1" dirty="0"/>
              <a:t> = canvas(</a:t>
            </a:r>
            <a:r>
              <a:rPr lang="en-US" sz="2800" b="1" dirty="0" err="1"/>
              <a:t>xRes</a:t>
            </a:r>
            <a:r>
              <a:rPr lang="en-US" sz="2800" b="1" dirty="0"/>
              <a:t>, </a:t>
            </a:r>
            <a:r>
              <a:rPr lang="en-US" sz="2800" b="1" dirty="0" err="1"/>
              <a:t>yRes</a:t>
            </a:r>
            <a:r>
              <a:rPr lang="en-US" sz="2800" b="1" dirty="0"/>
              <a:t>);</a:t>
            </a:r>
          </a:p>
          <a:p>
            <a:pPr marL="0" indent="0" fontAlgn="auto">
              <a:spcAft>
                <a:spcPts val="0"/>
              </a:spcAft>
              <a:buFont typeface="Arial" pitchFamily="34" charset="0"/>
              <a:buNone/>
              <a:defRPr/>
            </a:pPr>
            <a:r>
              <a:rPr lang="en-US" sz="2800" b="1" dirty="0" smtClean="0"/>
              <a:t>}</a:t>
            </a:r>
            <a:endParaRPr lang="en-US" sz="2800" b="1" dirty="0"/>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1081</TotalTime>
  <Words>1916</Words>
  <Application>Microsoft Office PowerPoint</Application>
  <PresentationFormat>On-screen Show (4:3)</PresentationFormat>
  <Paragraphs>513</Paragraphs>
  <Slides>34</Slides>
  <Notes>17</Notes>
  <HiddenSlides>0</HiddenSlides>
  <MMClips>0</MMClips>
  <ScaleCrop>false</ScaleCrop>
  <HeadingPairs>
    <vt:vector size="6" baseType="variant">
      <vt:variant>
        <vt:lpstr>Fonts Used</vt:lpstr>
      </vt:variant>
      <vt:variant>
        <vt:i4>12</vt:i4>
      </vt:variant>
      <vt:variant>
        <vt:lpstr>Design Template</vt:lpstr>
      </vt:variant>
      <vt:variant>
        <vt:i4>13</vt:i4>
      </vt:variant>
      <vt:variant>
        <vt:lpstr>Slide Titles</vt:lpstr>
      </vt:variant>
      <vt:variant>
        <vt:i4>34</vt:i4>
      </vt:variant>
    </vt:vector>
  </HeadingPairs>
  <TitlesOfParts>
    <vt:vector size="59" baseType="lpstr">
      <vt:lpstr>Arial</vt:lpstr>
      <vt:lpstr>Calibri</vt:lpstr>
      <vt:lpstr>Andy</vt:lpstr>
      <vt:lpstr>Wingdings</vt:lpstr>
      <vt:lpstr>EngraverTextH</vt:lpstr>
      <vt:lpstr>新細明體</vt:lpstr>
      <vt:lpstr>Droid Sans Mono</vt:lpstr>
      <vt:lpstr>Arial Unicode MS</vt:lpstr>
      <vt:lpstr>宋体</vt:lpstr>
      <vt:lpstr>Eras Bold ITC</vt:lpstr>
      <vt:lpstr>Consolas</vt:lpstr>
      <vt:lpstr>Dotum</vt:lpstr>
      <vt:lpstr>Office 佈景主題</vt:lpstr>
      <vt:lpstr>Office 佈景主題</vt:lpstr>
      <vt:lpstr>Office 佈景主題</vt:lpstr>
      <vt:lpstr>Office 佈景主題</vt:lpstr>
      <vt:lpstr>Office 佈景主題</vt:lpstr>
      <vt:lpstr>Office 佈景主題</vt:lpstr>
      <vt:lpstr>Office 佈景主題</vt:lpstr>
      <vt:lpstr>Office 佈景主題</vt:lpstr>
      <vt:lpstr>Office 佈景主題</vt:lpstr>
      <vt:lpstr>Office 佈景主題</vt:lpstr>
      <vt:lpstr>Office 佈景主題</vt:lpstr>
      <vt:lpstr>Office 佈景主題</vt:lpstr>
      <vt:lpstr>Office 佈景主題</vt:lpstr>
      <vt:lpstr>Batch Image Processing Language </vt:lpstr>
      <vt:lpstr>What is BIPL</vt:lpstr>
      <vt:lpstr>Why is BIPL</vt:lpstr>
      <vt:lpstr>Slide 4</vt:lpstr>
      <vt:lpstr>How Project Managed</vt:lpstr>
      <vt:lpstr>Slide 6</vt:lpstr>
      <vt:lpstr>Program Structure</vt:lpstr>
      <vt:lpstr>Function Declarations</vt:lpstr>
      <vt:lpstr>Begin Block</vt:lpstr>
      <vt:lpstr>Body Block</vt:lpstr>
      <vt:lpstr>End Block</vt:lpstr>
      <vt:lpstr>Slide 12</vt:lpstr>
      <vt:lpstr>Translator Architecture</vt:lpstr>
      <vt:lpstr>Sample Program</vt:lpstr>
      <vt:lpstr>Slide 15</vt:lpstr>
      <vt:lpstr>Tokenizer</vt:lpstr>
      <vt:lpstr>Translator Architecture</vt:lpstr>
      <vt:lpstr>Parser</vt:lpstr>
      <vt:lpstr>Translator Architecture</vt:lpstr>
      <vt:lpstr>Frontend Output</vt:lpstr>
      <vt:lpstr>Slide 21</vt:lpstr>
      <vt:lpstr>Slide 22</vt:lpstr>
      <vt:lpstr>Runtime Environment</vt:lpstr>
      <vt:lpstr>Development Environment</vt:lpstr>
      <vt:lpstr>Slide 25</vt:lpstr>
      <vt:lpstr>Test Plan</vt:lpstr>
      <vt:lpstr>System Test</vt:lpstr>
      <vt:lpstr>Non-Technical Part</vt:lpstr>
      <vt:lpstr>Slide 29</vt:lpstr>
      <vt:lpstr>DEMO</vt:lpstr>
      <vt:lpstr>DEMO</vt:lpstr>
      <vt:lpstr>Slide 32</vt:lpstr>
      <vt:lpstr>Conclusion</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Batch Image Processing Language </dc:title>
  <cp:lastModifiedBy> </cp:lastModifiedBy>
  <cp:revision>27</cp:revision>
  <dcterms:modified xsi:type="dcterms:W3CDTF">2012-05-08T15:55:18Z</dcterms:modified>
</cp:coreProperties>
</file>