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2" r:id="rId10"/>
    <p:sldId id="260" r:id="rId11"/>
    <p:sldId id="25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7" d="100"/>
          <a:sy n="37" d="100"/>
        </p:scale>
        <p:origin x="127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 smtClean="0"/>
              <a:t>将图片拖动到占位符，或单击添加图标</a:t>
            </a:r>
            <a:endParaRPr kumimoji="0" lang="en-US" dirty="0"/>
          </a:p>
        </p:txBody>
      </p:sp>
      <p:sp>
        <p:nvSpPr>
          <p:cNvPr id="9" name="进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进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图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二级</a:t>
            </a:r>
          </a:p>
          <a:p>
            <a:pPr lvl="2" eaLnBrk="1" latinLnBrk="0" hangingPunct="1"/>
            <a:r>
              <a:rPr kumimoji="0" lang="zh-CN" altLang="en-US" smtClean="0"/>
              <a:t>三级</a:t>
            </a:r>
          </a:p>
          <a:p>
            <a:pPr lvl="3" eaLnBrk="1" latinLnBrk="0" hangingPunct="1"/>
            <a:r>
              <a:rPr kumimoji="0" lang="zh-CN" altLang="en-US" smtClean="0"/>
              <a:t>四级</a:t>
            </a:r>
          </a:p>
          <a:p>
            <a:pPr lvl="4" eaLnBrk="1" latinLnBrk="0" hangingPunct="1"/>
            <a:r>
              <a:rPr kumimoji="0" lang="zh-CN" altLang="en-US" smtClean="0"/>
              <a:t>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06C2DF-095E-F340-91E1-33841BEC308D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1" lang="zh-CN" altLang="en-US"/>
          </a:p>
        </p:txBody>
      </p:sp>
      <p:sp>
        <p:nvSpPr>
          <p:cNvPr id="22" name="幻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903D6ED-BC16-7740-90F2-E8EFF2438BFB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71600" y="654418"/>
            <a:ext cx="7772400" cy="1470025"/>
          </a:xfrm>
        </p:spPr>
        <p:txBody>
          <a:bodyPr/>
          <a:lstStyle/>
          <a:p>
            <a:r>
              <a:rPr kumimoji="1" lang="en-US" altLang="zh-CN" dirty="0" smtClean="0"/>
              <a:t>FPGA Based Smoke Simulator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3512302" y="3409692"/>
            <a:ext cx="25627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400" dirty="0" smtClean="0"/>
              <a:t>Jonathan Chang</a:t>
            </a:r>
          </a:p>
          <a:p>
            <a:r>
              <a:rPr kumimoji="1" lang="en-US" altLang="zh-CN" sz="2400" dirty="0" smtClean="0"/>
              <a:t>Yun </a:t>
            </a:r>
            <a:r>
              <a:rPr kumimoji="1" lang="en-US" altLang="zh-CN" sz="2400" dirty="0" err="1" smtClean="0"/>
              <a:t>Fei</a:t>
            </a:r>
            <a:endParaRPr kumimoji="1" lang="en-US" altLang="zh-CN" sz="2400" dirty="0" smtClean="0"/>
          </a:p>
          <a:p>
            <a:r>
              <a:rPr kumimoji="1" lang="en-US" altLang="zh-CN" sz="2400" dirty="0" err="1" smtClean="0"/>
              <a:t>Tianming</a:t>
            </a:r>
            <a:r>
              <a:rPr kumimoji="1" lang="en-US" altLang="zh-CN" sz="2400" dirty="0" smtClean="0"/>
              <a:t> Miao </a:t>
            </a:r>
          </a:p>
          <a:p>
            <a:r>
              <a:rPr kumimoji="1" lang="en-US" altLang="zh-CN" sz="2400" dirty="0" smtClean="0"/>
              <a:t>Guanduo Li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6876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Design Flow</a:t>
            </a:r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888" y="1706482"/>
            <a:ext cx="77978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10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System Architecture</a:t>
            </a:r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7351" y="1417638"/>
            <a:ext cx="6540500" cy="44577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784350" y="5552172"/>
            <a:ext cx="1887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Each RAM has 8192 Words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8570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Timing Design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640 x 480 Screen Resolution</a:t>
            </a:r>
          </a:p>
          <a:p>
            <a:r>
              <a:rPr kumimoji="1" lang="zh-CN" altLang="zh-CN" dirty="0" smtClean="0"/>
              <a:t>5</a:t>
            </a:r>
            <a:r>
              <a:rPr kumimoji="1" lang="en-US" altLang="zh-CN" dirty="0" smtClean="0"/>
              <a:t>0MHZ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FrameBuffer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Clock</a:t>
            </a:r>
          </a:p>
          <a:p>
            <a:r>
              <a:rPr kumimoji="1" lang="zh-CN" altLang="zh-CN" dirty="0" smtClean="0"/>
              <a:t>6</a:t>
            </a:r>
            <a:r>
              <a:rPr kumimoji="1" lang="en-US" altLang="zh-CN" dirty="0" smtClean="0"/>
              <a:t>.144ms</a:t>
            </a:r>
            <a:r>
              <a:rPr kumimoji="1" lang="zh-CN" altLang="en-US" dirty="0" smtClean="0"/>
              <a:t>/</a:t>
            </a:r>
            <a:r>
              <a:rPr kumimoji="1" lang="en-US" altLang="zh-CN" dirty="0" smtClean="0"/>
              <a:t>frame</a:t>
            </a:r>
          </a:p>
          <a:p>
            <a:r>
              <a:rPr kumimoji="1" lang="zh-CN" altLang="zh-CN" dirty="0" smtClean="0"/>
              <a:t>6</a:t>
            </a:r>
            <a:r>
              <a:rPr kumimoji="1" lang="en-US" altLang="zh-CN" dirty="0" smtClean="0"/>
              <a:t>4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x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64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smoke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have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5.3248ms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compute</a:t>
            </a:r>
          </a:p>
          <a:p>
            <a:r>
              <a:rPr kumimoji="1" lang="en-US" altLang="zh-CN" dirty="0" smtClean="0"/>
              <a:t>Each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Pixel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must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calculated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65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clock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cycles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(conservative)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3170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 smtClean="0"/>
              <a:t>Hardware Implementation Order</a:t>
            </a:r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800" y="1270049"/>
            <a:ext cx="5740320" cy="5297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73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Conclusion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Numerous work on converting the c code to SV code. And there are lots of timing issue, read and write technics from the data store in the RAM array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1256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 txBox="1">
            <a:spLocks/>
          </p:cNvSpPr>
          <p:nvPr/>
        </p:nvSpPr>
        <p:spPr>
          <a:xfrm>
            <a:off x="1371600" y="128089"/>
            <a:ext cx="7772400" cy="14700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1" lang="en-US" altLang="zh-CN" dirty="0" smtClean="0"/>
              <a:t>Objective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258478" y="2168380"/>
            <a:ext cx="7161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kumimoji="1" lang="en-US" altLang="zh-CN" sz="2400" dirty="0" smtClean="0"/>
              <a:t>Building animations for fluid like motion is important and challenging in computer graphic </a:t>
            </a:r>
            <a:br>
              <a:rPr kumimoji="1" lang="en-US" altLang="zh-CN" sz="2400" dirty="0" smtClean="0"/>
            </a:br>
            <a:endParaRPr kumimoji="1" lang="en-US" altLang="zh-CN" sz="2400" dirty="0" smtClean="0"/>
          </a:p>
          <a:p>
            <a:pPr marL="285750" indent="-285750">
              <a:buFont typeface="Arial"/>
              <a:buChar char="•"/>
            </a:pPr>
            <a:r>
              <a:rPr kumimoji="1" lang="en-US" altLang="zh-CN" sz="2400" dirty="0" smtClean="0"/>
              <a:t>Smoke Effect can be used in many applications including games, animations, </a:t>
            </a:r>
            <a:r>
              <a:rPr kumimoji="1" lang="en-US" altLang="zh-CN" sz="2400" dirty="0" err="1" smtClean="0"/>
              <a:t>etc</a:t>
            </a:r>
            <a:r>
              <a:rPr kumimoji="1" lang="en-US" altLang="zh-CN" sz="2400" dirty="0" smtClean="0"/>
              <a:t>  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1959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Algorithm and Model</a:t>
            </a:r>
            <a:endParaRPr kumimoji="1"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435608" y="4486415"/>
            <a:ext cx="2960792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2300" dirty="0" err="1"/>
              <a:t>Navier</a:t>
            </a:r>
            <a:r>
              <a:rPr lang="en-US" altLang="en-US" sz="2300" dirty="0"/>
              <a:t>-Stokes Equation</a:t>
            </a:r>
            <a:endParaRPr kumimoji="1" lang="zh-CN" altLang="en-US" sz="2300" dirty="0"/>
          </a:p>
        </p:txBody>
      </p:sp>
      <p:sp>
        <p:nvSpPr>
          <p:cNvPr id="4" name="文本框 3"/>
          <p:cNvSpPr txBox="1"/>
          <p:nvPr/>
        </p:nvSpPr>
        <p:spPr>
          <a:xfrm>
            <a:off x="1654965" y="2001119"/>
            <a:ext cx="7385405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2800" dirty="0"/>
              <a:t>Derived from momentum conservation condition</a:t>
            </a:r>
          </a:p>
          <a:p>
            <a:r>
              <a:rPr lang="en-US" altLang="en-US" sz="2800" dirty="0"/>
              <a:t>4 Components:</a:t>
            </a:r>
          </a:p>
          <a:p>
            <a:pPr lvl="1"/>
            <a:r>
              <a:rPr lang="en-US" altLang="en-US" sz="2400" dirty="0"/>
              <a:t>Advection/Convection</a:t>
            </a:r>
          </a:p>
          <a:p>
            <a:pPr lvl="1"/>
            <a:r>
              <a:rPr lang="en-US" altLang="en-US" sz="2400" dirty="0"/>
              <a:t>Diffusion </a:t>
            </a:r>
            <a:r>
              <a:rPr lang="en-US" altLang="en-US" sz="2000" i="1" dirty="0"/>
              <a:t>(damping)</a:t>
            </a:r>
          </a:p>
          <a:p>
            <a:pPr lvl="1"/>
            <a:r>
              <a:rPr lang="en-US" altLang="en-US" sz="2400" dirty="0"/>
              <a:t>Pressure</a:t>
            </a:r>
          </a:p>
          <a:p>
            <a:pPr lvl="1"/>
            <a:r>
              <a:rPr lang="en-US" altLang="en-US" sz="2400" dirty="0"/>
              <a:t>External force </a:t>
            </a:r>
            <a:r>
              <a:rPr lang="en-US" altLang="en-US" sz="2000" i="1" dirty="0"/>
              <a:t>(gravity, </a:t>
            </a:r>
            <a:r>
              <a:rPr lang="en-US" altLang="en-US" sz="2000" i="1" dirty="0" err="1"/>
              <a:t>etc</a:t>
            </a:r>
            <a:r>
              <a:rPr lang="en-US" altLang="en-US" sz="2000" i="1" dirty="0"/>
              <a:t>)</a:t>
            </a:r>
            <a:endParaRPr lang="en-CA" altLang="en-US" sz="2000" dirty="0"/>
          </a:p>
          <a:p>
            <a:endParaRPr kumimoji="1" lang="zh-CN" altLang="en-US" dirty="0"/>
          </a:p>
        </p:txBody>
      </p:sp>
      <p:pic>
        <p:nvPicPr>
          <p:cNvPr id="7" name="Picture 4" descr="D:\Courses\pbm\present2\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608" y="5123169"/>
            <a:ext cx="4371223" cy="645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511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Solving the System</a:t>
            </a:r>
            <a:endParaRPr lang="en-CA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Need to calculate: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Start with initial state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Calculate new velocity fields 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New state: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dirty="0"/>
          </a:p>
        </p:txBody>
      </p:sp>
      <p:pic>
        <p:nvPicPr>
          <p:cNvPr id="10244" name="Picture 4" descr="D:\Courses\pbm\present2\ns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30" y="1797451"/>
            <a:ext cx="2743200" cy="636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 descr="D:\Courses\pbm\present2\initstat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84092"/>
            <a:ext cx="1371600" cy="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D:\Courses\pbm\present2\newfield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278" y="5715000"/>
            <a:ext cx="1832372" cy="40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9" name="Picture 9" descr="D:\Courses\pbm\present2\project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4290557"/>
            <a:ext cx="4743450" cy="72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97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 1 – Add Force</a:t>
            </a:r>
            <a:endParaRPr lang="en-CA" alt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Assume change in force is small during </a:t>
            </a:r>
            <a:r>
              <a:rPr lang="en-US" altLang="en-US" sz="2800" dirty="0" err="1"/>
              <a:t>timestep</a:t>
            </a:r>
            <a:endParaRPr lang="en-US" altLang="en-US" sz="2800" dirty="0"/>
          </a:p>
          <a:p>
            <a:r>
              <a:rPr lang="en-US" altLang="en-US" sz="2800" dirty="0"/>
              <a:t>Just do a basic forward-Euler step</a:t>
            </a:r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r>
              <a:rPr lang="en-US" altLang="en-US" sz="2800" i="1" dirty="0"/>
              <a:t>Note: </a:t>
            </a:r>
            <a:r>
              <a:rPr lang="en-US" altLang="en-US" sz="2800" b="1" dirty="0"/>
              <a:t>f</a:t>
            </a:r>
            <a:r>
              <a:rPr lang="en-US" altLang="en-US" sz="2800" i="1" dirty="0"/>
              <a:t> is actually an </a:t>
            </a:r>
            <a:r>
              <a:rPr lang="en-US" altLang="en-US" sz="2800" i="1" dirty="0" smtClean="0"/>
              <a:t>acceleration</a:t>
            </a:r>
            <a:endParaRPr lang="en-US" altLang="en-US" sz="2800" i="1" dirty="0"/>
          </a:p>
          <a:p>
            <a:endParaRPr lang="en-CA" altLang="en-US" dirty="0"/>
          </a:p>
        </p:txBody>
      </p:sp>
      <p:pic>
        <p:nvPicPr>
          <p:cNvPr id="11268" name="Picture 4" descr="D:\Courses\pbm\present2\addforc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417" y="2997072"/>
            <a:ext cx="4337447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80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 2 - Advection</a:t>
            </a:r>
            <a:endParaRPr lang="en-CA" altLang="en-US" dirty="0"/>
          </a:p>
        </p:txBody>
      </p:sp>
      <p:pic>
        <p:nvPicPr>
          <p:cNvPr id="20484" name="Picture 4" descr="D:\Courses\pbm\present2\char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922" y="2438400"/>
            <a:ext cx="2857500" cy="3225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Picture 5" descr="D:\Courses\pbm\present2\char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832" y="2438400"/>
            <a:ext cx="2857500" cy="3225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4245968" y="3837990"/>
            <a:ext cx="732234" cy="485775"/>
          </a:xfrm>
          <a:prstGeom prst="rightArrow">
            <a:avLst>
              <a:gd name="adj1" fmla="val 50000"/>
              <a:gd name="adj2" fmla="val 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3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 3 – Diffusion</a:t>
            </a:r>
            <a:endParaRPr lang="en-CA" alt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Standard diffusion equation</a:t>
            </a:r>
          </a:p>
          <a:p>
            <a:endParaRPr lang="en-US" altLang="en-US" sz="2800" dirty="0"/>
          </a:p>
          <a:p>
            <a:endParaRPr lang="en-US" altLang="en-US" sz="2800" dirty="0"/>
          </a:p>
          <a:p>
            <a:r>
              <a:rPr lang="en-US" altLang="en-US" sz="2800" dirty="0"/>
              <a:t>Use implicit method:</a:t>
            </a:r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r>
              <a:rPr lang="en-US" altLang="en-US" sz="2800" dirty="0"/>
              <a:t>Sparse linear system</a:t>
            </a:r>
            <a:endParaRPr lang="en-CA" altLang="en-US" sz="2800" dirty="0"/>
          </a:p>
        </p:txBody>
      </p:sp>
      <p:pic>
        <p:nvPicPr>
          <p:cNvPr id="22532" name="Picture 4" descr="D:\Courses\pbm\present2\diffusi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409" y="2128045"/>
            <a:ext cx="1657350" cy="773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33" name="Picture 5" descr="D:\Courses\pbm\present2\diffusion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50" y="3608389"/>
            <a:ext cx="1885950" cy="70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34" name="Picture 6" descr="D:\Courses\pbm\present2\diffusion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4587081"/>
            <a:ext cx="2457450" cy="47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0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 4 - Projection</a:t>
            </a:r>
            <a:endParaRPr lang="en-CA" alt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400"/>
              <a:t>Enforces mass-conservation condition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Poisson Problem: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Discretize q using central differences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Sparse linear system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Maybe banded diagonal…</a:t>
            </a:r>
          </a:p>
          <a:p>
            <a:pPr lvl="1">
              <a:lnSpc>
                <a:spcPct val="90000"/>
              </a:lnSpc>
            </a:pPr>
            <a:endParaRPr lang="en-US" altLang="en-US" sz="2000"/>
          </a:p>
          <a:p>
            <a:pPr>
              <a:lnSpc>
                <a:spcPct val="90000"/>
              </a:lnSpc>
            </a:pPr>
            <a:r>
              <a:rPr lang="en-US" altLang="en-US" sz="2400"/>
              <a:t>Relaxation methods too inaccurate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Method of characteristics more precise for divergence-free field</a:t>
            </a:r>
          </a:p>
          <a:p>
            <a:pPr>
              <a:lnSpc>
                <a:spcPct val="90000"/>
              </a:lnSpc>
            </a:pPr>
            <a:endParaRPr lang="en-CA" altLang="en-US" sz="2400"/>
          </a:p>
        </p:txBody>
      </p:sp>
      <p:pic>
        <p:nvPicPr>
          <p:cNvPr id="23556" name="Picture 4" descr="D:\Courses\pbm\present2\nsdiv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091533"/>
            <a:ext cx="1143000" cy="3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557" name="Picture 5" descr="D:\Courses\pbm\present2\project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2952750"/>
            <a:ext cx="1714500" cy="53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558" name="Picture 6" descr="D:\Courses\pbm\present2\project2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2952750"/>
            <a:ext cx="20574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81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Software Simulation</a:t>
            </a:r>
            <a:endParaRPr kumimoji="1" lang="zh-CN" altLang="en-US" dirty="0"/>
          </a:p>
        </p:txBody>
      </p:sp>
      <p:pic>
        <p:nvPicPr>
          <p:cNvPr id="4" name="图片 3" descr="Screen Shot 2014-05-13 at 9.46.4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732" y="1673351"/>
            <a:ext cx="4868174" cy="5042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73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夏至.thmx</Template>
  <TotalTime>181</TotalTime>
  <Words>230</Words>
  <Application>Microsoft Office PowerPoint</Application>
  <PresentationFormat>如螢幕大小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Gill Sans MT</vt:lpstr>
      <vt:lpstr>华文中宋</vt:lpstr>
      <vt:lpstr>Arial</vt:lpstr>
      <vt:lpstr>Verdana</vt:lpstr>
      <vt:lpstr>Wingdings 2</vt:lpstr>
      <vt:lpstr>夏至</vt:lpstr>
      <vt:lpstr>FPGA Based Smoke Simulator</vt:lpstr>
      <vt:lpstr>PowerPoint 簡報</vt:lpstr>
      <vt:lpstr>Algorithm and Model</vt:lpstr>
      <vt:lpstr>Solving the System</vt:lpstr>
      <vt:lpstr>Step 1 – Add Force</vt:lpstr>
      <vt:lpstr>Step 2 - Advection</vt:lpstr>
      <vt:lpstr>Step 3 – Diffusion</vt:lpstr>
      <vt:lpstr>Step 4 - Projection</vt:lpstr>
      <vt:lpstr>Software Simulation</vt:lpstr>
      <vt:lpstr>Design Flow</vt:lpstr>
      <vt:lpstr>System Architecture</vt:lpstr>
      <vt:lpstr>Timing Design</vt:lpstr>
      <vt:lpstr>Hardware Implementation Order</vt:lpstr>
      <vt:lpstr>Conclusion</vt:lpstr>
    </vt:vector>
  </TitlesOfParts>
  <Company>UI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FPGA Based Smoke Simulator</dc:title>
  <dc:creator>Guanduo Li</dc:creator>
  <cp:lastModifiedBy>darkchi</cp:lastModifiedBy>
  <cp:revision>16</cp:revision>
  <dcterms:created xsi:type="dcterms:W3CDTF">2014-05-14T01:38:10Z</dcterms:created>
  <dcterms:modified xsi:type="dcterms:W3CDTF">2014-05-15T01:57:21Z</dcterms:modified>
</cp:coreProperties>
</file>