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57" r:id="rId4"/>
    <p:sldId id="259" r:id="rId5"/>
    <p:sldId id="258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CB199-84EB-4338-8592-085F73D75A86}" type="datetimeFigureOut">
              <a:rPr lang="zh-TW" altLang="en-US" smtClean="0"/>
              <a:t>2011/5/13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8B74B-BFC0-496D-B210-5CFCEE05BFB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306C78-92BA-43B4-95D4-04F05CD598B9}" type="slidenum">
              <a:rPr lang="en-US"/>
              <a:pPr/>
              <a:t>9</a:t>
            </a:fld>
            <a:endParaRPr lang="en-US"/>
          </a:p>
        </p:txBody>
      </p:sp>
      <p:sp>
        <p:nvSpPr>
          <p:cNvPr id="61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BF5604-ACA5-4416-9740-0E6AD9AE7CB0}" type="slidenum">
              <a:rPr lang="en-US"/>
              <a:pPr/>
              <a:t>10</a:t>
            </a:fld>
            <a:endParaRPr lang="en-US"/>
          </a:p>
        </p:txBody>
      </p:sp>
      <p:sp>
        <p:nvSpPr>
          <p:cNvPr id="71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3CE642-1589-42AC-B2D9-B02FAFA7D7A2}" type="slidenum">
              <a:rPr lang="en-US"/>
              <a:pPr/>
              <a:t>11</a:t>
            </a:fld>
            <a:endParaRPr lang="en-US"/>
          </a:p>
        </p:txBody>
      </p:sp>
      <p:sp>
        <p:nvSpPr>
          <p:cNvPr id="81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2011/5/13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2011/5/13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2011/5/13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2011/5/13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2011/5/13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2011/5/13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2011/5/13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2011/5/13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80728"/>
            <a:ext cx="490119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lIns="82945" tIns="35202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Packet Format Details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 lIns="82945" tIns="41473" rIns="82945" bIns="41473">
            <a:normAutofit/>
          </a:bodyPr>
          <a:lstStyle/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2200" dirty="0" smtClean="0">
              <a:latin typeface="Times New Roman" pitchFamily="16" charset="0"/>
            </a:endParaRP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2200" dirty="0" smtClean="0">
              <a:latin typeface="Times New Roman" pitchFamily="16" charset="0"/>
            </a:endParaRP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 smtClean="0">
                <a:latin typeface="Times New Roman" pitchFamily="16" charset="0"/>
              </a:rPr>
              <a:t>Before </a:t>
            </a:r>
            <a:r>
              <a:rPr lang="en-US" sz="1800" dirty="0">
                <a:latin typeface="Times New Roman" pitchFamily="16" charset="0"/>
              </a:rPr>
              <a:t>transmission → update checksum, </a:t>
            </a:r>
            <a:r>
              <a:rPr lang="en-US" sz="1800" dirty="0" err="1">
                <a:latin typeface="Times New Roman" pitchFamily="16" charset="0"/>
              </a:rPr>
              <a:t>packet_ID</a:t>
            </a:r>
            <a:r>
              <a:rPr lang="en-US" sz="1800" dirty="0">
                <a:latin typeface="Times New Roman" pitchFamily="16" charset="0"/>
              </a:rPr>
              <a:t>, </a:t>
            </a:r>
            <a:r>
              <a:rPr lang="en-US" sz="1800" dirty="0" err="1">
                <a:latin typeface="Times New Roman" pitchFamily="16" charset="0"/>
              </a:rPr>
              <a:t>UDP_packet_length</a:t>
            </a:r>
            <a:r>
              <a:rPr lang="en-US" sz="1800" dirty="0">
                <a:latin typeface="Times New Roman" pitchFamily="16" charset="0"/>
              </a:rPr>
              <a:t> 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>
                <a:latin typeface="Times New Roman" pitchFamily="16" charset="0"/>
              </a:rPr>
              <a:t>'g': game step increment; 'm': movement coordinates; 's': new tile allocation; 'p': new bomb placement; </a:t>
            </a:r>
            <a:r>
              <a:rPr lang="en-US" sz="2000" dirty="0" err="1">
                <a:latin typeface="Times New Roman" pitchFamily="16" charset="0"/>
              </a:rPr>
              <a:t>int</a:t>
            </a:r>
            <a:r>
              <a:rPr lang="en-US" sz="2000" dirty="0">
                <a:latin typeface="Times New Roman" pitchFamily="16" charset="0"/>
              </a:rPr>
              <a:t>: which player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360" y="1659054"/>
            <a:ext cx="7439040" cy="3128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4291"/>
            <a:ext cx="9142560" cy="2269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lIns="82945" tIns="35202" rIns="82945" bIns="41473"/>
          <a:lstStyle/>
          <a:p>
            <a:pPr>
              <a:lnSpc>
                <a:spcPct val="200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Synchronization Issues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 lIns="82945" tIns="41473" rIns="82945" bIns="41473">
            <a:normAutofit fontScale="92500" lnSpcReduction="20000"/>
          </a:bodyPr>
          <a:lstStyle/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>
              <a:latin typeface="Times New Roman" pitchFamily="16" charset="0"/>
            </a:endParaRP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 smtClean="0">
              <a:latin typeface="Times New Roman" pitchFamily="16" charset="0"/>
            </a:endParaRP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>
                <a:latin typeface="Times New Roman" pitchFamily="16" charset="0"/>
              </a:rPr>
              <a:t>2 </a:t>
            </a:r>
            <a:r>
              <a:rPr lang="en-US" dirty="0">
                <a:latin typeface="Times New Roman" pitchFamily="16" charset="0"/>
              </a:rPr>
              <a:t>players in-sync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Times New Roman" pitchFamily="16" charset="0"/>
              </a:rPr>
              <a:t>Interrupt handler handles 1 packet each time and disable </a:t>
            </a:r>
            <a:r>
              <a:rPr lang="en-US" dirty="0" smtClean="0">
                <a:latin typeface="Times New Roman" pitchFamily="16" charset="0"/>
              </a:rPr>
              <a:t>interrupts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>
                <a:latin typeface="Times New Roman" pitchFamily="16" charset="0"/>
              </a:rPr>
              <a:t>Packet Transmission disable interrupts</a:t>
            </a:r>
            <a:endParaRPr lang="en-US" dirty="0">
              <a:latin typeface="Times New Roman" pitchFamily="16" charset="0"/>
            </a:endParaRP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Times New Roman" pitchFamily="16" charset="0"/>
              </a:rPr>
              <a:t>Too fast → delay and accumulate: 10ms delay in between transmissions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Times New Roman" pitchFamily="16" charset="0"/>
              </a:rPr>
              <a:t>Trade-off: game smoothness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Times New Roman" pitchFamily="16" charset="0"/>
              </a:rPr>
              <a:t>4 players in-sync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Times New Roman" pitchFamily="16" charset="0"/>
              </a:rPr>
              <a:t>3 players send simultaneously → Still problematic: Scheduler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Times New Roman" pitchFamily="16" charset="0"/>
              </a:rPr>
              <a:t>Annoying: DHCP packet intervention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Overview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Graphics</a:t>
            </a:r>
          </a:p>
          <a:p>
            <a:pPr>
              <a:buNone/>
            </a:pPr>
            <a:r>
              <a:rPr lang="en-US" altLang="zh-TW" dirty="0" smtClean="0"/>
              <a:t>Initial frame of game and 3D-like sprite development. </a:t>
            </a:r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Audio</a:t>
            </a:r>
          </a:p>
          <a:p>
            <a:pPr>
              <a:buNone/>
            </a:pPr>
            <a:r>
              <a:rPr lang="en-US" altLang="zh-TW" dirty="0" smtClean="0"/>
              <a:t>Try to generate some sound effect like bomb and utilize lab3 to play some simple song </a:t>
            </a:r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Network</a:t>
            </a:r>
          </a:p>
          <a:p>
            <a:pPr>
              <a:buNone/>
            </a:pPr>
            <a:r>
              <a:rPr lang="en-US" altLang="zh-TW" dirty="0" smtClean="0"/>
              <a:t>Allow four players to play synchronously. Solve the network problem</a:t>
            </a: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Graphic-development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We generate out graphics in an array representing 32x32 pixels. </a:t>
            </a:r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08920"/>
            <a:ext cx="2940546" cy="394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1851" y="2780928"/>
            <a:ext cx="2472077" cy="38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Graphic-Difficulties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We use </a:t>
            </a:r>
            <a:r>
              <a:rPr lang="en-US" altLang="zh-TW" dirty="0" err="1" smtClean="0"/>
              <a:t>MatLab</a:t>
            </a:r>
            <a:r>
              <a:rPr lang="en-US" altLang="zh-TW" dirty="0" smtClean="0"/>
              <a:t> to analyze the pictures we get from Web site, and change it into the desired size we want, and divide the color into the several number we define(i.e. 5).The </a:t>
            </a:r>
            <a:r>
              <a:rPr lang="en-US" altLang="zh-TW" dirty="0" err="1" smtClean="0"/>
              <a:t>MatLab</a:t>
            </a:r>
            <a:r>
              <a:rPr lang="en-US" altLang="zh-TW" dirty="0" smtClean="0"/>
              <a:t> will form the sprite. However, the result we get is not so perfect; thus, we need to modify it by hand. </a:t>
            </a:r>
            <a:endParaRPr lang="zh-TW" altLang="zh-TW" dirty="0" smtClean="0"/>
          </a:p>
          <a:p>
            <a:r>
              <a:rPr lang="en-US" altLang="zh-TW" dirty="0" smtClean="0"/>
              <a:t>We use 200x200 to form the logo, it will cause us to compile about </a:t>
            </a:r>
            <a:r>
              <a:rPr lang="en-US" altLang="zh-TW" dirty="0" smtClean="0">
                <a:solidFill>
                  <a:srgbClr val="FF0000"/>
                </a:solidFill>
              </a:rPr>
              <a:t>2 hours</a:t>
            </a:r>
            <a:r>
              <a:rPr lang="en-US" altLang="zh-TW" dirty="0" smtClean="0"/>
              <a:t>. The time of compile will increase the difficulty of debugging.</a:t>
            </a:r>
            <a:endParaRPr lang="zh-TW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Graphic-What we learned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We learn how to “draw” the pictures in pixel.</a:t>
            </a:r>
          </a:p>
          <a:p>
            <a:r>
              <a:rPr lang="en-US" altLang="zh-TW" dirty="0" smtClean="0"/>
              <a:t>We learn how to write data into memory, and FPGA performs the different direction in the screen.</a:t>
            </a:r>
          </a:p>
          <a:p>
            <a:r>
              <a:rPr lang="en-US" altLang="zh-TW" dirty="0" smtClean="0"/>
              <a:t>We learn how to use “control array” to set up the tile into map.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Audio Part</a:t>
            </a:r>
            <a:endParaRPr 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Explosion Sound</a:t>
            </a:r>
          </a:p>
          <a:p>
            <a:pPr lvl="1"/>
            <a:r>
              <a:rPr lang="en-US" dirty="0" smtClean="0"/>
              <a:t>Down sampling</a:t>
            </a:r>
          </a:p>
          <a:p>
            <a:pPr lvl="1"/>
            <a:r>
              <a:rPr lang="en-US" dirty="0" smtClean="0"/>
              <a:t>Read wave file to 16-bit samples</a:t>
            </a:r>
          </a:p>
          <a:p>
            <a:pPr lvl="1"/>
            <a:r>
              <a:rPr lang="en-US" dirty="0" smtClean="0"/>
              <a:t>Make a table in VHDL module</a:t>
            </a:r>
          </a:p>
          <a:p>
            <a:r>
              <a:rPr lang="en-US" dirty="0" smtClean="0"/>
              <a:t>Music</a:t>
            </a:r>
          </a:p>
          <a:p>
            <a:pPr lvl="1"/>
            <a:r>
              <a:rPr lang="en-US" dirty="0" smtClean="0"/>
              <a:t>Make a table for a sine wave</a:t>
            </a:r>
          </a:p>
          <a:p>
            <a:pPr lvl="1"/>
            <a:r>
              <a:rPr lang="en-US" dirty="0" smtClean="0"/>
              <a:t>Input frequency</a:t>
            </a:r>
          </a:p>
          <a:p>
            <a:pPr lvl="1"/>
            <a:r>
              <a:rPr lang="en-US" dirty="0" smtClean="0"/>
              <a:t>Each note lasts 1 second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Audio Part</a:t>
            </a:r>
            <a:endParaRPr lang="en-US" b="1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28736"/>
            <a:ext cx="82296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643314"/>
            <a:ext cx="82153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Audio Part</a:t>
            </a:r>
            <a:endParaRPr lang="en-US" b="1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229600" cy="360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92696"/>
            <a:ext cx="2725920" cy="3045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lIns="82945" tIns="35202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Packet TX/RX Mechanism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 lIns="82945" tIns="41473" rIns="82945" bIns="41473">
            <a:normAutofit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Times New Roman" pitchFamily="16" charset="0"/>
              </a:rPr>
              <a:t>DM9000A initialization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i="1" dirty="0">
                <a:latin typeface="Times New Roman" pitchFamily="16" charset="0"/>
              </a:rPr>
              <a:t>DM9000_init(unsigned char *</a:t>
            </a:r>
            <a:r>
              <a:rPr lang="en-US" i="1" dirty="0" err="1">
                <a:latin typeface="Times New Roman" pitchFamily="16" charset="0"/>
              </a:rPr>
              <a:t>mac_address</a:t>
            </a:r>
            <a:r>
              <a:rPr lang="en-US" i="1" dirty="0">
                <a:latin typeface="Times New Roman" pitchFamily="16" charset="0"/>
              </a:rPr>
              <a:t>)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Times New Roman" pitchFamily="16" charset="0"/>
              </a:rPr>
              <a:t>Transmit Packets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Times New Roman" pitchFamily="16" charset="0"/>
              </a:rPr>
              <a:t>Packet Transmitting Buffer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Times New Roman" pitchFamily="16" charset="0"/>
              </a:rPr>
              <a:t>Transmission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Times New Roman" pitchFamily="16" charset="0"/>
              </a:rPr>
              <a:t>Clear Network Status Register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i="1" dirty="0" err="1">
                <a:latin typeface="Times New Roman" pitchFamily="16" charset="0"/>
              </a:rPr>
              <a:t>TransmitPacket</a:t>
            </a:r>
            <a:r>
              <a:rPr lang="en-US" i="1" dirty="0">
                <a:latin typeface="Times New Roman" pitchFamily="16" charset="0"/>
              </a:rPr>
              <a:t>(unsigned char *</a:t>
            </a:r>
            <a:r>
              <a:rPr lang="en-US" i="1" dirty="0" err="1">
                <a:latin typeface="Times New Roman" pitchFamily="16" charset="0"/>
              </a:rPr>
              <a:t>data_ptr</a:t>
            </a:r>
            <a:r>
              <a:rPr lang="en-US" i="1" dirty="0">
                <a:latin typeface="Times New Roman" pitchFamily="16" charset="0"/>
              </a:rPr>
              <a:t>, unsigned </a:t>
            </a:r>
            <a:r>
              <a:rPr lang="en-US" i="1" dirty="0" err="1">
                <a:latin typeface="Times New Roman" pitchFamily="16" charset="0"/>
              </a:rPr>
              <a:t>int</a:t>
            </a:r>
            <a:r>
              <a:rPr lang="en-US" i="1" dirty="0">
                <a:latin typeface="Times New Roman" pitchFamily="16" charset="0"/>
              </a:rPr>
              <a:t> </a:t>
            </a:r>
            <a:r>
              <a:rPr lang="en-US" i="1" dirty="0" err="1">
                <a:latin typeface="Times New Roman" pitchFamily="16" charset="0"/>
              </a:rPr>
              <a:t>tx_len</a:t>
            </a:r>
            <a:r>
              <a:rPr lang="en-US" i="1" dirty="0">
                <a:latin typeface="Times New Roman" pitchFamily="16" charset="0"/>
              </a:rPr>
              <a:t>)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Times New Roman" pitchFamily="16" charset="0"/>
              </a:rPr>
              <a:t>Receive Packets &amp; ISR registration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 err="1">
                <a:latin typeface="Times New Roman" pitchFamily="16" charset="0"/>
              </a:rPr>
              <a:t>alt_irq_register</a:t>
            </a:r>
            <a:r>
              <a:rPr lang="en-US" sz="1800" dirty="0">
                <a:latin typeface="Times New Roman" pitchFamily="16" charset="0"/>
              </a:rPr>
              <a:t>(DM9000A_IRQ, NULL, (void*)</a:t>
            </a:r>
            <a:r>
              <a:rPr lang="en-US" sz="1800" dirty="0" err="1">
                <a:latin typeface="Times New Roman" pitchFamily="16" charset="0"/>
              </a:rPr>
              <a:t>ethernet_interrupt_handler</a:t>
            </a:r>
            <a:r>
              <a:rPr lang="en-US" sz="1800" dirty="0">
                <a:latin typeface="Times New Roman" pitchFamily="16" charset="0"/>
              </a:rPr>
              <a:t>)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i="1" dirty="0" err="1">
                <a:latin typeface="Times New Roman" pitchFamily="16" charset="0"/>
              </a:rPr>
              <a:t>ReceivePacket</a:t>
            </a:r>
            <a:r>
              <a:rPr lang="en-US" sz="2000" i="1" dirty="0">
                <a:latin typeface="Times New Roman" pitchFamily="16" charset="0"/>
              </a:rPr>
              <a:t>(unsigned char *</a:t>
            </a:r>
            <a:r>
              <a:rPr lang="en-US" sz="2000" i="1" dirty="0" err="1">
                <a:latin typeface="Times New Roman" pitchFamily="16" charset="0"/>
              </a:rPr>
              <a:t>data_ptr</a:t>
            </a:r>
            <a:r>
              <a:rPr lang="en-US" sz="2000" i="1" dirty="0">
                <a:latin typeface="Times New Roman" pitchFamily="16" charset="0"/>
              </a:rPr>
              <a:t>, unsigned </a:t>
            </a:r>
            <a:r>
              <a:rPr lang="en-US" sz="2000" i="1" dirty="0" err="1">
                <a:latin typeface="Times New Roman" pitchFamily="16" charset="0"/>
              </a:rPr>
              <a:t>int</a:t>
            </a:r>
            <a:r>
              <a:rPr lang="en-US" sz="2000" i="1" dirty="0">
                <a:latin typeface="Times New Roman" pitchFamily="16" charset="0"/>
              </a:rPr>
              <a:t> *</a:t>
            </a:r>
            <a:r>
              <a:rPr lang="en-US" sz="2000" i="1" dirty="0" err="1">
                <a:latin typeface="Times New Roman" pitchFamily="16" charset="0"/>
              </a:rPr>
              <a:t>rx_len</a:t>
            </a:r>
            <a:r>
              <a:rPr lang="en-US" sz="2000" i="1" dirty="0">
                <a:latin typeface="Times New Roman" pitchFamily="16" charset="0"/>
              </a:rPr>
              <a:t>)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>
                <a:latin typeface="Times New Roman" pitchFamily="16" charset="0"/>
              </a:rPr>
              <a:t>Packet Receiving Buffer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725</TotalTime>
  <Words>384</Words>
  <Application>Microsoft Office PowerPoint</Application>
  <PresentationFormat>如螢幕大小 (4:3)</PresentationFormat>
  <Paragraphs>72</Paragraphs>
  <Slides>11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壁窗</vt:lpstr>
      <vt:lpstr>投影片 1</vt:lpstr>
      <vt:lpstr>Overview</vt:lpstr>
      <vt:lpstr>Graphic-development</vt:lpstr>
      <vt:lpstr>Graphic-Difficulties</vt:lpstr>
      <vt:lpstr>Graphic-What we learned</vt:lpstr>
      <vt:lpstr>Audio Part</vt:lpstr>
      <vt:lpstr>Audio Part</vt:lpstr>
      <vt:lpstr>Audio Part</vt:lpstr>
      <vt:lpstr>Packet TX/RX Mechanism</vt:lpstr>
      <vt:lpstr>Packet Format Details</vt:lpstr>
      <vt:lpstr>Synchronization Issues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asus</dc:creator>
  <cp:lastModifiedBy>Ricky</cp:lastModifiedBy>
  <cp:revision>19</cp:revision>
  <dcterms:created xsi:type="dcterms:W3CDTF">2011-05-13T00:11:20Z</dcterms:created>
  <dcterms:modified xsi:type="dcterms:W3CDTF">2011-05-13T18:49:52Z</dcterms:modified>
</cp:coreProperties>
</file>