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5620"/>
    <p:restoredTop sz="94660"/>
  </p:normalViewPr>
  <p:slideViewPr>
    <p:cSldViewPr snapToObjects="1">
      <p:cViewPr varScale="1">
        <p:scale>
          <a:sx n="128" d="100"/>
          <a:sy n="128" d="100"/>
        </p:scale>
        <p:origin x="-1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47" y="6398908"/>
            <a:ext cx="426357" cy="38100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28044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3D98DCC2-32F8-4D47-BDCF-9A60ADA7E69F}" type="datetimeFigureOut">
              <a:rPr lang="en-US" smtClean="0"/>
              <a:pPr/>
              <a:t>5/14/09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428044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COMS-W4115 Spring 2009 :: Professor Edwards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428044"/>
            <a:ext cx="106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DCC2-32F8-4D47-BDCF-9A60ADA7E69F}" type="datetimeFigureOut">
              <a:rPr lang="en-US" smtClean="0"/>
              <a:pPr/>
              <a:t>5/14/09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28044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3D98DCC2-32F8-4D47-BDCF-9A60ADA7E69F}" type="datetimeFigureOut">
              <a:rPr lang="en-US" smtClean="0"/>
              <a:pPr/>
              <a:t>5/14/09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428044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COMS-W4115 Spring 2009 :: Professor Edwards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428044"/>
            <a:ext cx="106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F9FE12C-B5A3-F348-95CE-79D485C84A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847" y="6398908"/>
            <a:ext cx="426357" cy="381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 Neue Light"/>
          <a:ea typeface="+mj-ea"/>
          <a:cs typeface="Helvetica Neue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 Neue Light"/>
          <a:ea typeface="+mn-ea"/>
          <a:cs typeface="Helvetica Neue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 Neue Light"/>
          <a:ea typeface="+mn-ea"/>
          <a:cs typeface="Helvetica Neue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 Neue Light"/>
          <a:ea typeface="+mn-ea"/>
          <a:cs typeface="Helvetica Neue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 Neue Light"/>
          <a:ea typeface="+mn-ea"/>
          <a:cs typeface="Helvetica Neue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 Neue Light"/>
          <a:ea typeface="+mn-ea"/>
          <a:cs typeface="Helvetica Neue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6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Minimalistic Basic Compiler (MBC)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dirty="0" smtClean="0"/>
              <a:t>Architecture Block Diagram</a:t>
            </a:r>
            <a:endParaRPr lang="en-US" sz="2667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4762500"/>
            <a:ext cx="6400800" cy="1752600"/>
          </a:xfrm>
        </p:spPr>
        <p:txBody>
          <a:bodyPr anchor="b">
            <a:normAutofit/>
          </a:bodyPr>
          <a:lstStyle/>
          <a:p>
            <a:pPr algn="r"/>
            <a:r>
              <a:rPr lang="en-US" sz="1600" dirty="0" smtClean="0"/>
              <a:t>Joel Christner (jec2160)</a:t>
            </a:r>
          </a:p>
          <a:p>
            <a:pPr algn="r"/>
            <a:r>
              <a:rPr lang="en-US" sz="1600" dirty="0" smtClean="0"/>
              <a:t>COMS-W4115 Spring 2009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traight Connector 109"/>
          <p:cNvCxnSpPr>
            <a:endCxn id="30" idx="1"/>
          </p:cNvCxnSpPr>
          <p:nvPr/>
        </p:nvCxnSpPr>
        <p:spPr>
          <a:xfrm>
            <a:off x="1003476" y="4733052"/>
            <a:ext cx="2824982" cy="3321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V="1">
            <a:off x="1164339" y="3953997"/>
            <a:ext cx="2648615" cy="782378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V="1">
            <a:off x="1126110" y="3936573"/>
            <a:ext cx="2701241" cy="2419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1175720" y="3128136"/>
            <a:ext cx="2648615" cy="782378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>
            <a:endCxn id="26" idx="1"/>
          </p:cNvCxnSpPr>
          <p:nvPr/>
        </p:nvCxnSpPr>
        <p:spPr>
          <a:xfrm flipV="1">
            <a:off x="1164339" y="3121170"/>
            <a:ext cx="2662332" cy="2420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endCxn id="23" idx="1"/>
          </p:cNvCxnSpPr>
          <p:nvPr/>
        </p:nvCxnSpPr>
        <p:spPr>
          <a:xfrm flipV="1">
            <a:off x="1127217" y="2302812"/>
            <a:ext cx="2701241" cy="2419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Rounded Rectangle 93"/>
          <p:cNvSpPr/>
          <p:nvPr/>
        </p:nvSpPr>
        <p:spPr>
          <a:xfrm>
            <a:off x="484397" y="3635174"/>
            <a:ext cx="1323558" cy="563562"/>
          </a:xfrm>
          <a:prstGeom prst="roundRect">
            <a:avLst>
              <a:gd name="adj" fmla="val 81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ounded Rectangle 91"/>
          <p:cNvSpPr/>
          <p:nvPr/>
        </p:nvSpPr>
        <p:spPr>
          <a:xfrm>
            <a:off x="496888" y="2830036"/>
            <a:ext cx="1323558" cy="563562"/>
          </a:xfrm>
          <a:prstGeom prst="roundRect">
            <a:avLst>
              <a:gd name="adj" fmla="val 81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/>
          <p:cNvSpPr/>
          <p:nvPr/>
        </p:nvSpPr>
        <p:spPr>
          <a:xfrm>
            <a:off x="503129" y="2022282"/>
            <a:ext cx="1323558" cy="563562"/>
          </a:xfrm>
          <a:prstGeom prst="roundRect">
            <a:avLst>
              <a:gd name="adj" fmla="val 81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>
            <a:stCxn id="34" idx="1"/>
          </p:cNvCxnSpPr>
          <p:nvPr/>
        </p:nvCxnSpPr>
        <p:spPr>
          <a:xfrm rot="10800000">
            <a:off x="1704516" y="1492013"/>
            <a:ext cx="2123942" cy="4052081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1013636" y="1492012"/>
            <a:ext cx="2818300" cy="2363"/>
          </a:xfrm>
          <a:prstGeom prst="line">
            <a:avLst/>
          </a:prstGeom>
          <a:ln w="254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>
            <a:off x="7002956" y="1449783"/>
            <a:ext cx="581498" cy="1588"/>
          </a:xfrm>
          <a:prstGeom prst="straightConnector1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676" y="1120897"/>
            <a:ext cx="838200" cy="66540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280034" y="1766332"/>
            <a:ext cx="1419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BASIC Source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565931" y="1287299"/>
            <a:ext cx="2314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Store Original Program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782" y="1277109"/>
            <a:ext cx="673100" cy="419100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3831936" y="1213215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893313" y="2095736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Scan for Tokens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828458" y="2021652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760" y="2069647"/>
            <a:ext cx="476934" cy="476934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672328" y="2914094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Parse for Expressions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826671" y="2840010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746686" y="4529297"/>
            <a:ext cx="2009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Store New Program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304" y="4519107"/>
            <a:ext cx="673100" cy="41910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3828458" y="4455213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1358" y="5342936"/>
            <a:ext cx="492410" cy="404413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647732" y="5337017"/>
            <a:ext cx="2184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Display New Program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828458" y="5262933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496888" y="1183053"/>
            <a:ext cx="1329799" cy="563562"/>
          </a:xfrm>
          <a:prstGeom prst="roundRect">
            <a:avLst>
              <a:gd name="adj" fmla="val 81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09600" y="1100284"/>
            <a:ext cx="1023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Toplevel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(mbc.ml)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57200" y="1957991"/>
            <a:ext cx="138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Scanner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(scanner.mll)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06915" y="2743968"/>
            <a:ext cx="1295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Parser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(parser.mly)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79661" y="3552405"/>
            <a:ext cx="948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AST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(ast.mli)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96888" y="4446564"/>
            <a:ext cx="1323558" cy="563562"/>
          </a:xfrm>
          <a:prstGeom prst="roundRect">
            <a:avLst>
              <a:gd name="adj" fmla="val 812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47680" y="4370763"/>
            <a:ext cx="1023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Backend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(mbc.ml)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63661" y="3720016"/>
            <a:ext cx="2121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Evaluate Expressions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822876" y="3645932"/>
            <a:ext cx="3105218" cy="562319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2938" y="2888792"/>
            <a:ext cx="379616" cy="467100"/>
          </a:xfrm>
          <a:prstGeom prst="rect">
            <a:avLst/>
          </a:prstGeom>
        </p:spPr>
      </p:pic>
      <p:cxnSp>
        <p:nvCxnSpPr>
          <p:cNvPr id="62" name="Straight Arrow Connector 61"/>
          <p:cNvCxnSpPr/>
          <p:nvPr/>
        </p:nvCxnSpPr>
        <p:spPr>
          <a:xfrm rot="5400000">
            <a:off x="5374914" y="1910661"/>
            <a:ext cx="250312" cy="1588"/>
          </a:xfrm>
          <a:prstGeom prst="straightConnector1">
            <a:avLst/>
          </a:prstGeom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5400000">
            <a:off x="5374914" y="2728219"/>
            <a:ext cx="250312" cy="1588"/>
          </a:xfrm>
          <a:prstGeom prst="straightConnector1">
            <a:avLst/>
          </a:prstGeom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>
            <a:off x="5374914" y="3549745"/>
            <a:ext cx="250312" cy="1588"/>
          </a:xfrm>
          <a:prstGeom prst="straightConnector1">
            <a:avLst/>
          </a:prstGeom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3745" y="3684238"/>
            <a:ext cx="428431" cy="469498"/>
          </a:xfrm>
          <a:prstGeom prst="rect">
            <a:avLst/>
          </a:prstGeom>
        </p:spPr>
      </p:pic>
      <p:cxnSp>
        <p:nvCxnSpPr>
          <p:cNvPr id="66" name="Straight Arrow Connector 65"/>
          <p:cNvCxnSpPr/>
          <p:nvPr/>
        </p:nvCxnSpPr>
        <p:spPr>
          <a:xfrm rot="5400000">
            <a:off x="5374914" y="4353944"/>
            <a:ext cx="250312" cy="1588"/>
          </a:xfrm>
          <a:prstGeom prst="straightConnector1">
            <a:avLst/>
          </a:prstGeom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5400000">
            <a:off x="5374914" y="5158496"/>
            <a:ext cx="250312" cy="1588"/>
          </a:xfrm>
          <a:prstGeom prst="straightConnector1">
            <a:avLst/>
          </a:prstGeom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3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676" y="5108417"/>
            <a:ext cx="838200" cy="665402"/>
          </a:xfrm>
          <a:prstGeom prst="rect">
            <a:avLst/>
          </a:prstGeom>
        </p:spPr>
      </p:pic>
      <p:sp>
        <p:nvSpPr>
          <p:cNvPr id="114" name="Rectangle 113"/>
          <p:cNvSpPr/>
          <p:nvPr/>
        </p:nvSpPr>
        <p:spPr>
          <a:xfrm>
            <a:off x="7472523" y="5684520"/>
            <a:ext cx="998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 Source</a:t>
            </a:r>
            <a:endParaRPr lang="en-US" dirty="0"/>
          </a:p>
        </p:txBody>
      </p:sp>
      <p:cxnSp>
        <p:nvCxnSpPr>
          <p:cNvPr id="115" name="Straight Arrow Connector 114"/>
          <p:cNvCxnSpPr/>
          <p:nvPr/>
        </p:nvCxnSpPr>
        <p:spPr>
          <a:xfrm rot="10800000" flipH="1">
            <a:off x="6975178" y="5518863"/>
            <a:ext cx="581498" cy="1588"/>
          </a:xfrm>
          <a:prstGeom prst="straightConnector1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845990" y="838200"/>
            <a:ext cx="601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Files</a:t>
            </a:r>
            <a:endParaRPr lang="en-US" dirty="0"/>
          </a:p>
        </p:txBody>
      </p:sp>
      <p:sp>
        <p:nvSpPr>
          <p:cNvPr id="122" name="Rectangle 121"/>
          <p:cNvSpPr/>
          <p:nvPr/>
        </p:nvSpPr>
        <p:spPr>
          <a:xfrm>
            <a:off x="5042076" y="838200"/>
            <a:ext cx="877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Actions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78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Minimalistic Basic Compiler (MBC) Architecture Block Diagram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Minimalistic Basic Compiler (MBC) Project Final Report</dc:title>
  <dc:creator>Joel Christner</dc:creator>
  <cp:lastModifiedBy>Joel Christner</cp:lastModifiedBy>
  <cp:revision>4</cp:revision>
  <dcterms:created xsi:type="dcterms:W3CDTF">2009-05-14T15:23:51Z</dcterms:created>
  <dcterms:modified xsi:type="dcterms:W3CDTF">2009-05-14T17:58:06Z</dcterms:modified>
</cp:coreProperties>
</file>