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504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FC73E-30FA-434E-A723-2C9A47792375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758E0-DF33-CC41-A34C-5796F7157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58E0-DF33-CC41-A34C-5796F7157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08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9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6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6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5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A9377-4301-094E-94A4-465B8A038448}" type="datetimeFigureOut">
              <a:rPr lang="en-US" smtClean="0"/>
              <a:t>9/13/13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4B4D-1513-AE4A-A206-F0750840F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190"/>
            <a:ext cx="7772400" cy="1039131"/>
          </a:xfrm>
        </p:spPr>
        <p:txBody>
          <a:bodyPr>
            <a:normAutofit/>
          </a:bodyPr>
          <a:lstStyle/>
          <a:p>
            <a:r>
              <a:rPr lang="en-US" sz="5400" dirty="0" smtClean="0"/>
              <a:t>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89" y="1342818"/>
            <a:ext cx="4586030" cy="3754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9243" y="527437"/>
            <a:ext cx="6642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The Age of Big Data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493889" y="508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_HOLLTAB.GI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50" t="6908" r="-45284" b="14554"/>
          <a:stretch/>
        </p:blipFill>
        <p:spPr>
          <a:xfrm>
            <a:off x="361215" y="1389755"/>
            <a:ext cx="8229600" cy="3394472"/>
          </a:xfrm>
        </p:spPr>
      </p:pic>
      <p:sp>
        <p:nvSpPr>
          <p:cNvPr id="2" name="TextBox 1"/>
          <p:cNvSpPr txBox="1"/>
          <p:nvPr/>
        </p:nvSpPr>
        <p:spPr>
          <a:xfrm>
            <a:off x="514461" y="466400"/>
            <a:ext cx="7533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   Data Scientist circa 1890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641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rl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98" r="-31698"/>
          <a:stretch>
            <a:fillRect/>
          </a:stretch>
        </p:blipFill>
        <p:spPr>
          <a:xfrm>
            <a:off x="457200" y="1548026"/>
            <a:ext cx="8229600" cy="3394472"/>
          </a:xfrm>
        </p:spPr>
      </p:pic>
      <p:sp>
        <p:nvSpPr>
          <p:cNvPr id="6" name="TextBox 5"/>
          <p:cNvSpPr txBox="1"/>
          <p:nvPr/>
        </p:nvSpPr>
        <p:spPr>
          <a:xfrm>
            <a:off x="12536" y="379019"/>
            <a:ext cx="913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A Measurement Revolution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8017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812SBNUNBOX-popup-v2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9378"/>
          <a:stretch>
            <a:fillRect/>
          </a:stretch>
        </p:blipFill>
        <p:spPr>
          <a:xfrm>
            <a:off x="457200" y="1415583"/>
            <a:ext cx="8229600" cy="3187778"/>
          </a:xfrm>
        </p:spPr>
      </p:pic>
      <p:sp>
        <p:nvSpPr>
          <p:cNvPr id="6" name="TextBox 5"/>
          <p:cNvSpPr txBox="1"/>
          <p:nvPr/>
        </p:nvSpPr>
        <p:spPr>
          <a:xfrm>
            <a:off x="457201" y="370280"/>
            <a:ext cx="836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Way Beyond Orwellian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7944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“You can’t manage what you can’t measure.” – Deming/</a:t>
            </a:r>
            <a:r>
              <a:rPr lang="en-US" sz="3600" dirty="0" err="1" smtClean="0"/>
              <a:t>Drucker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“Not everything that can be counted counts, and not everything that counts can be counted.” – Einstein</a:t>
            </a:r>
            <a:r>
              <a:rPr lang="en-US" sz="3600" smtClean="0"/>
              <a:t>/Cameron </a:t>
            </a:r>
            <a:endParaRPr lang="en-US" sz="3600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867" y="384479"/>
            <a:ext cx="8045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The Measurement Paradox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2637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Scientific Management</a:t>
            </a:r>
            <a:endParaRPr lang="en-US" sz="5400" dirty="0"/>
          </a:p>
        </p:txBody>
      </p:sp>
      <p:pic>
        <p:nvPicPr>
          <p:cNvPr id="4" name="Content Placeholder 3" descr="url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b="15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17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Models Behaving Badly</a:t>
            </a:r>
            <a:endParaRPr lang="en-US" sz="5400" dirty="0"/>
          </a:p>
        </p:txBody>
      </p:sp>
      <p:pic>
        <p:nvPicPr>
          <p:cNvPr id="6" name="Content Placeholder 5" descr="18markets_6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417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In Praise of Intuition</a:t>
            </a:r>
            <a:endParaRPr lang="en-US" sz="5400" dirty="0"/>
          </a:p>
        </p:txBody>
      </p:sp>
      <p:pic>
        <p:nvPicPr>
          <p:cNvPr id="6" name="Content Placeholder 5" descr="article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96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70</Words>
  <Application>Microsoft Macintosh PowerPoint</Application>
  <PresentationFormat>On-screen Show (16:9)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Scientific Management</vt:lpstr>
      <vt:lpstr>Models Behaving Badly</vt:lpstr>
      <vt:lpstr>In Praise of Intuition</vt:lpstr>
    </vt:vector>
  </TitlesOfParts>
  <Company>The New York Times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Steve Lohr</dc:creator>
  <cp:lastModifiedBy>Steve Lohr</cp:lastModifiedBy>
  <cp:revision>21</cp:revision>
  <dcterms:created xsi:type="dcterms:W3CDTF">2013-03-08T19:27:52Z</dcterms:created>
  <dcterms:modified xsi:type="dcterms:W3CDTF">2013-09-13T18:27:00Z</dcterms:modified>
</cp:coreProperties>
</file>