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20" r:id="rId3"/>
  </p:sldMasterIdLst>
  <p:notesMasterIdLst>
    <p:notesMasterId r:id="rId87"/>
  </p:notesMasterIdLst>
  <p:sldIdLst>
    <p:sldId id="1088" r:id="rId4"/>
    <p:sldId id="988" r:id="rId5"/>
    <p:sldId id="939" r:id="rId6"/>
    <p:sldId id="872" r:id="rId7"/>
    <p:sldId id="1013" r:id="rId8"/>
    <p:sldId id="1014" r:id="rId9"/>
    <p:sldId id="1015" r:id="rId10"/>
    <p:sldId id="1016" r:id="rId11"/>
    <p:sldId id="946" r:id="rId12"/>
    <p:sldId id="919" r:id="rId13"/>
    <p:sldId id="1092" r:id="rId14"/>
    <p:sldId id="1012" r:id="rId15"/>
    <p:sldId id="943" r:id="rId16"/>
    <p:sldId id="945" r:id="rId17"/>
    <p:sldId id="990" r:id="rId18"/>
    <p:sldId id="947" r:id="rId19"/>
    <p:sldId id="998" r:id="rId20"/>
    <p:sldId id="999" r:id="rId21"/>
    <p:sldId id="1003" r:id="rId22"/>
    <p:sldId id="923" r:id="rId23"/>
    <p:sldId id="1000" r:id="rId24"/>
    <p:sldId id="950" r:id="rId25"/>
    <p:sldId id="954" r:id="rId26"/>
    <p:sldId id="955" r:id="rId27"/>
    <p:sldId id="957" r:id="rId28"/>
    <p:sldId id="1073" r:id="rId29"/>
    <p:sldId id="1102" r:id="rId30"/>
    <p:sldId id="959" r:id="rId31"/>
    <p:sldId id="964" r:id="rId32"/>
    <p:sldId id="989" r:id="rId33"/>
    <p:sldId id="962" r:id="rId34"/>
    <p:sldId id="1006" r:id="rId35"/>
    <p:sldId id="1084" r:id="rId36"/>
    <p:sldId id="1085" r:id="rId37"/>
    <p:sldId id="1004" r:id="rId38"/>
    <p:sldId id="1005" r:id="rId39"/>
    <p:sldId id="1022" r:id="rId40"/>
    <p:sldId id="975" r:id="rId41"/>
    <p:sldId id="976" r:id="rId42"/>
    <p:sldId id="877" r:id="rId43"/>
    <p:sldId id="980" r:id="rId44"/>
    <p:sldId id="1010" r:id="rId45"/>
    <p:sldId id="979" r:id="rId46"/>
    <p:sldId id="977" r:id="rId47"/>
    <p:sldId id="888" r:id="rId48"/>
    <p:sldId id="875" r:id="rId49"/>
    <p:sldId id="904" r:id="rId50"/>
    <p:sldId id="900" r:id="rId51"/>
    <p:sldId id="1057" r:id="rId52"/>
    <p:sldId id="1054" r:id="rId53"/>
    <p:sldId id="1058" r:id="rId54"/>
    <p:sldId id="1101" r:id="rId55"/>
    <p:sldId id="902" r:id="rId56"/>
    <p:sldId id="890" r:id="rId57"/>
    <p:sldId id="1032" r:id="rId58"/>
    <p:sldId id="1033" r:id="rId59"/>
    <p:sldId id="1034" r:id="rId60"/>
    <p:sldId id="1037" r:id="rId61"/>
    <p:sldId id="1039" r:id="rId62"/>
    <p:sldId id="1038" r:id="rId63"/>
    <p:sldId id="1040" r:id="rId64"/>
    <p:sldId id="1042" r:id="rId65"/>
    <p:sldId id="1050" r:id="rId66"/>
    <p:sldId id="1027" r:id="rId67"/>
    <p:sldId id="896" r:id="rId68"/>
    <p:sldId id="1011" r:id="rId69"/>
    <p:sldId id="1019" r:id="rId70"/>
    <p:sldId id="1020" r:id="rId71"/>
    <p:sldId id="1087" r:id="rId72"/>
    <p:sldId id="1098" r:id="rId73"/>
    <p:sldId id="1099" r:id="rId74"/>
    <p:sldId id="1023" r:id="rId75"/>
    <p:sldId id="1064" r:id="rId76"/>
    <p:sldId id="1024" r:id="rId77"/>
    <p:sldId id="1096" r:id="rId78"/>
    <p:sldId id="1063" r:id="rId79"/>
    <p:sldId id="1009" r:id="rId80"/>
    <p:sldId id="876" r:id="rId81"/>
    <p:sldId id="905" r:id="rId82"/>
    <p:sldId id="1079" r:id="rId83"/>
    <p:sldId id="1080" r:id="rId84"/>
    <p:sldId id="1081" r:id="rId85"/>
    <p:sldId id="1082" r:id="rId8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99"/>
    <a:srgbClr val="FFFF66"/>
    <a:srgbClr val="262626"/>
    <a:srgbClr val="66CCFF"/>
    <a:srgbClr val="FFFFCC"/>
    <a:srgbClr val="FF3300"/>
    <a:srgbClr val="FF6600"/>
    <a:srgbClr val="00FF00"/>
    <a:srgbClr val="25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4" autoAdjust="0"/>
    <p:restoredTop sz="89387" autoAdjust="0"/>
  </p:normalViewPr>
  <p:slideViewPr>
    <p:cSldViewPr snapToObjects="1">
      <p:cViewPr>
        <p:scale>
          <a:sx n="70" d="100"/>
          <a:sy n="70" d="100"/>
        </p:scale>
        <p:origin x="-1602" y="-288"/>
      </p:cViewPr>
      <p:guideLst>
        <p:guide orient="horz" pos="1440"/>
        <p:guide pos="2880"/>
      </p:guideLst>
    </p:cSldViewPr>
  </p:slideViewPr>
  <p:outlineViewPr>
    <p:cViewPr>
      <p:scale>
        <a:sx n="33" d="100"/>
        <a:sy n="33" d="100"/>
      </p:scale>
      <p:origin x="0" y="139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D616978D-69A4-4D43-BF97-B113B004EF64}" type="datetimeFigureOut">
              <a:rPr lang="zh-CN" altLang="en-US"/>
              <a:pPr/>
              <a:t>2014/6/30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F4BD7834-B150-4000-BF09-F66791E5056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4672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BFFA4-1075-45EC-82B8-7E1945FC527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0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6BB57-7B6A-4137-8696-9015EC9FA9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47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0054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0054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0054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0054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0054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6623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662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66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947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30639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>
              <a:solidFill>
                <a:srgbClr val="FF6600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50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8719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>
              <a:solidFill>
                <a:srgbClr val="FF6600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8719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52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93917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53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56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64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186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65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66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67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68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69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73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81987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76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Let’s look at the problem in 1D. </a:t>
            </a:r>
          </a:p>
          <a:p>
            <a:endParaRPr lang="en-US" dirty="0" smtClean="0"/>
          </a:p>
          <a:p>
            <a:r>
              <a:rPr lang="en-US" dirty="0" smtClean="0"/>
              <a:t>Suppose we have two high frequencies. It</a:t>
            </a:r>
            <a:r>
              <a:rPr lang="en-US" baseline="0" dirty="0" smtClean="0"/>
              <a:t> turns out that if the frequencies are very close to each other, their combination can emulate a low frequency. &lt;Nice graphic&gt; 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is called beat frequency, and is frequently encountered in acoustics and music.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particular, if the frequencies are f1 and f1+delta, the resulting frequency is delta/2. For example, if f1 is 49Hz., and f2 is 51Hz., the beat frequency is a very low 1Hz. 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77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30639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78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79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80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720 teeth</a:t>
            </a:r>
            <a:r>
              <a:rPr lang="en-US" baseline="0" dirty="0" smtClean="0"/>
              <a:t> </a:t>
            </a:r>
            <a:r>
              <a:rPr lang="en-US" dirty="0" smtClean="0"/>
              <a:t>spinning at 12.6 revolutions per second (rev/s)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81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82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83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720 teeth</a:t>
            </a:r>
            <a:r>
              <a:rPr lang="en-US" baseline="0" dirty="0" smtClean="0"/>
              <a:t> </a:t>
            </a:r>
            <a:r>
              <a:rPr lang="en-US" dirty="0" smtClean="0"/>
              <a:t>spinning at 12.6 revolutions per second (rev/s)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720 teeth</a:t>
            </a:r>
            <a:r>
              <a:rPr lang="en-US" baseline="0" dirty="0" smtClean="0"/>
              <a:t> </a:t>
            </a:r>
            <a:r>
              <a:rPr lang="en-US" dirty="0" smtClean="0"/>
              <a:t>spinning at 12.6 revolutions per second (rev/s)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069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0F67F-76C8-4F9B-813E-DCB3653B44B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64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62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53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11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47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6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69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9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1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432D9-F437-489B-B5C6-963D5571DE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82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34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42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73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12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51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95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87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2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1C1C1C">
              <a:alpha val="74902"/>
            </a:srgbClr>
          </a:solidFill>
        </p:spPr>
        <p:txBody>
          <a:bodyPr>
            <a:normAutofit/>
          </a:bodyPr>
          <a:lstStyle>
            <a:lvl1pPr>
              <a:defRPr>
                <a:solidFill>
                  <a:srgbClr val="DDDDDD"/>
                </a:solidFill>
              </a:defRPr>
            </a:lvl1pPr>
            <a:lvl2pPr>
              <a:defRPr>
                <a:solidFill>
                  <a:srgbClr val="DDDDDD"/>
                </a:solidFill>
              </a:defRPr>
            </a:lvl2pPr>
            <a:lvl3pPr>
              <a:defRPr>
                <a:solidFill>
                  <a:srgbClr val="DDDDDD"/>
                </a:solidFill>
              </a:defRPr>
            </a:lvl3pPr>
            <a:lvl4pPr>
              <a:defRPr>
                <a:solidFill>
                  <a:srgbClr val="DDDDDD"/>
                </a:solidFill>
              </a:defRPr>
            </a:lvl4pPr>
            <a:lvl5pPr>
              <a:defRPr>
                <a:solidFill>
                  <a:srgbClr val="DDDDD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0F67F-76C8-4F9B-813E-DCB3653B44B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3F490-B697-41AE-A6D9-D9492726443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DB0C02-232D-41E5-8BD6-3DA8802B83D0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9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5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4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8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800" y="1143000"/>
            <a:ext cx="7466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 New Roman" pitchFamily="18" charset="0"/>
                <a:ea typeface="宋体" pitchFamily="2" charset="-122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 New Roman" pitchFamily="18" charset="0"/>
                <a:ea typeface="宋体" pitchFamily="2" charset="-122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defRPr>
            </a:lvl1pPr>
          </a:lstStyle>
          <a:p>
            <a:pPr>
              <a:defRPr/>
            </a:pPr>
            <a:fld id="{F3DB0C02-232D-41E5-8BD6-3DA8802B83D0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3" r:id="rId2"/>
    <p:sldLayoutId id="2147483689" r:id="rId3"/>
    <p:sldLayoutId id="2147483691" r:id="rId4"/>
    <p:sldLayoutId id="2147483694" r:id="rId5"/>
    <p:sldLayoutId id="2147483695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DDDDD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rgbClr val="DDDDDD"/>
          </a:solidFill>
          <a:latin typeface="Times New Roman" pitchFamily="18" charset="0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DDDDDD"/>
          </a:solidFill>
          <a:latin typeface="Times New Roman" pitchFamily="18" charset="0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DDDDDD"/>
          </a:solidFill>
          <a:latin typeface="Times New Roman" pitchFamily="18" charset="0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DDDDDD"/>
          </a:solidFill>
          <a:latin typeface="Times New Roman" pitchFamily="18" charset="0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90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6/30/2014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11" Type="http://schemas.openxmlformats.org/officeDocument/2006/relationships/image" Target="../media/image260.png"/><Relationship Id="rId5" Type="http://schemas.openxmlformats.org/officeDocument/2006/relationships/image" Target="../media/image20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62.png"/><Relationship Id="rId4" Type="http://schemas.openxmlformats.org/officeDocument/2006/relationships/image" Target="../media/image5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0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6.wmv"/><Relationship Id="rId7" Type="http://schemas.openxmlformats.org/officeDocument/2006/relationships/image" Target="../media/image18.png"/><Relationship Id="rId12" Type="http://schemas.openxmlformats.org/officeDocument/2006/relationships/image" Target="../media/image620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6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0.png"/><Relationship Id="rId4" Type="http://schemas.openxmlformats.org/officeDocument/2006/relationships/video" Target="../media/media6.wmv"/><Relationship Id="rId9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8.wmv"/><Relationship Id="rId7" Type="http://schemas.openxmlformats.org/officeDocument/2006/relationships/image" Target="../media/image60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wm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6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7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7.jpeg"/><Relationship Id="rId4" Type="http://schemas.microsoft.com/office/2007/relationships/hdphoto" Target="../media/hdphoto4.wdp"/><Relationship Id="rId9" Type="http://schemas.openxmlformats.org/officeDocument/2006/relationships/image" Target="../media/image9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7.jpeg"/><Relationship Id="rId10" Type="http://schemas.openxmlformats.org/officeDocument/2006/relationships/image" Target="../media/image91.jpeg"/><Relationship Id="rId4" Type="http://schemas.microsoft.com/office/2007/relationships/hdphoto" Target="../media/hdphoto4.wdp"/><Relationship Id="rId9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microsoft.com/office/2007/relationships/hdphoto" Target="../media/hdphoto4.wdp"/><Relationship Id="rId9" Type="http://schemas.openxmlformats.org/officeDocument/2006/relationships/image" Target="../media/image9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7.jpeg"/><Relationship Id="rId4" Type="http://schemas.microsoft.com/office/2007/relationships/hdphoto" Target="../media/hdphoto4.wdp"/><Relationship Id="rId9" Type="http://schemas.openxmlformats.org/officeDocument/2006/relationships/image" Target="../media/image9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80.png"/><Relationship Id="rId7" Type="http://schemas.openxmlformats.org/officeDocument/2006/relationships/image" Target="../media/image18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00.png"/><Relationship Id="rId4" Type="http://schemas.openxmlformats.org/officeDocument/2006/relationships/image" Target="../media/image99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03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5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61.png"/><Relationship Id="rId4" Type="http://schemas.openxmlformats.org/officeDocument/2006/relationships/image" Target="../media/image55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4000" dirty="0" smtClean="0">
                <a:solidFill>
                  <a:srgbClr val="FFCC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The Time-of-Flight Revolution</a:t>
            </a:r>
            <a:endParaRPr lang="en-US" sz="2400" dirty="0" smtClean="0">
              <a:solidFill>
                <a:srgbClr val="FFCC00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7950" y="2305050"/>
            <a:ext cx="6400800" cy="895350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Mohit Gupta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371600" y="3352800"/>
            <a:ext cx="640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Computer Science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Columbia University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3520272" y="5791200"/>
            <a:ext cx="2103461" cy="455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Support: NSF</a:t>
            </a:r>
            <a:endParaRPr lang="en-US" sz="2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Impulse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Imaging: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Example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LENOVO USER\Desktop\jEuYN6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8293" y="1387253"/>
            <a:ext cx="6747415" cy="440394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6323267" y="6455789"/>
            <a:ext cx="27445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Google self-driving car project</a:t>
            </a:r>
            <a:endParaRPr lang="en-US" sz="1600" dirty="0">
              <a:solidFill>
                <a:schemeClr val="bg1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514600" y="4038600"/>
            <a:ext cx="4053399" cy="2239997"/>
            <a:chOff x="5744505" y="4396067"/>
            <a:chExt cx="889341" cy="914400"/>
          </a:xfrm>
        </p:grpSpPr>
        <p:sp>
          <p:nvSpPr>
            <p:cNvPr id="136" name="Freeform 135"/>
            <p:cNvSpPr/>
            <p:nvPr/>
          </p:nvSpPr>
          <p:spPr>
            <a:xfrm>
              <a:off x="5845890" y="4667409"/>
              <a:ext cx="787956" cy="587829"/>
            </a:xfrm>
            <a:custGeom>
              <a:avLst/>
              <a:gdLst>
                <a:gd name="connsiteX0" fmla="*/ 0 w 2000250"/>
                <a:gd name="connsiteY0" fmla="*/ 819283 h 890872"/>
                <a:gd name="connsiteX1" fmla="*/ 323850 w 2000250"/>
                <a:gd name="connsiteY1" fmla="*/ 809758 h 890872"/>
                <a:gd name="connsiteX2" fmla="*/ 400050 w 2000250"/>
                <a:gd name="connsiteY2" fmla="*/ 133 h 890872"/>
                <a:gd name="connsiteX3" fmla="*/ 466725 w 2000250"/>
                <a:gd name="connsiteY3" fmla="*/ 876433 h 890872"/>
                <a:gd name="connsiteX4" fmla="*/ 838200 w 2000250"/>
                <a:gd name="connsiteY4" fmla="*/ 543058 h 890872"/>
                <a:gd name="connsiteX5" fmla="*/ 1228725 w 2000250"/>
                <a:gd name="connsiteY5" fmla="*/ 504958 h 890872"/>
                <a:gd name="connsiteX6" fmla="*/ 1695450 w 2000250"/>
                <a:gd name="connsiteY6" fmla="*/ 828808 h 890872"/>
                <a:gd name="connsiteX7" fmla="*/ 2000250 w 2000250"/>
                <a:gd name="connsiteY7" fmla="*/ 819283 h 89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0" h="890872">
                  <a:moveTo>
                    <a:pt x="0" y="819283"/>
                  </a:moveTo>
                  <a:cubicBezTo>
                    <a:pt x="128587" y="882783"/>
                    <a:pt x="257175" y="946283"/>
                    <a:pt x="323850" y="809758"/>
                  </a:cubicBezTo>
                  <a:cubicBezTo>
                    <a:pt x="390525" y="673233"/>
                    <a:pt x="376238" y="-10980"/>
                    <a:pt x="400050" y="133"/>
                  </a:cubicBezTo>
                  <a:cubicBezTo>
                    <a:pt x="423863" y="11245"/>
                    <a:pt x="393700" y="785945"/>
                    <a:pt x="466725" y="876433"/>
                  </a:cubicBezTo>
                  <a:cubicBezTo>
                    <a:pt x="539750" y="966921"/>
                    <a:pt x="711200" y="604970"/>
                    <a:pt x="838200" y="543058"/>
                  </a:cubicBezTo>
                  <a:cubicBezTo>
                    <a:pt x="965200" y="481146"/>
                    <a:pt x="1085850" y="457333"/>
                    <a:pt x="1228725" y="504958"/>
                  </a:cubicBezTo>
                  <a:cubicBezTo>
                    <a:pt x="1371600" y="552583"/>
                    <a:pt x="1566863" y="776421"/>
                    <a:pt x="1695450" y="828808"/>
                  </a:cubicBezTo>
                  <a:cubicBezTo>
                    <a:pt x="1824037" y="881195"/>
                    <a:pt x="1912143" y="850239"/>
                    <a:pt x="2000250" y="819283"/>
                  </a:cubicBezTo>
                </a:path>
              </a:pathLst>
            </a:custGeom>
            <a:noFill/>
            <a:ln w="34925">
              <a:solidFill>
                <a:srgbClr val="FFFF6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744505" y="4396067"/>
              <a:ext cx="311409" cy="9144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185" name="TextBox 184"/>
          <p:cNvSpPr txBox="1"/>
          <p:nvPr/>
        </p:nvSpPr>
        <p:spPr>
          <a:xfrm rot="721903">
            <a:off x="3344862" y="1182098"/>
            <a:ext cx="263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emitted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light pulse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Time-of-Flight: </a:t>
            </a:r>
            <a:r>
              <a:rPr lang="en-US" sz="3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Indirect Light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6474274" y="1540137"/>
            <a:ext cx="358670" cy="1605689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2260857" y="3200400"/>
            <a:ext cx="9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209800" y="1444432"/>
            <a:ext cx="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Cambria Math" pitchFamily="18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6324600" y="1981200"/>
            <a:ext cx="124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3608020" y="1661915"/>
            <a:ext cx="2866254" cy="681066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104" name="Straight Arrow Connector 103"/>
          <p:cNvCxnSpPr/>
          <p:nvPr/>
        </p:nvCxnSpPr>
        <p:spPr>
          <a:xfrm flipH="1">
            <a:off x="3607902" y="2342981"/>
            <a:ext cx="2866372" cy="888954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124" name="Group 123"/>
          <p:cNvGrpSpPr/>
          <p:nvPr/>
        </p:nvGrpSpPr>
        <p:grpSpPr>
          <a:xfrm rot="886692">
            <a:off x="3699383" y="1115818"/>
            <a:ext cx="389745" cy="422861"/>
            <a:chOff x="1401683" y="2286000"/>
            <a:chExt cx="1353940" cy="1524829"/>
          </a:xfrm>
        </p:grpSpPr>
        <p:grpSp>
          <p:nvGrpSpPr>
            <p:cNvPr id="125" name="Group 124"/>
            <p:cNvGrpSpPr/>
            <p:nvPr/>
          </p:nvGrpSpPr>
          <p:grpSpPr>
            <a:xfrm>
              <a:off x="1847088" y="2286000"/>
              <a:ext cx="457011" cy="1517904"/>
              <a:chOff x="1152525" y="990600"/>
              <a:chExt cx="4143375" cy="3248025"/>
            </a:xfrm>
          </p:grpSpPr>
          <p:sp>
            <p:nvSpPr>
              <p:cNvPr id="128" name="Freeform 85"/>
              <p:cNvSpPr>
                <a:spLocks/>
              </p:cNvSpPr>
              <p:nvPr/>
            </p:nvSpPr>
            <p:spPr bwMode="auto">
              <a:xfrm>
                <a:off x="1152525" y="3762375"/>
                <a:ext cx="1171575" cy="476250"/>
              </a:xfrm>
              <a:custGeom>
                <a:avLst/>
                <a:gdLst>
                  <a:gd name="T0" fmla="*/ 12 w 738"/>
                  <a:gd name="T1" fmla="*/ 300 h 300"/>
                  <a:gd name="T2" fmla="*/ 30 w 738"/>
                  <a:gd name="T3" fmla="*/ 300 h 300"/>
                  <a:gd name="T4" fmla="*/ 48 w 738"/>
                  <a:gd name="T5" fmla="*/ 300 h 300"/>
                  <a:gd name="T6" fmla="*/ 66 w 738"/>
                  <a:gd name="T7" fmla="*/ 300 h 300"/>
                  <a:gd name="T8" fmla="*/ 84 w 738"/>
                  <a:gd name="T9" fmla="*/ 300 h 300"/>
                  <a:gd name="T10" fmla="*/ 102 w 738"/>
                  <a:gd name="T11" fmla="*/ 300 h 300"/>
                  <a:gd name="T12" fmla="*/ 120 w 738"/>
                  <a:gd name="T13" fmla="*/ 300 h 300"/>
                  <a:gd name="T14" fmla="*/ 138 w 738"/>
                  <a:gd name="T15" fmla="*/ 300 h 300"/>
                  <a:gd name="T16" fmla="*/ 156 w 738"/>
                  <a:gd name="T17" fmla="*/ 300 h 300"/>
                  <a:gd name="T18" fmla="*/ 174 w 738"/>
                  <a:gd name="T19" fmla="*/ 300 h 300"/>
                  <a:gd name="T20" fmla="*/ 192 w 738"/>
                  <a:gd name="T21" fmla="*/ 300 h 300"/>
                  <a:gd name="T22" fmla="*/ 210 w 738"/>
                  <a:gd name="T23" fmla="*/ 300 h 300"/>
                  <a:gd name="T24" fmla="*/ 228 w 738"/>
                  <a:gd name="T25" fmla="*/ 300 h 300"/>
                  <a:gd name="T26" fmla="*/ 246 w 738"/>
                  <a:gd name="T27" fmla="*/ 300 h 300"/>
                  <a:gd name="T28" fmla="*/ 264 w 738"/>
                  <a:gd name="T29" fmla="*/ 300 h 300"/>
                  <a:gd name="T30" fmla="*/ 282 w 738"/>
                  <a:gd name="T31" fmla="*/ 300 h 300"/>
                  <a:gd name="T32" fmla="*/ 300 w 738"/>
                  <a:gd name="T33" fmla="*/ 300 h 300"/>
                  <a:gd name="T34" fmla="*/ 318 w 738"/>
                  <a:gd name="T35" fmla="*/ 294 h 300"/>
                  <a:gd name="T36" fmla="*/ 336 w 738"/>
                  <a:gd name="T37" fmla="*/ 294 h 300"/>
                  <a:gd name="T38" fmla="*/ 354 w 738"/>
                  <a:gd name="T39" fmla="*/ 294 h 300"/>
                  <a:gd name="T40" fmla="*/ 372 w 738"/>
                  <a:gd name="T41" fmla="*/ 294 h 300"/>
                  <a:gd name="T42" fmla="*/ 390 w 738"/>
                  <a:gd name="T43" fmla="*/ 288 h 300"/>
                  <a:gd name="T44" fmla="*/ 408 w 738"/>
                  <a:gd name="T45" fmla="*/ 288 h 300"/>
                  <a:gd name="T46" fmla="*/ 426 w 738"/>
                  <a:gd name="T47" fmla="*/ 282 h 300"/>
                  <a:gd name="T48" fmla="*/ 444 w 738"/>
                  <a:gd name="T49" fmla="*/ 276 h 300"/>
                  <a:gd name="T50" fmla="*/ 462 w 738"/>
                  <a:gd name="T51" fmla="*/ 276 h 300"/>
                  <a:gd name="T52" fmla="*/ 480 w 738"/>
                  <a:gd name="T53" fmla="*/ 264 h 300"/>
                  <a:gd name="T54" fmla="*/ 498 w 738"/>
                  <a:gd name="T55" fmla="*/ 258 h 300"/>
                  <a:gd name="T56" fmla="*/ 516 w 738"/>
                  <a:gd name="T57" fmla="*/ 252 h 300"/>
                  <a:gd name="T58" fmla="*/ 534 w 738"/>
                  <a:gd name="T59" fmla="*/ 246 h 300"/>
                  <a:gd name="T60" fmla="*/ 552 w 738"/>
                  <a:gd name="T61" fmla="*/ 234 h 300"/>
                  <a:gd name="T62" fmla="*/ 570 w 738"/>
                  <a:gd name="T63" fmla="*/ 222 h 300"/>
                  <a:gd name="T64" fmla="*/ 588 w 738"/>
                  <a:gd name="T65" fmla="*/ 210 h 300"/>
                  <a:gd name="T66" fmla="*/ 600 w 738"/>
                  <a:gd name="T67" fmla="*/ 192 h 300"/>
                  <a:gd name="T68" fmla="*/ 618 w 738"/>
                  <a:gd name="T69" fmla="*/ 180 h 300"/>
                  <a:gd name="T70" fmla="*/ 636 w 738"/>
                  <a:gd name="T71" fmla="*/ 162 h 300"/>
                  <a:gd name="T72" fmla="*/ 648 w 738"/>
                  <a:gd name="T73" fmla="*/ 144 h 300"/>
                  <a:gd name="T74" fmla="*/ 666 w 738"/>
                  <a:gd name="T75" fmla="*/ 126 h 300"/>
                  <a:gd name="T76" fmla="*/ 678 w 738"/>
                  <a:gd name="T77" fmla="*/ 102 h 300"/>
                  <a:gd name="T78" fmla="*/ 696 w 738"/>
                  <a:gd name="T79" fmla="*/ 78 h 300"/>
                  <a:gd name="T80" fmla="*/ 714 w 738"/>
                  <a:gd name="T81" fmla="*/ 48 h 300"/>
                  <a:gd name="T82" fmla="*/ 726 w 738"/>
                  <a:gd name="T83" fmla="*/ 2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8" h="300">
                    <a:moveTo>
                      <a:pt x="0" y="300"/>
                    </a:moveTo>
                    <a:lnTo>
                      <a:pt x="6" y="300"/>
                    </a:lnTo>
                    <a:lnTo>
                      <a:pt x="12" y="300"/>
                    </a:lnTo>
                    <a:lnTo>
                      <a:pt x="18" y="300"/>
                    </a:lnTo>
                    <a:lnTo>
                      <a:pt x="24" y="300"/>
                    </a:lnTo>
                    <a:lnTo>
                      <a:pt x="30" y="300"/>
                    </a:lnTo>
                    <a:lnTo>
                      <a:pt x="36" y="300"/>
                    </a:lnTo>
                    <a:lnTo>
                      <a:pt x="42" y="300"/>
                    </a:lnTo>
                    <a:lnTo>
                      <a:pt x="48" y="300"/>
                    </a:lnTo>
                    <a:lnTo>
                      <a:pt x="54" y="300"/>
                    </a:lnTo>
                    <a:lnTo>
                      <a:pt x="60" y="300"/>
                    </a:lnTo>
                    <a:lnTo>
                      <a:pt x="66" y="300"/>
                    </a:lnTo>
                    <a:lnTo>
                      <a:pt x="72" y="300"/>
                    </a:lnTo>
                    <a:lnTo>
                      <a:pt x="78" y="300"/>
                    </a:lnTo>
                    <a:lnTo>
                      <a:pt x="84" y="300"/>
                    </a:lnTo>
                    <a:lnTo>
                      <a:pt x="90" y="300"/>
                    </a:lnTo>
                    <a:lnTo>
                      <a:pt x="96" y="300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14" y="300"/>
                    </a:lnTo>
                    <a:lnTo>
                      <a:pt x="120" y="300"/>
                    </a:lnTo>
                    <a:lnTo>
                      <a:pt x="126" y="300"/>
                    </a:lnTo>
                    <a:lnTo>
                      <a:pt x="132" y="300"/>
                    </a:lnTo>
                    <a:lnTo>
                      <a:pt x="138" y="300"/>
                    </a:lnTo>
                    <a:lnTo>
                      <a:pt x="144" y="300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0"/>
                    </a:lnTo>
                    <a:lnTo>
                      <a:pt x="168" y="300"/>
                    </a:lnTo>
                    <a:lnTo>
                      <a:pt x="174" y="300"/>
                    </a:lnTo>
                    <a:lnTo>
                      <a:pt x="180" y="300"/>
                    </a:lnTo>
                    <a:lnTo>
                      <a:pt x="186" y="300"/>
                    </a:lnTo>
                    <a:lnTo>
                      <a:pt x="192" y="300"/>
                    </a:lnTo>
                    <a:lnTo>
                      <a:pt x="198" y="300"/>
                    </a:lnTo>
                    <a:lnTo>
                      <a:pt x="204" y="300"/>
                    </a:lnTo>
                    <a:lnTo>
                      <a:pt x="210" y="300"/>
                    </a:lnTo>
                    <a:lnTo>
                      <a:pt x="216" y="300"/>
                    </a:lnTo>
                    <a:lnTo>
                      <a:pt x="222" y="300"/>
                    </a:lnTo>
                    <a:lnTo>
                      <a:pt x="228" y="300"/>
                    </a:lnTo>
                    <a:lnTo>
                      <a:pt x="234" y="300"/>
                    </a:lnTo>
                    <a:lnTo>
                      <a:pt x="240" y="300"/>
                    </a:lnTo>
                    <a:lnTo>
                      <a:pt x="246" y="300"/>
                    </a:lnTo>
                    <a:lnTo>
                      <a:pt x="252" y="300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70" y="300"/>
                    </a:lnTo>
                    <a:lnTo>
                      <a:pt x="276" y="300"/>
                    </a:lnTo>
                    <a:lnTo>
                      <a:pt x="282" y="300"/>
                    </a:lnTo>
                    <a:lnTo>
                      <a:pt x="288" y="300"/>
                    </a:lnTo>
                    <a:lnTo>
                      <a:pt x="294" y="300"/>
                    </a:lnTo>
                    <a:lnTo>
                      <a:pt x="300" y="300"/>
                    </a:lnTo>
                    <a:lnTo>
                      <a:pt x="306" y="300"/>
                    </a:lnTo>
                    <a:lnTo>
                      <a:pt x="312" y="300"/>
                    </a:lnTo>
                    <a:lnTo>
                      <a:pt x="318" y="294"/>
                    </a:lnTo>
                    <a:lnTo>
                      <a:pt x="324" y="294"/>
                    </a:lnTo>
                    <a:lnTo>
                      <a:pt x="330" y="294"/>
                    </a:lnTo>
                    <a:lnTo>
                      <a:pt x="336" y="294"/>
                    </a:lnTo>
                    <a:lnTo>
                      <a:pt x="342" y="294"/>
                    </a:lnTo>
                    <a:lnTo>
                      <a:pt x="348" y="294"/>
                    </a:lnTo>
                    <a:lnTo>
                      <a:pt x="354" y="294"/>
                    </a:lnTo>
                    <a:lnTo>
                      <a:pt x="360" y="294"/>
                    </a:lnTo>
                    <a:lnTo>
                      <a:pt x="366" y="294"/>
                    </a:lnTo>
                    <a:lnTo>
                      <a:pt x="372" y="294"/>
                    </a:lnTo>
                    <a:lnTo>
                      <a:pt x="378" y="288"/>
                    </a:lnTo>
                    <a:lnTo>
                      <a:pt x="384" y="288"/>
                    </a:lnTo>
                    <a:lnTo>
                      <a:pt x="390" y="288"/>
                    </a:lnTo>
                    <a:lnTo>
                      <a:pt x="396" y="288"/>
                    </a:lnTo>
                    <a:lnTo>
                      <a:pt x="402" y="288"/>
                    </a:lnTo>
                    <a:lnTo>
                      <a:pt x="408" y="288"/>
                    </a:lnTo>
                    <a:lnTo>
                      <a:pt x="414" y="282"/>
                    </a:lnTo>
                    <a:lnTo>
                      <a:pt x="420" y="282"/>
                    </a:lnTo>
                    <a:lnTo>
                      <a:pt x="426" y="282"/>
                    </a:lnTo>
                    <a:lnTo>
                      <a:pt x="432" y="282"/>
                    </a:lnTo>
                    <a:lnTo>
                      <a:pt x="438" y="282"/>
                    </a:lnTo>
                    <a:lnTo>
                      <a:pt x="444" y="276"/>
                    </a:lnTo>
                    <a:lnTo>
                      <a:pt x="450" y="276"/>
                    </a:lnTo>
                    <a:lnTo>
                      <a:pt x="456" y="276"/>
                    </a:lnTo>
                    <a:lnTo>
                      <a:pt x="462" y="276"/>
                    </a:lnTo>
                    <a:lnTo>
                      <a:pt x="468" y="270"/>
                    </a:lnTo>
                    <a:lnTo>
                      <a:pt x="474" y="270"/>
                    </a:lnTo>
                    <a:lnTo>
                      <a:pt x="480" y="264"/>
                    </a:lnTo>
                    <a:lnTo>
                      <a:pt x="486" y="264"/>
                    </a:lnTo>
                    <a:lnTo>
                      <a:pt x="492" y="264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10" y="258"/>
                    </a:lnTo>
                    <a:lnTo>
                      <a:pt x="516" y="252"/>
                    </a:lnTo>
                    <a:lnTo>
                      <a:pt x="522" y="246"/>
                    </a:lnTo>
                    <a:lnTo>
                      <a:pt x="528" y="246"/>
                    </a:lnTo>
                    <a:lnTo>
                      <a:pt x="534" y="246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52" y="234"/>
                    </a:lnTo>
                    <a:lnTo>
                      <a:pt x="558" y="228"/>
                    </a:lnTo>
                    <a:lnTo>
                      <a:pt x="564" y="222"/>
                    </a:lnTo>
                    <a:lnTo>
                      <a:pt x="570" y="222"/>
                    </a:lnTo>
                    <a:lnTo>
                      <a:pt x="576" y="216"/>
                    </a:lnTo>
                    <a:lnTo>
                      <a:pt x="582" y="210"/>
                    </a:lnTo>
                    <a:lnTo>
                      <a:pt x="588" y="210"/>
                    </a:lnTo>
                    <a:lnTo>
                      <a:pt x="594" y="204"/>
                    </a:lnTo>
                    <a:lnTo>
                      <a:pt x="606" y="192"/>
                    </a:lnTo>
                    <a:lnTo>
                      <a:pt x="600" y="192"/>
                    </a:lnTo>
                    <a:lnTo>
                      <a:pt x="606" y="192"/>
                    </a:lnTo>
                    <a:lnTo>
                      <a:pt x="612" y="186"/>
                    </a:lnTo>
                    <a:lnTo>
                      <a:pt x="618" y="180"/>
                    </a:lnTo>
                    <a:lnTo>
                      <a:pt x="624" y="174"/>
                    </a:lnTo>
                    <a:lnTo>
                      <a:pt x="630" y="168"/>
                    </a:lnTo>
                    <a:lnTo>
                      <a:pt x="636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8"/>
                    </a:lnTo>
                    <a:lnTo>
                      <a:pt x="660" y="132"/>
                    </a:lnTo>
                    <a:lnTo>
                      <a:pt x="666" y="126"/>
                    </a:lnTo>
                    <a:lnTo>
                      <a:pt x="672" y="120"/>
                    </a:lnTo>
                    <a:lnTo>
                      <a:pt x="678" y="108"/>
                    </a:lnTo>
                    <a:lnTo>
                      <a:pt x="678" y="102"/>
                    </a:lnTo>
                    <a:lnTo>
                      <a:pt x="684" y="96"/>
                    </a:lnTo>
                    <a:lnTo>
                      <a:pt x="690" y="84"/>
                    </a:lnTo>
                    <a:lnTo>
                      <a:pt x="696" y="78"/>
                    </a:lnTo>
                    <a:lnTo>
                      <a:pt x="702" y="66"/>
                    </a:lnTo>
                    <a:lnTo>
                      <a:pt x="708" y="60"/>
                    </a:lnTo>
                    <a:lnTo>
                      <a:pt x="714" y="48"/>
                    </a:lnTo>
                    <a:lnTo>
                      <a:pt x="720" y="42"/>
                    </a:lnTo>
                    <a:lnTo>
                      <a:pt x="720" y="30"/>
                    </a:lnTo>
                    <a:lnTo>
                      <a:pt x="726" y="24"/>
                    </a:lnTo>
                    <a:lnTo>
                      <a:pt x="732" y="12"/>
                    </a:lnTo>
                    <a:lnTo>
                      <a:pt x="738" y="0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 86"/>
              <p:cNvSpPr>
                <a:spLocks/>
              </p:cNvSpPr>
              <p:nvPr/>
            </p:nvSpPr>
            <p:spPr bwMode="auto">
              <a:xfrm>
                <a:off x="2324100" y="990600"/>
                <a:ext cx="1066800" cy="2771775"/>
              </a:xfrm>
              <a:custGeom>
                <a:avLst/>
                <a:gdLst>
                  <a:gd name="T0" fmla="*/ 12 w 672"/>
                  <a:gd name="T1" fmla="*/ 1722 h 1746"/>
                  <a:gd name="T2" fmla="*/ 24 w 672"/>
                  <a:gd name="T3" fmla="*/ 1692 h 1746"/>
                  <a:gd name="T4" fmla="*/ 42 w 672"/>
                  <a:gd name="T5" fmla="*/ 1650 h 1746"/>
                  <a:gd name="T6" fmla="*/ 60 w 672"/>
                  <a:gd name="T7" fmla="*/ 1614 h 1746"/>
                  <a:gd name="T8" fmla="*/ 72 w 672"/>
                  <a:gd name="T9" fmla="*/ 1566 h 1746"/>
                  <a:gd name="T10" fmla="*/ 90 w 672"/>
                  <a:gd name="T11" fmla="*/ 1524 h 1746"/>
                  <a:gd name="T12" fmla="*/ 102 w 672"/>
                  <a:gd name="T13" fmla="*/ 1476 h 1746"/>
                  <a:gd name="T14" fmla="*/ 120 w 672"/>
                  <a:gd name="T15" fmla="*/ 1422 h 1746"/>
                  <a:gd name="T16" fmla="*/ 138 w 672"/>
                  <a:gd name="T17" fmla="*/ 1368 h 1746"/>
                  <a:gd name="T18" fmla="*/ 150 w 672"/>
                  <a:gd name="T19" fmla="*/ 1314 h 1746"/>
                  <a:gd name="T20" fmla="*/ 168 w 672"/>
                  <a:gd name="T21" fmla="*/ 1254 h 1746"/>
                  <a:gd name="T22" fmla="*/ 180 w 672"/>
                  <a:gd name="T23" fmla="*/ 1194 h 1746"/>
                  <a:gd name="T24" fmla="*/ 198 w 672"/>
                  <a:gd name="T25" fmla="*/ 1134 h 1746"/>
                  <a:gd name="T26" fmla="*/ 216 w 672"/>
                  <a:gd name="T27" fmla="*/ 1074 h 1746"/>
                  <a:gd name="T28" fmla="*/ 228 w 672"/>
                  <a:gd name="T29" fmla="*/ 1008 h 1746"/>
                  <a:gd name="T30" fmla="*/ 246 w 672"/>
                  <a:gd name="T31" fmla="*/ 942 h 1746"/>
                  <a:gd name="T32" fmla="*/ 264 w 672"/>
                  <a:gd name="T33" fmla="*/ 870 h 1746"/>
                  <a:gd name="T34" fmla="*/ 276 w 672"/>
                  <a:gd name="T35" fmla="*/ 804 h 1746"/>
                  <a:gd name="T36" fmla="*/ 294 w 672"/>
                  <a:gd name="T37" fmla="*/ 738 h 1746"/>
                  <a:gd name="T38" fmla="*/ 306 w 672"/>
                  <a:gd name="T39" fmla="*/ 672 h 1746"/>
                  <a:gd name="T40" fmla="*/ 324 w 672"/>
                  <a:gd name="T41" fmla="*/ 606 h 1746"/>
                  <a:gd name="T42" fmla="*/ 342 w 672"/>
                  <a:gd name="T43" fmla="*/ 540 h 1746"/>
                  <a:gd name="T44" fmla="*/ 354 w 672"/>
                  <a:gd name="T45" fmla="*/ 480 h 1746"/>
                  <a:gd name="T46" fmla="*/ 372 w 672"/>
                  <a:gd name="T47" fmla="*/ 414 h 1746"/>
                  <a:gd name="T48" fmla="*/ 384 w 672"/>
                  <a:gd name="T49" fmla="*/ 360 h 1746"/>
                  <a:gd name="T50" fmla="*/ 402 w 672"/>
                  <a:gd name="T51" fmla="*/ 300 h 1746"/>
                  <a:gd name="T52" fmla="*/ 420 w 672"/>
                  <a:gd name="T53" fmla="*/ 252 h 1746"/>
                  <a:gd name="T54" fmla="*/ 432 w 672"/>
                  <a:gd name="T55" fmla="*/ 204 h 1746"/>
                  <a:gd name="T56" fmla="*/ 450 w 672"/>
                  <a:gd name="T57" fmla="*/ 162 h 1746"/>
                  <a:gd name="T58" fmla="*/ 462 w 672"/>
                  <a:gd name="T59" fmla="*/ 120 h 1746"/>
                  <a:gd name="T60" fmla="*/ 480 w 672"/>
                  <a:gd name="T61" fmla="*/ 84 h 1746"/>
                  <a:gd name="T62" fmla="*/ 498 w 672"/>
                  <a:gd name="T63" fmla="*/ 54 h 1746"/>
                  <a:gd name="T64" fmla="*/ 510 w 672"/>
                  <a:gd name="T65" fmla="*/ 36 h 1746"/>
                  <a:gd name="T66" fmla="*/ 528 w 672"/>
                  <a:gd name="T67" fmla="*/ 18 h 1746"/>
                  <a:gd name="T68" fmla="*/ 546 w 672"/>
                  <a:gd name="T69" fmla="*/ 0 h 1746"/>
                  <a:gd name="T70" fmla="*/ 564 w 672"/>
                  <a:gd name="T71" fmla="*/ 0 h 1746"/>
                  <a:gd name="T72" fmla="*/ 582 w 672"/>
                  <a:gd name="T73" fmla="*/ 0 h 1746"/>
                  <a:gd name="T74" fmla="*/ 600 w 672"/>
                  <a:gd name="T75" fmla="*/ 12 h 1746"/>
                  <a:gd name="T76" fmla="*/ 618 w 672"/>
                  <a:gd name="T77" fmla="*/ 24 h 1746"/>
                  <a:gd name="T78" fmla="*/ 630 w 672"/>
                  <a:gd name="T79" fmla="*/ 48 h 1746"/>
                  <a:gd name="T80" fmla="*/ 648 w 672"/>
                  <a:gd name="T81" fmla="*/ 78 h 1746"/>
                  <a:gd name="T82" fmla="*/ 666 w 672"/>
                  <a:gd name="T83" fmla="*/ 108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2" h="1746">
                    <a:moveTo>
                      <a:pt x="0" y="1746"/>
                    </a:moveTo>
                    <a:lnTo>
                      <a:pt x="6" y="1734"/>
                    </a:lnTo>
                    <a:lnTo>
                      <a:pt x="12" y="1722"/>
                    </a:lnTo>
                    <a:lnTo>
                      <a:pt x="18" y="1716"/>
                    </a:lnTo>
                    <a:lnTo>
                      <a:pt x="24" y="1704"/>
                    </a:lnTo>
                    <a:lnTo>
                      <a:pt x="24" y="1692"/>
                    </a:lnTo>
                    <a:lnTo>
                      <a:pt x="30" y="1680"/>
                    </a:lnTo>
                    <a:lnTo>
                      <a:pt x="36" y="1662"/>
                    </a:lnTo>
                    <a:lnTo>
                      <a:pt x="42" y="1650"/>
                    </a:lnTo>
                    <a:lnTo>
                      <a:pt x="48" y="1638"/>
                    </a:lnTo>
                    <a:lnTo>
                      <a:pt x="54" y="1626"/>
                    </a:lnTo>
                    <a:lnTo>
                      <a:pt x="60" y="1614"/>
                    </a:lnTo>
                    <a:lnTo>
                      <a:pt x="60" y="1596"/>
                    </a:lnTo>
                    <a:lnTo>
                      <a:pt x="66" y="1584"/>
                    </a:lnTo>
                    <a:lnTo>
                      <a:pt x="72" y="1566"/>
                    </a:lnTo>
                    <a:lnTo>
                      <a:pt x="78" y="1554"/>
                    </a:lnTo>
                    <a:lnTo>
                      <a:pt x="84" y="1536"/>
                    </a:lnTo>
                    <a:lnTo>
                      <a:pt x="90" y="1524"/>
                    </a:lnTo>
                    <a:lnTo>
                      <a:pt x="96" y="1506"/>
                    </a:lnTo>
                    <a:lnTo>
                      <a:pt x="102" y="1494"/>
                    </a:lnTo>
                    <a:lnTo>
                      <a:pt x="102" y="1476"/>
                    </a:lnTo>
                    <a:lnTo>
                      <a:pt x="108" y="1458"/>
                    </a:lnTo>
                    <a:lnTo>
                      <a:pt x="114" y="1440"/>
                    </a:lnTo>
                    <a:lnTo>
                      <a:pt x="120" y="1422"/>
                    </a:lnTo>
                    <a:lnTo>
                      <a:pt x="126" y="1404"/>
                    </a:lnTo>
                    <a:lnTo>
                      <a:pt x="132" y="1386"/>
                    </a:lnTo>
                    <a:lnTo>
                      <a:pt x="138" y="1368"/>
                    </a:lnTo>
                    <a:lnTo>
                      <a:pt x="144" y="1350"/>
                    </a:lnTo>
                    <a:lnTo>
                      <a:pt x="144" y="1332"/>
                    </a:lnTo>
                    <a:lnTo>
                      <a:pt x="150" y="1314"/>
                    </a:lnTo>
                    <a:lnTo>
                      <a:pt x="156" y="1296"/>
                    </a:lnTo>
                    <a:lnTo>
                      <a:pt x="162" y="1278"/>
                    </a:lnTo>
                    <a:lnTo>
                      <a:pt x="168" y="1254"/>
                    </a:lnTo>
                    <a:lnTo>
                      <a:pt x="174" y="1236"/>
                    </a:lnTo>
                    <a:lnTo>
                      <a:pt x="180" y="1218"/>
                    </a:lnTo>
                    <a:lnTo>
                      <a:pt x="180" y="1194"/>
                    </a:lnTo>
                    <a:lnTo>
                      <a:pt x="186" y="1176"/>
                    </a:lnTo>
                    <a:lnTo>
                      <a:pt x="192" y="1158"/>
                    </a:lnTo>
                    <a:lnTo>
                      <a:pt x="198" y="1134"/>
                    </a:lnTo>
                    <a:lnTo>
                      <a:pt x="204" y="1116"/>
                    </a:lnTo>
                    <a:lnTo>
                      <a:pt x="210" y="1092"/>
                    </a:lnTo>
                    <a:lnTo>
                      <a:pt x="216" y="1074"/>
                    </a:lnTo>
                    <a:lnTo>
                      <a:pt x="222" y="1050"/>
                    </a:lnTo>
                    <a:lnTo>
                      <a:pt x="222" y="1026"/>
                    </a:lnTo>
                    <a:lnTo>
                      <a:pt x="228" y="1008"/>
                    </a:lnTo>
                    <a:lnTo>
                      <a:pt x="234" y="984"/>
                    </a:lnTo>
                    <a:lnTo>
                      <a:pt x="240" y="960"/>
                    </a:lnTo>
                    <a:lnTo>
                      <a:pt x="246" y="942"/>
                    </a:lnTo>
                    <a:lnTo>
                      <a:pt x="252" y="918"/>
                    </a:lnTo>
                    <a:lnTo>
                      <a:pt x="258" y="894"/>
                    </a:lnTo>
                    <a:lnTo>
                      <a:pt x="264" y="870"/>
                    </a:lnTo>
                    <a:lnTo>
                      <a:pt x="264" y="852"/>
                    </a:lnTo>
                    <a:lnTo>
                      <a:pt x="270" y="828"/>
                    </a:lnTo>
                    <a:lnTo>
                      <a:pt x="276" y="804"/>
                    </a:lnTo>
                    <a:lnTo>
                      <a:pt x="282" y="786"/>
                    </a:lnTo>
                    <a:lnTo>
                      <a:pt x="288" y="762"/>
                    </a:lnTo>
                    <a:lnTo>
                      <a:pt x="294" y="738"/>
                    </a:lnTo>
                    <a:lnTo>
                      <a:pt x="300" y="714"/>
                    </a:lnTo>
                    <a:lnTo>
                      <a:pt x="306" y="696"/>
                    </a:lnTo>
                    <a:lnTo>
                      <a:pt x="306" y="672"/>
                    </a:lnTo>
                    <a:lnTo>
                      <a:pt x="312" y="648"/>
                    </a:lnTo>
                    <a:lnTo>
                      <a:pt x="318" y="630"/>
                    </a:lnTo>
                    <a:lnTo>
                      <a:pt x="324" y="606"/>
                    </a:lnTo>
                    <a:lnTo>
                      <a:pt x="330" y="582"/>
                    </a:lnTo>
                    <a:lnTo>
                      <a:pt x="336" y="564"/>
                    </a:lnTo>
                    <a:lnTo>
                      <a:pt x="342" y="540"/>
                    </a:lnTo>
                    <a:lnTo>
                      <a:pt x="342" y="522"/>
                    </a:lnTo>
                    <a:lnTo>
                      <a:pt x="348" y="498"/>
                    </a:lnTo>
                    <a:lnTo>
                      <a:pt x="354" y="480"/>
                    </a:lnTo>
                    <a:lnTo>
                      <a:pt x="360" y="456"/>
                    </a:lnTo>
                    <a:lnTo>
                      <a:pt x="366" y="438"/>
                    </a:lnTo>
                    <a:lnTo>
                      <a:pt x="372" y="414"/>
                    </a:lnTo>
                    <a:lnTo>
                      <a:pt x="378" y="396"/>
                    </a:lnTo>
                    <a:lnTo>
                      <a:pt x="384" y="378"/>
                    </a:lnTo>
                    <a:lnTo>
                      <a:pt x="384" y="360"/>
                    </a:lnTo>
                    <a:lnTo>
                      <a:pt x="390" y="342"/>
                    </a:lnTo>
                    <a:lnTo>
                      <a:pt x="396" y="318"/>
                    </a:lnTo>
                    <a:lnTo>
                      <a:pt x="402" y="300"/>
                    </a:lnTo>
                    <a:lnTo>
                      <a:pt x="408" y="288"/>
                    </a:lnTo>
                    <a:lnTo>
                      <a:pt x="414" y="270"/>
                    </a:lnTo>
                    <a:lnTo>
                      <a:pt x="420" y="252"/>
                    </a:lnTo>
                    <a:lnTo>
                      <a:pt x="426" y="234"/>
                    </a:lnTo>
                    <a:lnTo>
                      <a:pt x="426" y="216"/>
                    </a:lnTo>
                    <a:lnTo>
                      <a:pt x="432" y="204"/>
                    </a:lnTo>
                    <a:lnTo>
                      <a:pt x="438" y="186"/>
                    </a:lnTo>
                    <a:lnTo>
                      <a:pt x="444" y="174"/>
                    </a:lnTo>
                    <a:lnTo>
                      <a:pt x="450" y="162"/>
                    </a:lnTo>
                    <a:lnTo>
                      <a:pt x="456" y="144"/>
                    </a:lnTo>
                    <a:lnTo>
                      <a:pt x="462" y="132"/>
                    </a:lnTo>
                    <a:lnTo>
                      <a:pt x="462" y="120"/>
                    </a:lnTo>
                    <a:lnTo>
                      <a:pt x="468" y="108"/>
                    </a:lnTo>
                    <a:lnTo>
                      <a:pt x="474" y="96"/>
                    </a:lnTo>
                    <a:lnTo>
                      <a:pt x="480" y="84"/>
                    </a:lnTo>
                    <a:lnTo>
                      <a:pt x="486" y="78"/>
                    </a:lnTo>
                    <a:lnTo>
                      <a:pt x="492" y="66"/>
                    </a:lnTo>
                    <a:lnTo>
                      <a:pt x="498" y="54"/>
                    </a:lnTo>
                    <a:lnTo>
                      <a:pt x="504" y="48"/>
                    </a:lnTo>
                    <a:lnTo>
                      <a:pt x="504" y="42"/>
                    </a:lnTo>
                    <a:lnTo>
                      <a:pt x="510" y="36"/>
                    </a:lnTo>
                    <a:lnTo>
                      <a:pt x="516" y="24"/>
                    </a:lnTo>
                    <a:lnTo>
                      <a:pt x="522" y="18"/>
                    </a:lnTo>
                    <a:lnTo>
                      <a:pt x="528" y="18"/>
                    </a:lnTo>
                    <a:lnTo>
                      <a:pt x="534" y="12"/>
                    </a:lnTo>
                    <a:lnTo>
                      <a:pt x="540" y="6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8" y="6"/>
                    </a:lnTo>
                    <a:lnTo>
                      <a:pt x="594" y="6"/>
                    </a:lnTo>
                    <a:lnTo>
                      <a:pt x="600" y="12"/>
                    </a:lnTo>
                    <a:lnTo>
                      <a:pt x="606" y="18"/>
                    </a:lnTo>
                    <a:lnTo>
                      <a:pt x="612" y="18"/>
                    </a:lnTo>
                    <a:lnTo>
                      <a:pt x="618" y="24"/>
                    </a:lnTo>
                    <a:lnTo>
                      <a:pt x="624" y="36"/>
                    </a:lnTo>
                    <a:lnTo>
                      <a:pt x="624" y="42"/>
                    </a:lnTo>
                    <a:lnTo>
                      <a:pt x="630" y="48"/>
                    </a:lnTo>
                    <a:lnTo>
                      <a:pt x="636" y="54"/>
                    </a:lnTo>
                    <a:lnTo>
                      <a:pt x="642" y="66"/>
                    </a:lnTo>
                    <a:lnTo>
                      <a:pt x="648" y="78"/>
                    </a:lnTo>
                    <a:lnTo>
                      <a:pt x="654" y="84"/>
                    </a:lnTo>
                    <a:lnTo>
                      <a:pt x="660" y="96"/>
                    </a:lnTo>
                    <a:lnTo>
                      <a:pt x="666" y="108"/>
                    </a:lnTo>
                    <a:lnTo>
                      <a:pt x="666" y="120"/>
                    </a:lnTo>
                    <a:lnTo>
                      <a:pt x="672" y="132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 87"/>
              <p:cNvSpPr>
                <a:spLocks/>
              </p:cNvSpPr>
              <p:nvPr/>
            </p:nvSpPr>
            <p:spPr bwMode="auto">
              <a:xfrm>
                <a:off x="3390900" y="1200150"/>
                <a:ext cx="1076325" cy="2962275"/>
              </a:xfrm>
              <a:custGeom>
                <a:avLst/>
                <a:gdLst>
                  <a:gd name="T0" fmla="*/ 12 w 678"/>
                  <a:gd name="T1" fmla="*/ 30 h 1866"/>
                  <a:gd name="T2" fmla="*/ 30 w 678"/>
                  <a:gd name="T3" fmla="*/ 72 h 1866"/>
                  <a:gd name="T4" fmla="*/ 42 w 678"/>
                  <a:gd name="T5" fmla="*/ 120 h 1866"/>
                  <a:gd name="T6" fmla="*/ 60 w 678"/>
                  <a:gd name="T7" fmla="*/ 168 h 1866"/>
                  <a:gd name="T8" fmla="*/ 72 w 678"/>
                  <a:gd name="T9" fmla="*/ 228 h 1866"/>
                  <a:gd name="T10" fmla="*/ 90 w 678"/>
                  <a:gd name="T11" fmla="*/ 282 h 1866"/>
                  <a:gd name="T12" fmla="*/ 108 w 678"/>
                  <a:gd name="T13" fmla="*/ 348 h 1866"/>
                  <a:gd name="T14" fmla="*/ 120 w 678"/>
                  <a:gd name="T15" fmla="*/ 408 h 1866"/>
                  <a:gd name="T16" fmla="*/ 138 w 678"/>
                  <a:gd name="T17" fmla="*/ 474 h 1866"/>
                  <a:gd name="T18" fmla="*/ 156 w 678"/>
                  <a:gd name="T19" fmla="*/ 540 h 1866"/>
                  <a:gd name="T20" fmla="*/ 168 w 678"/>
                  <a:gd name="T21" fmla="*/ 606 h 1866"/>
                  <a:gd name="T22" fmla="*/ 186 w 678"/>
                  <a:gd name="T23" fmla="*/ 672 h 1866"/>
                  <a:gd name="T24" fmla="*/ 198 w 678"/>
                  <a:gd name="T25" fmla="*/ 738 h 1866"/>
                  <a:gd name="T26" fmla="*/ 216 w 678"/>
                  <a:gd name="T27" fmla="*/ 810 h 1866"/>
                  <a:gd name="T28" fmla="*/ 234 w 678"/>
                  <a:gd name="T29" fmla="*/ 876 h 1866"/>
                  <a:gd name="T30" fmla="*/ 246 w 678"/>
                  <a:gd name="T31" fmla="*/ 942 h 1866"/>
                  <a:gd name="T32" fmla="*/ 264 w 678"/>
                  <a:gd name="T33" fmla="*/ 1002 h 1866"/>
                  <a:gd name="T34" fmla="*/ 276 w 678"/>
                  <a:gd name="T35" fmla="*/ 1062 h 1866"/>
                  <a:gd name="T36" fmla="*/ 294 w 678"/>
                  <a:gd name="T37" fmla="*/ 1122 h 1866"/>
                  <a:gd name="T38" fmla="*/ 312 w 678"/>
                  <a:gd name="T39" fmla="*/ 1182 h 1866"/>
                  <a:gd name="T40" fmla="*/ 324 w 678"/>
                  <a:gd name="T41" fmla="*/ 1236 h 1866"/>
                  <a:gd name="T42" fmla="*/ 342 w 678"/>
                  <a:gd name="T43" fmla="*/ 1290 h 1866"/>
                  <a:gd name="T44" fmla="*/ 354 w 678"/>
                  <a:gd name="T45" fmla="*/ 1344 h 1866"/>
                  <a:gd name="T46" fmla="*/ 372 w 678"/>
                  <a:gd name="T47" fmla="*/ 1392 h 1866"/>
                  <a:gd name="T48" fmla="*/ 390 w 678"/>
                  <a:gd name="T49" fmla="*/ 1434 h 1866"/>
                  <a:gd name="T50" fmla="*/ 402 w 678"/>
                  <a:gd name="T51" fmla="*/ 1482 h 1866"/>
                  <a:gd name="T52" fmla="*/ 420 w 678"/>
                  <a:gd name="T53" fmla="*/ 1518 h 1866"/>
                  <a:gd name="T54" fmla="*/ 432 w 678"/>
                  <a:gd name="T55" fmla="*/ 1560 h 1866"/>
                  <a:gd name="T56" fmla="*/ 450 w 678"/>
                  <a:gd name="T57" fmla="*/ 1590 h 1866"/>
                  <a:gd name="T58" fmla="*/ 468 w 678"/>
                  <a:gd name="T59" fmla="*/ 1626 h 1866"/>
                  <a:gd name="T60" fmla="*/ 480 w 678"/>
                  <a:gd name="T61" fmla="*/ 1656 h 1866"/>
                  <a:gd name="T62" fmla="*/ 498 w 678"/>
                  <a:gd name="T63" fmla="*/ 1680 h 1866"/>
                  <a:gd name="T64" fmla="*/ 516 w 678"/>
                  <a:gd name="T65" fmla="*/ 1710 h 1866"/>
                  <a:gd name="T66" fmla="*/ 528 w 678"/>
                  <a:gd name="T67" fmla="*/ 1734 h 1866"/>
                  <a:gd name="T68" fmla="*/ 546 w 678"/>
                  <a:gd name="T69" fmla="*/ 1752 h 1866"/>
                  <a:gd name="T70" fmla="*/ 558 w 678"/>
                  <a:gd name="T71" fmla="*/ 1770 h 1866"/>
                  <a:gd name="T72" fmla="*/ 576 w 678"/>
                  <a:gd name="T73" fmla="*/ 1788 h 1866"/>
                  <a:gd name="T74" fmla="*/ 594 w 678"/>
                  <a:gd name="T75" fmla="*/ 1806 h 1866"/>
                  <a:gd name="T76" fmla="*/ 612 w 678"/>
                  <a:gd name="T77" fmla="*/ 1824 h 1866"/>
                  <a:gd name="T78" fmla="*/ 630 w 678"/>
                  <a:gd name="T79" fmla="*/ 1836 h 1866"/>
                  <a:gd name="T80" fmla="*/ 648 w 678"/>
                  <a:gd name="T81" fmla="*/ 1848 h 1866"/>
                  <a:gd name="T82" fmla="*/ 666 w 678"/>
                  <a:gd name="T83" fmla="*/ 1860 h 1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8" h="1866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  <a:lnTo>
                      <a:pt x="18" y="42"/>
                    </a:lnTo>
                    <a:lnTo>
                      <a:pt x="24" y="5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102"/>
                    </a:lnTo>
                    <a:lnTo>
                      <a:pt x="42" y="120"/>
                    </a:lnTo>
                    <a:lnTo>
                      <a:pt x="48" y="138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66" y="186"/>
                    </a:lnTo>
                    <a:lnTo>
                      <a:pt x="72" y="210"/>
                    </a:lnTo>
                    <a:lnTo>
                      <a:pt x="72" y="228"/>
                    </a:lnTo>
                    <a:lnTo>
                      <a:pt x="78" y="246"/>
                    </a:lnTo>
                    <a:lnTo>
                      <a:pt x="84" y="264"/>
                    </a:lnTo>
                    <a:lnTo>
                      <a:pt x="90" y="282"/>
                    </a:lnTo>
                    <a:lnTo>
                      <a:pt x="96" y="306"/>
                    </a:lnTo>
                    <a:lnTo>
                      <a:pt x="102" y="324"/>
                    </a:lnTo>
                    <a:lnTo>
                      <a:pt x="108" y="348"/>
                    </a:lnTo>
                    <a:lnTo>
                      <a:pt x="114" y="366"/>
                    </a:lnTo>
                    <a:lnTo>
                      <a:pt x="114" y="390"/>
                    </a:lnTo>
                    <a:lnTo>
                      <a:pt x="120" y="408"/>
                    </a:lnTo>
                    <a:lnTo>
                      <a:pt x="126" y="432"/>
                    </a:lnTo>
                    <a:lnTo>
                      <a:pt x="132" y="450"/>
                    </a:lnTo>
                    <a:lnTo>
                      <a:pt x="138" y="474"/>
                    </a:lnTo>
                    <a:lnTo>
                      <a:pt x="144" y="498"/>
                    </a:lnTo>
                    <a:lnTo>
                      <a:pt x="150" y="516"/>
                    </a:lnTo>
                    <a:lnTo>
                      <a:pt x="156" y="540"/>
                    </a:lnTo>
                    <a:lnTo>
                      <a:pt x="156" y="564"/>
                    </a:lnTo>
                    <a:lnTo>
                      <a:pt x="162" y="582"/>
                    </a:lnTo>
                    <a:lnTo>
                      <a:pt x="168" y="606"/>
                    </a:lnTo>
                    <a:lnTo>
                      <a:pt x="174" y="630"/>
                    </a:lnTo>
                    <a:lnTo>
                      <a:pt x="180" y="654"/>
                    </a:lnTo>
                    <a:lnTo>
                      <a:pt x="186" y="672"/>
                    </a:lnTo>
                    <a:lnTo>
                      <a:pt x="192" y="696"/>
                    </a:lnTo>
                    <a:lnTo>
                      <a:pt x="192" y="720"/>
                    </a:lnTo>
                    <a:lnTo>
                      <a:pt x="198" y="738"/>
                    </a:lnTo>
                    <a:lnTo>
                      <a:pt x="204" y="762"/>
                    </a:lnTo>
                    <a:lnTo>
                      <a:pt x="210" y="786"/>
                    </a:lnTo>
                    <a:lnTo>
                      <a:pt x="216" y="810"/>
                    </a:lnTo>
                    <a:lnTo>
                      <a:pt x="222" y="828"/>
                    </a:lnTo>
                    <a:lnTo>
                      <a:pt x="228" y="852"/>
                    </a:lnTo>
                    <a:lnTo>
                      <a:pt x="234" y="876"/>
                    </a:lnTo>
                    <a:lnTo>
                      <a:pt x="234" y="894"/>
                    </a:lnTo>
                    <a:lnTo>
                      <a:pt x="240" y="918"/>
                    </a:lnTo>
                    <a:lnTo>
                      <a:pt x="246" y="942"/>
                    </a:lnTo>
                    <a:lnTo>
                      <a:pt x="252" y="960"/>
                    </a:lnTo>
                    <a:lnTo>
                      <a:pt x="258" y="984"/>
                    </a:lnTo>
                    <a:lnTo>
                      <a:pt x="264" y="1002"/>
                    </a:lnTo>
                    <a:lnTo>
                      <a:pt x="270" y="1026"/>
                    </a:lnTo>
                    <a:lnTo>
                      <a:pt x="276" y="1044"/>
                    </a:lnTo>
                    <a:lnTo>
                      <a:pt x="276" y="1062"/>
                    </a:lnTo>
                    <a:lnTo>
                      <a:pt x="282" y="1086"/>
                    </a:lnTo>
                    <a:lnTo>
                      <a:pt x="288" y="1104"/>
                    </a:lnTo>
                    <a:lnTo>
                      <a:pt x="294" y="1122"/>
                    </a:lnTo>
                    <a:lnTo>
                      <a:pt x="300" y="1146"/>
                    </a:lnTo>
                    <a:lnTo>
                      <a:pt x="306" y="1164"/>
                    </a:lnTo>
                    <a:lnTo>
                      <a:pt x="312" y="1182"/>
                    </a:lnTo>
                    <a:lnTo>
                      <a:pt x="312" y="1200"/>
                    </a:lnTo>
                    <a:lnTo>
                      <a:pt x="318" y="1218"/>
                    </a:lnTo>
                    <a:lnTo>
                      <a:pt x="324" y="1236"/>
                    </a:lnTo>
                    <a:lnTo>
                      <a:pt x="330" y="1254"/>
                    </a:lnTo>
                    <a:lnTo>
                      <a:pt x="336" y="1272"/>
                    </a:lnTo>
                    <a:lnTo>
                      <a:pt x="342" y="1290"/>
                    </a:lnTo>
                    <a:lnTo>
                      <a:pt x="348" y="1308"/>
                    </a:lnTo>
                    <a:lnTo>
                      <a:pt x="354" y="1326"/>
                    </a:lnTo>
                    <a:lnTo>
                      <a:pt x="354" y="1344"/>
                    </a:lnTo>
                    <a:lnTo>
                      <a:pt x="360" y="1362"/>
                    </a:lnTo>
                    <a:lnTo>
                      <a:pt x="366" y="1374"/>
                    </a:lnTo>
                    <a:lnTo>
                      <a:pt x="372" y="1392"/>
                    </a:lnTo>
                    <a:lnTo>
                      <a:pt x="378" y="1404"/>
                    </a:lnTo>
                    <a:lnTo>
                      <a:pt x="384" y="1422"/>
                    </a:lnTo>
                    <a:lnTo>
                      <a:pt x="390" y="1434"/>
                    </a:lnTo>
                    <a:lnTo>
                      <a:pt x="396" y="1452"/>
                    </a:lnTo>
                    <a:lnTo>
                      <a:pt x="396" y="1464"/>
                    </a:lnTo>
                    <a:lnTo>
                      <a:pt x="402" y="1482"/>
                    </a:lnTo>
                    <a:lnTo>
                      <a:pt x="408" y="1494"/>
                    </a:lnTo>
                    <a:lnTo>
                      <a:pt x="414" y="1506"/>
                    </a:lnTo>
                    <a:lnTo>
                      <a:pt x="420" y="1518"/>
                    </a:lnTo>
                    <a:lnTo>
                      <a:pt x="426" y="1530"/>
                    </a:lnTo>
                    <a:lnTo>
                      <a:pt x="432" y="1548"/>
                    </a:lnTo>
                    <a:lnTo>
                      <a:pt x="432" y="1560"/>
                    </a:lnTo>
                    <a:lnTo>
                      <a:pt x="438" y="1572"/>
                    </a:lnTo>
                    <a:lnTo>
                      <a:pt x="444" y="1584"/>
                    </a:lnTo>
                    <a:lnTo>
                      <a:pt x="450" y="1590"/>
                    </a:lnTo>
                    <a:lnTo>
                      <a:pt x="456" y="1602"/>
                    </a:lnTo>
                    <a:lnTo>
                      <a:pt x="462" y="1614"/>
                    </a:lnTo>
                    <a:lnTo>
                      <a:pt x="468" y="1626"/>
                    </a:lnTo>
                    <a:lnTo>
                      <a:pt x="474" y="1638"/>
                    </a:lnTo>
                    <a:lnTo>
                      <a:pt x="474" y="1644"/>
                    </a:lnTo>
                    <a:lnTo>
                      <a:pt x="480" y="1656"/>
                    </a:lnTo>
                    <a:lnTo>
                      <a:pt x="486" y="1662"/>
                    </a:lnTo>
                    <a:lnTo>
                      <a:pt x="492" y="1674"/>
                    </a:lnTo>
                    <a:lnTo>
                      <a:pt x="498" y="1680"/>
                    </a:lnTo>
                    <a:lnTo>
                      <a:pt x="504" y="1692"/>
                    </a:lnTo>
                    <a:lnTo>
                      <a:pt x="510" y="1698"/>
                    </a:lnTo>
                    <a:lnTo>
                      <a:pt x="516" y="1710"/>
                    </a:lnTo>
                    <a:lnTo>
                      <a:pt x="516" y="1716"/>
                    </a:lnTo>
                    <a:lnTo>
                      <a:pt x="522" y="1722"/>
                    </a:lnTo>
                    <a:lnTo>
                      <a:pt x="528" y="1734"/>
                    </a:lnTo>
                    <a:lnTo>
                      <a:pt x="534" y="1740"/>
                    </a:lnTo>
                    <a:lnTo>
                      <a:pt x="540" y="1746"/>
                    </a:lnTo>
                    <a:lnTo>
                      <a:pt x="546" y="1752"/>
                    </a:lnTo>
                    <a:lnTo>
                      <a:pt x="552" y="1758"/>
                    </a:lnTo>
                    <a:lnTo>
                      <a:pt x="552" y="1764"/>
                    </a:lnTo>
                    <a:lnTo>
                      <a:pt x="558" y="1770"/>
                    </a:lnTo>
                    <a:lnTo>
                      <a:pt x="564" y="1776"/>
                    </a:lnTo>
                    <a:lnTo>
                      <a:pt x="570" y="1782"/>
                    </a:lnTo>
                    <a:lnTo>
                      <a:pt x="576" y="1788"/>
                    </a:lnTo>
                    <a:lnTo>
                      <a:pt x="582" y="1794"/>
                    </a:lnTo>
                    <a:lnTo>
                      <a:pt x="588" y="1800"/>
                    </a:lnTo>
                    <a:lnTo>
                      <a:pt x="594" y="1806"/>
                    </a:lnTo>
                    <a:lnTo>
                      <a:pt x="600" y="1812"/>
                    </a:lnTo>
                    <a:lnTo>
                      <a:pt x="606" y="1818"/>
                    </a:lnTo>
                    <a:lnTo>
                      <a:pt x="612" y="1824"/>
                    </a:lnTo>
                    <a:lnTo>
                      <a:pt x="618" y="1824"/>
                    </a:lnTo>
                    <a:lnTo>
                      <a:pt x="624" y="1830"/>
                    </a:lnTo>
                    <a:lnTo>
                      <a:pt x="630" y="1836"/>
                    </a:lnTo>
                    <a:lnTo>
                      <a:pt x="636" y="1842"/>
                    </a:lnTo>
                    <a:lnTo>
                      <a:pt x="642" y="1842"/>
                    </a:lnTo>
                    <a:lnTo>
                      <a:pt x="648" y="1848"/>
                    </a:lnTo>
                    <a:lnTo>
                      <a:pt x="654" y="1854"/>
                    </a:lnTo>
                    <a:lnTo>
                      <a:pt x="660" y="1854"/>
                    </a:lnTo>
                    <a:lnTo>
                      <a:pt x="666" y="1860"/>
                    </a:lnTo>
                    <a:lnTo>
                      <a:pt x="672" y="1860"/>
                    </a:lnTo>
                    <a:lnTo>
                      <a:pt x="678" y="1866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 88"/>
              <p:cNvSpPr>
                <a:spLocks/>
              </p:cNvSpPr>
              <p:nvPr/>
            </p:nvSpPr>
            <p:spPr bwMode="auto">
              <a:xfrm>
                <a:off x="4467225" y="4162425"/>
                <a:ext cx="828675" cy="76200"/>
              </a:xfrm>
              <a:custGeom>
                <a:avLst/>
                <a:gdLst>
                  <a:gd name="T0" fmla="*/ 6 w 522"/>
                  <a:gd name="T1" fmla="*/ 0 h 48"/>
                  <a:gd name="T2" fmla="*/ 18 w 522"/>
                  <a:gd name="T3" fmla="*/ 6 h 48"/>
                  <a:gd name="T4" fmla="*/ 30 w 522"/>
                  <a:gd name="T5" fmla="*/ 12 h 48"/>
                  <a:gd name="T6" fmla="*/ 42 w 522"/>
                  <a:gd name="T7" fmla="*/ 18 h 48"/>
                  <a:gd name="T8" fmla="*/ 54 w 522"/>
                  <a:gd name="T9" fmla="*/ 18 h 48"/>
                  <a:gd name="T10" fmla="*/ 66 w 522"/>
                  <a:gd name="T11" fmla="*/ 24 h 48"/>
                  <a:gd name="T12" fmla="*/ 78 w 522"/>
                  <a:gd name="T13" fmla="*/ 30 h 48"/>
                  <a:gd name="T14" fmla="*/ 90 w 522"/>
                  <a:gd name="T15" fmla="*/ 30 h 48"/>
                  <a:gd name="T16" fmla="*/ 102 w 522"/>
                  <a:gd name="T17" fmla="*/ 30 h 48"/>
                  <a:gd name="T18" fmla="*/ 114 w 522"/>
                  <a:gd name="T19" fmla="*/ 36 h 48"/>
                  <a:gd name="T20" fmla="*/ 126 w 522"/>
                  <a:gd name="T21" fmla="*/ 36 h 48"/>
                  <a:gd name="T22" fmla="*/ 138 w 522"/>
                  <a:gd name="T23" fmla="*/ 36 h 48"/>
                  <a:gd name="T24" fmla="*/ 150 w 522"/>
                  <a:gd name="T25" fmla="*/ 42 h 48"/>
                  <a:gd name="T26" fmla="*/ 162 w 522"/>
                  <a:gd name="T27" fmla="*/ 42 h 48"/>
                  <a:gd name="T28" fmla="*/ 174 w 522"/>
                  <a:gd name="T29" fmla="*/ 42 h 48"/>
                  <a:gd name="T30" fmla="*/ 186 w 522"/>
                  <a:gd name="T31" fmla="*/ 42 h 48"/>
                  <a:gd name="T32" fmla="*/ 198 w 522"/>
                  <a:gd name="T33" fmla="*/ 42 h 48"/>
                  <a:gd name="T34" fmla="*/ 210 w 522"/>
                  <a:gd name="T35" fmla="*/ 48 h 48"/>
                  <a:gd name="T36" fmla="*/ 222 w 522"/>
                  <a:gd name="T37" fmla="*/ 48 h 48"/>
                  <a:gd name="T38" fmla="*/ 234 w 522"/>
                  <a:gd name="T39" fmla="*/ 48 h 48"/>
                  <a:gd name="T40" fmla="*/ 246 w 522"/>
                  <a:gd name="T41" fmla="*/ 48 h 48"/>
                  <a:gd name="T42" fmla="*/ 258 w 522"/>
                  <a:gd name="T43" fmla="*/ 48 h 48"/>
                  <a:gd name="T44" fmla="*/ 270 w 522"/>
                  <a:gd name="T45" fmla="*/ 48 h 48"/>
                  <a:gd name="T46" fmla="*/ 282 w 522"/>
                  <a:gd name="T47" fmla="*/ 48 h 48"/>
                  <a:gd name="T48" fmla="*/ 294 w 522"/>
                  <a:gd name="T49" fmla="*/ 48 h 48"/>
                  <a:gd name="T50" fmla="*/ 306 w 522"/>
                  <a:gd name="T51" fmla="*/ 48 h 48"/>
                  <a:gd name="T52" fmla="*/ 318 w 522"/>
                  <a:gd name="T53" fmla="*/ 48 h 48"/>
                  <a:gd name="T54" fmla="*/ 330 w 522"/>
                  <a:gd name="T55" fmla="*/ 48 h 48"/>
                  <a:gd name="T56" fmla="*/ 342 w 522"/>
                  <a:gd name="T57" fmla="*/ 48 h 48"/>
                  <a:gd name="T58" fmla="*/ 354 w 522"/>
                  <a:gd name="T59" fmla="*/ 48 h 48"/>
                  <a:gd name="T60" fmla="*/ 366 w 522"/>
                  <a:gd name="T61" fmla="*/ 48 h 48"/>
                  <a:gd name="T62" fmla="*/ 378 w 522"/>
                  <a:gd name="T63" fmla="*/ 48 h 48"/>
                  <a:gd name="T64" fmla="*/ 390 w 522"/>
                  <a:gd name="T65" fmla="*/ 48 h 48"/>
                  <a:gd name="T66" fmla="*/ 402 w 522"/>
                  <a:gd name="T67" fmla="*/ 48 h 48"/>
                  <a:gd name="T68" fmla="*/ 414 w 522"/>
                  <a:gd name="T69" fmla="*/ 48 h 48"/>
                  <a:gd name="T70" fmla="*/ 426 w 522"/>
                  <a:gd name="T71" fmla="*/ 48 h 48"/>
                  <a:gd name="T72" fmla="*/ 438 w 522"/>
                  <a:gd name="T73" fmla="*/ 48 h 48"/>
                  <a:gd name="T74" fmla="*/ 450 w 522"/>
                  <a:gd name="T75" fmla="*/ 48 h 48"/>
                  <a:gd name="T76" fmla="*/ 462 w 522"/>
                  <a:gd name="T77" fmla="*/ 48 h 48"/>
                  <a:gd name="T78" fmla="*/ 474 w 522"/>
                  <a:gd name="T79" fmla="*/ 48 h 48"/>
                  <a:gd name="T80" fmla="*/ 486 w 522"/>
                  <a:gd name="T81" fmla="*/ 48 h 48"/>
                  <a:gd name="T82" fmla="*/ 498 w 522"/>
                  <a:gd name="T83" fmla="*/ 48 h 48"/>
                  <a:gd name="T84" fmla="*/ 510 w 522"/>
                  <a:gd name="T85" fmla="*/ 48 h 48"/>
                  <a:gd name="T86" fmla="*/ 522 w 522"/>
                  <a:gd name="T8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2" h="4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42"/>
                    </a:lnTo>
                    <a:lnTo>
                      <a:pt x="156" y="42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2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42"/>
                    </a:lnTo>
                    <a:lnTo>
                      <a:pt x="198" y="42"/>
                    </a:lnTo>
                    <a:lnTo>
                      <a:pt x="204" y="48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48"/>
                    </a:lnTo>
                    <a:lnTo>
                      <a:pt x="228" y="48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48"/>
                    </a:lnTo>
                    <a:lnTo>
                      <a:pt x="288" y="48"/>
                    </a:lnTo>
                    <a:lnTo>
                      <a:pt x="294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8" y="48"/>
                    </a:lnTo>
                    <a:lnTo>
                      <a:pt x="324" y="48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8"/>
                    </a:lnTo>
                    <a:lnTo>
                      <a:pt x="348" y="48"/>
                    </a:lnTo>
                    <a:lnTo>
                      <a:pt x="354" y="48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72" y="48"/>
                    </a:lnTo>
                    <a:lnTo>
                      <a:pt x="378" y="48"/>
                    </a:lnTo>
                    <a:lnTo>
                      <a:pt x="384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402" y="48"/>
                    </a:lnTo>
                    <a:lnTo>
                      <a:pt x="408" y="48"/>
                    </a:lnTo>
                    <a:lnTo>
                      <a:pt x="414" y="48"/>
                    </a:lnTo>
                    <a:lnTo>
                      <a:pt x="420" y="48"/>
                    </a:lnTo>
                    <a:lnTo>
                      <a:pt x="426" y="48"/>
                    </a:lnTo>
                    <a:lnTo>
                      <a:pt x="432" y="48"/>
                    </a:lnTo>
                    <a:lnTo>
                      <a:pt x="438" y="48"/>
                    </a:lnTo>
                    <a:lnTo>
                      <a:pt x="444" y="48"/>
                    </a:lnTo>
                    <a:lnTo>
                      <a:pt x="450" y="48"/>
                    </a:lnTo>
                    <a:lnTo>
                      <a:pt x="456" y="48"/>
                    </a:lnTo>
                    <a:lnTo>
                      <a:pt x="462" y="48"/>
                    </a:lnTo>
                    <a:lnTo>
                      <a:pt x="468" y="48"/>
                    </a:lnTo>
                    <a:lnTo>
                      <a:pt x="474" y="48"/>
                    </a:lnTo>
                    <a:lnTo>
                      <a:pt x="480" y="48"/>
                    </a:lnTo>
                    <a:lnTo>
                      <a:pt x="486" y="48"/>
                    </a:lnTo>
                    <a:lnTo>
                      <a:pt x="492" y="48"/>
                    </a:lnTo>
                    <a:lnTo>
                      <a:pt x="498" y="48"/>
                    </a:lnTo>
                    <a:lnTo>
                      <a:pt x="504" y="48"/>
                    </a:lnTo>
                    <a:lnTo>
                      <a:pt x="510" y="48"/>
                    </a:lnTo>
                    <a:lnTo>
                      <a:pt x="516" y="48"/>
                    </a:lnTo>
                    <a:lnTo>
                      <a:pt x="522" y="48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26" name="Straight Connector 125"/>
            <p:cNvCxnSpPr/>
            <p:nvPr/>
          </p:nvCxnSpPr>
          <p:spPr>
            <a:xfrm flipH="1">
              <a:off x="1401683" y="3810829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FFFF66"/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 flipH="1">
              <a:off x="2302866" y="3803905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FFFF66"/>
              </a:solidFill>
              <a:prstDash val="solid"/>
            </a:ln>
            <a:effectLst/>
          </p:spPr>
        </p:cxnSp>
      </p:grpSp>
      <p:grpSp>
        <p:nvGrpSpPr>
          <p:cNvPr id="63" name="Group 62"/>
          <p:cNvGrpSpPr/>
          <p:nvPr/>
        </p:nvGrpSpPr>
        <p:grpSpPr>
          <a:xfrm rot="20426891">
            <a:off x="3036917" y="3223966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64" name="Rectangle 63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 rot="20287302">
            <a:off x="2982175" y="1380083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67" name="Straight Connector 66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459809" y="3276600"/>
            <a:ext cx="124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V="1">
            <a:off x="2298717" y="4462545"/>
            <a:ext cx="0" cy="167259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97" name="TextBox 96"/>
          <p:cNvSpPr txBox="1"/>
          <p:nvPr/>
        </p:nvSpPr>
        <p:spPr>
          <a:xfrm>
            <a:off x="4765533" y="6107668"/>
            <a:ext cx="69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100" name="TextBox 99"/>
          <p:cNvSpPr txBox="1"/>
          <p:nvPr/>
        </p:nvSpPr>
        <p:spPr>
          <a:xfrm rot="16200000">
            <a:off x="1253372" y="5114173"/>
            <a:ext cx="16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3113257" y="4238238"/>
            <a:ext cx="1507144" cy="1887236"/>
            <a:chOff x="796699" y="4434448"/>
            <a:chExt cx="3503521" cy="1887236"/>
          </a:xfrm>
        </p:grpSpPr>
        <p:sp>
          <p:nvSpPr>
            <p:cNvPr id="103" name="Rectangle 102"/>
            <p:cNvSpPr/>
            <p:nvPr/>
          </p:nvSpPr>
          <p:spPr>
            <a:xfrm>
              <a:off x="796699" y="4434448"/>
              <a:ext cx="3503521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itchFamily="34" charset="0"/>
                  <a:ea typeface="Verdana" pitchFamily="34" charset="0"/>
                  <a:cs typeface="Calibri" pitchFamily="34" charset="0"/>
                </a:rPr>
                <a:t>received light 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2286000" y="4803780"/>
              <a:ext cx="457011" cy="1517904"/>
              <a:chOff x="1152525" y="990600"/>
              <a:chExt cx="4143375" cy="3248025"/>
            </a:xfrm>
          </p:grpSpPr>
          <p:sp>
            <p:nvSpPr>
              <p:cNvPr id="106" name="Freeform 85"/>
              <p:cNvSpPr>
                <a:spLocks/>
              </p:cNvSpPr>
              <p:nvPr/>
            </p:nvSpPr>
            <p:spPr bwMode="auto">
              <a:xfrm>
                <a:off x="1152525" y="3762375"/>
                <a:ext cx="1171575" cy="476250"/>
              </a:xfrm>
              <a:custGeom>
                <a:avLst/>
                <a:gdLst>
                  <a:gd name="T0" fmla="*/ 12 w 738"/>
                  <a:gd name="T1" fmla="*/ 300 h 300"/>
                  <a:gd name="T2" fmla="*/ 30 w 738"/>
                  <a:gd name="T3" fmla="*/ 300 h 300"/>
                  <a:gd name="T4" fmla="*/ 48 w 738"/>
                  <a:gd name="T5" fmla="*/ 300 h 300"/>
                  <a:gd name="T6" fmla="*/ 66 w 738"/>
                  <a:gd name="T7" fmla="*/ 300 h 300"/>
                  <a:gd name="T8" fmla="*/ 84 w 738"/>
                  <a:gd name="T9" fmla="*/ 300 h 300"/>
                  <a:gd name="T10" fmla="*/ 102 w 738"/>
                  <a:gd name="T11" fmla="*/ 300 h 300"/>
                  <a:gd name="T12" fmla="*/ 120 w 738"/>
                  <a:gd name="T13" fmla="*/ 300 h 300"/>
                  <a:gd name="T14" fmla="*/ 138 w 738"/>
                  <a:gd name="T15" fmla="*/ 300 h 300"/>
                  <a:gd name="T16" fmla="*/ 156 w 738"/>
                  <a:gd name="T17" fmla="*/ 300 h 300"/>
                  <a:gd name="T18" fmla="*/ 174 w 738"/>
                  <a:gd name="T19" fmla="*/ 300 h 300"/>
                  <a:gd name="T20" fmla="*/ 192 w 738"/>
                  <a:gd name="T21" fmla="*/ 300 h 300"/>
                  <a:gd name="T22" fmla="*/ 210 w 738"/>
                  <a:gd name="T23" fmla="*/ 300 h 300"/>
                  <a:gd name="T24" fmla="*/ 228 w 738"/>
                  <a:gd name="T25" fmla="*/ 300 h 300"/>
                  <a:gd name="T26" fmla="*/ 246 w 738"/>
                  <a:gd name="T27" fmla="*/ 300 h 300"/>
                  <a:gd name="T28" fmla="*/ 264 w 738"/>
                  <a:gd name="T29" fmla="*/ 300 h 300"/>
                  <a:gd name="T30" fmla="*/ 282 w 738"/>
                  <a:gd name="T31" fmla="*/ 300 h 300"/>
                  <a:gd name="T32" fmla="*/ 300 w 738"/>
                  <a:gd name="T33" fmla="*/ 300 h 300"/>
                  <a:gd name="T34" fmla="*/ 318 w 738"/>
                  <a:gd name="T35" fmla="*/ 294 h 300"/>
                  <a:gd name="T36" fmla="*/ 336 w 738"/>
                  <a:gd name="T37" fmla="*/ 294 h 300"/>
                  <a:gd name="T38" fmla="*/ 354 w 738"/>
                  <a:gd name="T39" fmla="*/ 294 h 300"/>
                  <a:gd name="T40" fmla="*/ 372 w 738"/>
                  <a:gd name="T41" fmla="*/ 294 h 300"/>
                  <a:gd name="T42" fmla="*/ 390 w 738"/>
                  <a:gd name="T43" fmla="*/ 288 h 300"/>
                  <a:gd name="T44" fmla="*/ 408 w 738"/>
                  <a:gd name="T45" fmla="*/ 288 h 300"/>
                  <a:gd name="T46" fmla="*/ 426 w 738"/>
                  <a:gd name="T47" fmla="*/ 282 h 300"/>
                  <a:gd name="T48" fmla="*/ 444 w 738"/>
                  <a:gd name="T49" fmla="*/ 276 h 300"/>
                  <a:gd name="T50" fmla="*/ 462 w 738"/>
                  <a:gd name="T51" fmla="*/ 276 h 300"/>
                  <a:gd name="T52" fmla="*/ 480 w 738"/>
                  <a:gd name="T53" fmla="*/ 264 h 300"/>
                  <a:gd name="T54" fmla="*/ 498 w 738"/>
                  <a:gd name="T55" fmla="*/ 258 h 300"/>
                  <a:gd name="T56" fmla="*/ 516 w 738"/>
                  <a:gd name="T57" fmla="*/ 252 h 300"/>
                  <a:gd name="T58" fmla="*/ 534 w 738"/>
                  <a:gd name="T59" fmla="*/ 246 h 300"/>
                  <a:gd name="T60" fmla="*/ 552 w 738"/>
                  <a:gd name="T61" fmla="*/ 234 h 300"/>
                  <a:gd name="T62" fmla="*/ 570 w 738"/>
                  <a:gd name="T63" fmla="*/ 222 h 300"/>
                  <a:gd name="T64" fmla="*/ 588 w 738"/>
                  <a:gd name="T65" fmla="*/ 210 h 300"/>
                  <a:gd name="T66" fmla="*/ 600 w 738"/>
                  <a:gd name="T67" fmla="*/ 192 h 300"/>
                  <a:gd name="T68" fmla="*/ 618 w 738"/>
                  <a:gd name="T69" fmla="*/ 180 h 300"/>
                  <a:gd name="T70" fmla="*/ 636 w 738"/>
                  <a:gd name="T71" fmla="*/ 162 h 300"/>
                  <a:gd name="T72" fmla="*/ 648 w 738"/>
                  <a:gd name="T73" fmla="*/ 144 h 300"/>
                  <a:gd name="T74" fmla="*/ 666 w 738"/>
                  <a:gd name="T75" fmla="*/ 126 h 300"/>
                  <a:gd name="T76" fmla="*/ 678 w 738"/>
                  <a:gd name="T77" fmla="*/ 102 h 300"/>
                  <a:gd name="T78" fmla="*/ 696 w 738"/>
                  <a:gd name="T79" fmla="*/ 78 h 300"/>
                  <a:gd name="T80" fmla="*/ 714 w 738"/>
                  <a:gd name="T81" fmla="*/ 48 h 300"/>
                  <a:gd name="T82" fmla="*/ 726 w 738"/>
                  <a:gd name="T83" fmla="*/ 2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8" h="300">
                    <a:moveTo>
                      <a:pt x="0" y="300"/>
                    </a:moveTo>
                    <a:lnTo>
                      <a:pt x="6" y="300"/>
                    </a:lnTo>
                    <a:lnTo>
                      <a:pt x="12" y="300"/>
                    </a:lnTo>
                    <a:lnTo>
                      <a:pt x="18" y="300"/>
                    </a:lnTo>
                    <a:lnTo>
                      <a:pt x="24" y="300"/>
                    </a:lnTo>
                    <a:lnTo>
                      <a:pt x="30" y="300"/>
                    </a:lnTo>
                    <a:lnTo>
                      <a:pt x="36" y="300"/>
                    </a:lnTo>
                    <a:lnTo>
                      <a:pt x="42" y="300"/>
                    </a:lnTo>
                    <a:lnTo>
                      <a:pt x="48" y="300"/>
                    </a:lnTo>
                    <a:lnTo>
                      <a:pt x="54" y="300"/>
                    </a:lnTo>
                    <a:lnTo>
                      <a:pt x="60" y="300"/>
                    </a:lnTo>
                    <a:lnTo>
                      <a:pt x="66" y="300"/>
                    </a:lnTo>
                    <a:lnTo>
                      <a:pt x="72" y="300"/>
                    </a:lnTo>
                    <a:lnTo>
                      <a:pt x="78" y="300"/>
                    </a:lnTo>
                    <a:lnTo>
                      <a:pt x="84" y="300"/>
                    </a:lnTo>
                    <a:lnTo>
                      <a:pt x="90" y="300"/>
                    </a:lnTo>
                    <a:lnTo>
                      <a:pt x="96" y="300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14" y="300"/>
                    </a:lnTo>
                    <a:lnTo>
                      <a:pt x="120" y="300"/>
                    </a:lnTo>
                    <a:lnTo>
                      <a:pt x="126" y="300"/>
                    </a:lnTo>
                    <a:lnTo>
                      <a:pt x="132" y="300"/>
                    </a:lnTo>
                    <a:lnTo>
                      <a:pt x="138" y="300"/>
                    </a:lnTo>
                    <a:lnTo>
                      <a:pt x="144" y="300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0"/>
                    </a:lnTo>
                    <a:lnTo>
                      <a:pt x="168" y="300"/>
                    </a:lnTo>
                    <a:lnTo>
                      <a:pt x="174" y="300"/>
                    </a:lnTo>
                    <a:lnTo>
                      <a:pt x="180" y="300"/>
                    </a:lnTo>
                    <a:lnTo>
                      <a:pt x="186" y="300"/>
                    </a:lnTo>
                    <a:lnTo>
                      <a:pt x="192" y="300"/>
                    </a:lnTo>
                    <a:lnTo>
                      <a:pt x="198" y="300"/>
                    </a:lnTo>
                    <a:lnTo>
                      <a:pt x="204" y="300"/>
                    </a:lnTo>
                    <a:lnTo>
                      <a:pt x="210" y="300"/>
                    </a:lnTo>
                    <a:lnTo>
                      <a:pt x="216" y="300"/>
                    </a:lnTo>
                    <a:lnTo>
                      <a:pt x="222" y="300"/>
                    </a:lnTo>
                    <a:lnTo>
                      <a:pt x="228" y="300"/>
                    </a:lnTo>
                    <a:lnTo>
                      <a:pt x="234" y="300"/>
                    </a:lnTo>
                    <a:lnTo>
                      <a:pt x="240" y="300"/>
                    </a:lnTo>
                    <a:lnTo>
                      <a:pt x="246" y="300"/>
                    </a:lnTo>
                    <a:lnTo>
                      <a:pt x="252" y="300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70" y="300"/>
                    </a:lnTo>
                    <a:lnTo>
                      <a:pt x="276" y="300"/>
                    </a:lnTo>
                    <a:lnTo>
                      <a:pt x="282" y="300"/>
                    </a:lnTo>
                    <a:lnTo>
                      <a:pt x="288" y="300"/>
                    </a:lnTo>
                    <a:lnTo>
                      <a:pt x="294" y="300"/>
                    </a:lnTo>
                    <a:lnTo>
                      <a:pt x="300" y="300"/>
                    </a:lnTo>
                    <a:lnTo>
                      <a:pt x="306" y="300"/>
                    </a:lnTo>
                    <a:lnTo>
                      <a:pt x="312" y="300"/>
                    </a:lnTo>
                    <a:lnTo>
                      <a:pt x="318" y="294"/>
                    </a:lnTo>
                    <a:lnTo>
                      <a:pt x="324" y="294"/>
                    </a:lnTo>
                    <a:lnTo>
                      <a:pt x="330" y="294"/>
                    </a:lnTo>
                    <a:lnTo>
                      <a:pt x="336" y="294"/>
                    </a:lnTo>
                    <a:lnTo>
                      <a:pt x="342" y="294"/>
                    </a:lnTo>
                    <a:lnTo>
                      <a:pt x="348" y="294"/>
                    </a:lnTo>
                    <a:lnTo>
                      <a:pt x="354" y="294"/>
                    </a:lnTo>
                    <a:lnTo>
                      <a:pt x="360" y="294"/>
                    </a:lnTo>
                    <a:lnTo>
                      <a:pt x="366" y="294"/>
                    </a:lnTo>
                    <a:lnTo>
                      <a:pt x="372" y="294"/>
                    </a:lnTo>
                    <a:lnTo>
                      <a:pt x="378" y="288"/>
                    </a:lnTo>
                    <a:lnTo>
                      <a:pt x="384" y="288"/>
                    </a:lnTo>
                    <a:lnTo>
                      <a:pt x="390" y="288"/>
                    </a:lnTo>
                    <a:lnTo>
                      <a:pt x="396" y="288"/>
                    </a:lnTo>
                    <a:lnTo>
                      <a:pt x="402" y="288"/>
                    </a:lnTo>
                    <a:lnTo>
                      <a:pt x="408" y="288"/>
                    </a:lnTo>
                    <a:lnTo>
                      <a:pt x="414" y="282"/>
                    </a:lnTo>
                    <a:lnTo>
                      <a:pt x="420" y="282"/>
                    </a:lnTo>
                    <a:lnTo>
                      <a:pt x="426" y="282"/>
                    </a:lnTo>
                    <a:lnTo>
                      <a:pt x="432" y="282"/>
                    </a:lnTo>
                    <a:lnTo>
                      <a:pt x="438" y="282"/>
                    </a:lnTo>
                    <a:lnTo>
                      <a:pt x="444" y="276"/>
                    </a:lnTo>
                    <a:lnTo>
                      <a:pt x="450" y="276"/>
                    </a:lnTo>
                    <a:lnTo>
                      <a:pt x="456" y="276"/>
                    </a:lnTo>
                    <a:lnTo>
                      <a:pt x="462" y="276"/>
                    </a:lnTo>
                    <a:lnTo>
                      <a:pt x="468" y="270"/>
                    </a:lnTo>
                    <a:lnTo>
                      <a:pt x="474" y="270"/>
                    </a:lnTo>
                    <a:lnTo>
                      <a:pt x="480" y="264"/>
                    </a:lnTo>
                    <a:lnTo>
                      <a:pt x="486" y="264"/>
                    </a:lnTo>
                    <a:lnTo>
                      <a:pt x="492" y="264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10" y="258"/>
                    </a:lnTo>
                    <a:lnTo>
                      <a:pt x="516" y="252"/>
                    </a:lnTo>
                    <a:lnTo>
                      <a:pt x="522" y="246"/>
                    </a:lnTo>
                    <a:lnTo>
                      <a:pt x="528" y="246"/>
                    </a:lnTo>
                    <a:lnTo>
                      <a:pt x="534" y="246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52" y="234"/>
                    </a:lnTo>
                    <a:lnTo>
                      <a:pt x="558" y="228"/>
                    </a:lnTo>
                    <a:lnTo>
                      <a:pt x="564" y="222"/>
                    </a:lnTo>
                    <a:lnTo>
                      <a:pt x="570" y="222"/>
                    </a:lnTo>
                    <a:lnTo>
                      <a:pt x="576" y="216"/>
                    </a:lnTo>
                    <a:lnTo>
                      <a:pt x="582" y="210"/>
                    </a:lnTo>
                    <a:lnTo>
                      <a:pt x="588" y="210"/>
                    </a:lnTo>
                    <a:lnTo>
                      <a:pt x="594" y="204"/>
                    </a:lnTo>
                    <a:lnTo>
                      <a:pt x="606" y="192"/>
                    </a:lnTo>
                    <a:lnTo>
                      <a:pt x="600" y="192"/>
                    </a:lnTo>
                    <a:lnTo>
                      <a:pt x="606" y="192"/>
                    </a:lnTo>
                    <a:lnTo>
                      <a:pt x="612" y="186"/>
                    </a:lnTo>
                    <a:lnTo>
                      <a:pt x="618" y="180"/>
                    </a:lnTo>
                    <a:lnTo>
                      <a:pt x="624" y="174"/>
                    </a:lnTo>
                    <a:lnTo>
                      <a:pt x="630" y="168"/>
                    </a:lnTo>
                    <a:lnTo>
                      <a:pt x="636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8"/>
                    </a:lnTo>
                    <a:lnTo>
                      <a:pt x="660" y="132"/>
                    </a:lnTo>
                    <a:lnTo>
                      <a:pt x="666" y="126"/>
                    </a:lnTo>
                    <a:lnTo>
                      <a:pt x="672" y="120"/>
                    </a:lnTo>
                    <a:lnTo>
                      <a:pt x="678" y="108"/>
                    </a:lnTo>
                    <a:lnTo>
                      <a:pt x="678" y="102"/>
                    </a:lnTo>
                    <a:lnTo>
                      <a:pt x="684" y="96"/>
                    </a:lnTo>
                    <a:lnTo>
                      <a:pt x="690" y="84"/>
                    </a:lnTo>
                    <a:lnTo>
                      <a:pt x="696" y="78"/>
                    </a:lnTo>
                    <a:lnTo>
                      <a:pt x="702" y="66"/>
                    </a:lnTo>
                    <a:lnTo>
                      <a:pt x="708" y="60"/>
                    </a:lnTo>
                    <a:lnTo>
                      <a:pt x="714" y="48"/>
                    </a:lnTo>
                    <a:lnTo>
                      <a:pt x="720" y="42"/>
                    </a:lnTo>
                    <a:lnTo>
                      <a:pt x="720" y="30"/>
                    </a:lnTo>
                    <a:lnTo>
                      <a:pt x="726" y="24"/>
                    </a:lnTo>
                    <a:lnTo>
                      <a:pt x="732" y="12"/>
                    </a:lnTo>
                    <a:lnTo>
                      <a:pt x="738" y="0"/>
                    </a:lnTo>
                  </a:path>
                </a:pathLst>
              </a:custGeom>
              <a:noFill/>
              <a:ln w="22225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reeform 86"/>
              <p:cNvSpPr>
                <a:spLocks/>
              </p:cNvSpPr>
              <p:nvPr/>
            </p:nvSpPr>
            <p:spPr bwMode="auto">
              <a:xfrm>
                <a:off x="2324100" y="990600"/>
                <a:ext cx="1066800" cy="2771775"/>
              </a:xfrm>
              <a:custGeom>
                <a:avLst/>
                <a:gdLst>
                  <a:gd name="T0" fmla="*/ 12 w 672"/>
                  <a:gd name="T1" fmla="*/ 1722 h 1746"/>
                  <a:gd name="T2" fmla="*/ 24 w 672"/>
                  <a:gd name="T3" fmla="*/ 1692 h 1746"/>
                  <a:gd name="T4" fmla="*/ 42 w 672"/>
                  <a:gd name="T5" fmla="*/ 1650 h 1746"/>
                  <a:gd name="T6" fmla="*/ 60 w 672"/>
                  <a:gd name="T7" fmla="*/ 1614 h 1746"/>
                  <a:gd name="T8" fmla="*/ 72 w 672"/>
                  <a:gd name="T9" fmla="*/ 1566 h 1746"/>
                  <a:gd name="T10" fmla="*/ 90 w 672"/>
                  <a:gd name="T11" fmla="*/ 1524 h 1746"/>
                  <a:gd name="T12" fmla="*/ 102 w 672"/>
                  <a:gd name="T13" fmla="*/ 1476 h 1746"/>
                  <a:gd name="T14" fmla="*/ 120 w 672"/>
                  <a:gd name="T15" fmla="*/ 1422 h 1746"/>
                  <a:gd name="T16" fmla="*/ 138 w 672"/>
                  <a:gd name="T17" fmla="*/ 1368 h 1746"/>
                  <a:gd name="T18" fmla="*/ 150 w 672"/>
                  <a:gd name="T19" fmla="*/ 1314 h 1746"/>
                  <a:gd name="T20" fmla="*/ 168 w 672"/>
                  <a:gd name="T21" fmla="*/ 1254 h 1746"/>
                  <a:gd name="T22" fmla="*/ 180 w 672"/>
                  <a:gd name="T23" fmla="*/ 1194 h 1746"/>
                  <a:gd name="T24" fmla="*/ 198 w 672"/>
                  <a:gd name="T25" fmla="*/ 1134 h 1746"/>
                  <a:gd name="T26" fmla="*/ 216 w 672"/>
                  <a:gd name="T27" fmla="*/ 1074 h 1746"/>
                  <a:gd name="T28" fmla="*/ 228 w 672"/>
                  <a:gd name="T29" fmla="*/ 1008 h 1746"/>
                  <a:gd name="T30" fmla="*/ 246 w 672"/>
                  <a:gd name="T31" fmla="*/ 942 h 1746"/>
                  <a:gd name="T32" fmla="*/ 264 w 672"/>
                  <a:gd name="T33" fmla="*/ 870 h 1746"/>
                  <a:gd name="T34" fmla="*/ 276 w 672"/>
                  <a:gd name="T35" fmla="*/ 804 h 1746"/>
                  <a:gd name="T36" fmla="*/ 294 w 672"/>
                  <a:gd name="T37" fmla="*/ 738 h 1746"/>
                  <a:gd name="T38" fmla="*/ 306 w 672"/>
                  <a:gd name="T39" fmla="*/ 672 h 1746"/>
                  <a:gd name="T40" fmla="*/ 324 w 672"/>
                  <a:gd name="T41" fmla="*/ 606 h 1746"/>
                  <a:gd name="T42" fmla="*/ 342 w 672"/>
                  <a:gd name="T43" fmla="*/ 540 h 1746"/>
                  <a:gd name="T44" fmla="*/ 354 w 672"/>
                  <a:gd name="T45" fmla="*/ 480 h 1746"/>
                  <a:gd name="T46" fmla="*/ 372 w 672"/>
                  <a:gd name="T47" fmla="*/ 414 h 1746"/>
                  <a:gd name="T48" fmla="*/ 384 w 672"/>
                  <a:gd name="T49" fmla="*/ 360 h 1746"/>
                  <a:gd name="T50" fmla="*/ 402 w 672"/>
                  <a:gd name="T51" fmla="*/ 300 h 1746"/>
                  <a:gd name="T52" fmla="*/ 420 w 672"/>
                  <a:gd name="T53" fmla="*/ 252 h 1746"/>
                  <a:gd name="T54" fmla="*/ 432 w 672"/>
                  <a:gd name="T55" fmla="*/ 204 h 1746"/>
                  <a:gd name="T56" fmla="*/ 450 w 672"/>
                  <a:gd name="T57" fmla="*/ 162 h 1746"/>
                  <a:gd name="T58" fmla="*/ 462 w 672"/>
                  <a:gd name="T59" fmla="*/ 120 h 1746"/>
                  <a:gd name="T60" fmla="*/ 480 w 672"/>
                  <a:gd name="T61" fmla="*/ 84 h 1746"/>
                  <a:gd name="T62" fmla="*/ 498 w 672"/>
                  <a:gd name="T63" fmla="*/ 54 h 1746"/>
                  <a:gd name="T64" fmla="*/ 510 w 672"/>
                  <a:gd name="T65" fmla="*/ 36 h 1746"/>
                  <a:gd name="T66" fmla="*/ 528 w 672"/>
                  <a:gd name="T67" fmla="*/ 18 h 1746"/>
                  <a:gd name="T68" fmla="*/ 546 w 672"/>
                  <a:gd name="T69" fmla="*/ 0 h 1746"/>
                  <a:gd name="T70" fmla="*/ 564 w 672"/>
                  <a:gd name="T71" fmla="*/ 0 h 1746"/>
                  <a:gd name="T72" fmla="*/ 582 w 672"/>
                  <a:gd name="T73" fmla="*/ 0 h 1746"/>
                  <a:gd name="T74" fmla="*/ 600 w 672"/>
                  <a:gd name="T75" fmla="*/ 12 h 1746"/>
                  <a:gd name="T76" fmla="*/ 618 w 672"/>
                  <a:gd name="T77" fmla="*/ 24 h 1746"/>
                  <a:gd name="T78" fmla="*/ 630 w 672"/>
                  <a:gd name="T79" fmla="*/ 48 h 1746"/>
                  <a:gd name="T80" fmla="*/ 648 w 672"/>
                  <a:gd name="T81" fmla="*/ 78 h 1746"/>
                  <a:gd name="T82" fmla="*/ 666 w 672"/>
                  <a:gd name="T83" fmla="*/ 108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2" h="1746">
                    <a:moveTo>
                      <a:pt x="0" y="1746"/>
                    </a:moveTo>
                    <a:lnTo>
                      <a:pt x="6" y="1734"/>
                    </a:lnTo>
                    <a:lnTo>
                      <a:pt x="12" y="1722"/>
                    </a:lnTo>
                    <a:lnTo>
                      <a:pt x="18" y="1716"/>
                    </a:lnTo>
                    <a:lnTo>
                      <a:pt x="24" y="1704"/>
                    </a:lnTo>
                    <a:lnTo>
                      <a:pt x="24" y="1692"/>
                    </a:lnTo>
                    <a:lnTo>
                      <a:pt x="30" y="1680"/>
                    </a:lnTo>
                    <a:lnTo>
                      <a:pt x="36" y="1662"/>
                    </a:lnTo>
                    <a:lnTo>
                      <a:pt x="42" y="1650"/>
                    </a:lnTo>
                    <a:lnTo>
                      <a:pt x="48" y="1638"/>
                    </a:lnTo>
                    <a:lnTo>
                      <a:pt x="54" y="1626"/>
                    </a:lnTo>
                    <a:lnTo>
                      <a:pt x="60" y="1614"/>
                    </a:lnTo>
                    <a:lnTo>
                      <a:pt x="60" y="1596"/>
                    </a:lnTo>
                    <a:lnTo>
                      <a:pt x="66" y="1584"/>
                    </a:lnTo>
                    <a:lnTo>
                      <a:pt x="72" y="1566"/>
                    </a:lnTo>
                    <a:lnTo>
                      <a:pt x="78" y="1554"/>
                    </a:lnTo>
                    <a:lnTo>
                      <a:pt x="84" y="1536"/>
                    </a:lnTo>
                    <a:lnTo>
                      <a:pt x="90" y="1524"/>
                    </a:lnTo>
                    <a:lnTo>
                      <a:pt x="96" y="1506"/>
                    </a:lnTo>
                    <a:lnTo>
                      <a:pt x="102" y="1494"/>
                    </a:lnTo>
                    <a:lnTo>
                      <a:pt x="102" y="1476"/>
                    </a:lnTo>
                    <a:lnTo>
                      <a:pt x="108" y="1458"/>
                    </a:lnTo>
                    <a:lnTo>
                      <a:pt x="114" y="1440"/>
                    </a:lnTo>
                    <a:lnTo>
                      <a:pt x="120" y="1422"/>
                    </a:lnTo>
                    <a:lnTo>
                      <a:pt x="126" y="1404"/>
                    </a:lnTo>
                    <a:lnTo>
                      <a:pt x="132" y="1386"/>
                    </a:lnTo>
                    <a:lnTo>
                      <a:pt x="138" y="1368"/>
                    </a:lnTo>
                    <a:lnTo>
                      <a:pt x="144" y="1350"/>
                    </a:lnTo>
                    <a:lnTo>
                      <a:pt x="144" y="1332"/>
                    </a:lnTo>
                    <a:lnTo>
                      <a:pt x="150" y="1314"/>
                    </a:lnTo>
                    <a:lnTo>
                      <a:pt x="156" y="1296"/>
                    </a:lnTo>
                    <a:lnTo>
                      <a:pt x="162" y="1278"/>
                    </a:lnTo>
                    <a:lnTo>
                      <a:pt x="168" y="1254"/>
                    </a:lnTo>
                    <a:lnTo>
                      <a:pt x="174" y="1236"/>
                    </a:lnTo>
                    <a:lnTo>
                      <a:pt x="180" y="1218"/>
                    </a:lnTo>
                    <a:lnTo>
                      <a:pt x="180" y="1194"/>
                    </a:lnTo>
                    <a:lnTo>
                      <a:pt x="186" y="1176"/>
                    </a:lnTo>
                    <a:lnTo>
                      <a:pt x="192" y="1158"/>
                    </a:lnTo>
                    <a:lnTo>
                      <a:pt x="198" y="1134"/>
                    </a:lnTo>
                    <a:lnTo>
                      <a:pt x="204" y="1116"/>
                    </a:lnTo>
                    <a:lnTo>
                      <a:pt x="210" y="1092"/>
                    </a:lnTo>
                    <a:lnTo>
                      <a:pt x="216" y="1074"/>
                    </a:lnTo>
                    <a:lnTo>
                      <a:pt x="222" y="1050"/>
                    </a:lnTo>
                    <a:lnTo>
                      <a:pt x="222" y="1026"/>
                    </a:lnTo>
                    <a:lnTo>
                      <a:pt x="228" y="1008"/>
                    </a:lnTo>
                    <a:lnTo>
                      <a:pt x="234" y="984"/>
                    </a:lnTo>
                    <a:lnTo>
                      <a:pt x="240" y="960"/>
                    </a:lnTo>
                    <a:lnTo>
                      <a:pt x="246" y="942"/>
                    </a:lnTo>
                    <a:lnTo>
                      <a:pt x="252" y="918"/>
                    </a:lnTo>
                    <a:lnTo>
                      <a:pt x="258" y="894"/>
                    </a:lnTo>
                    <a:lnTo>
                      <a:pt x="264" y="870"/>
                    </a:lnTo>
                    <a:lnTo>
                      <a:pt x="264" y="852"/>
                    </a:lnTo>
                    <a:lnTo>
                      <a:pt x="270" y="828"/>
                    </a:lnTo>
                    <a:lnTo>
                      <a:pt x="276" y="804"/>
                    </a:lnTo>
                    <a:lnTo>
                      <a:pt x="282" y="786"/>
                    </a:lnTo>
                    <a:lnTo>
                      <a:pt x="288" y="762"/>
                    </a:lnTo>
                    <a:lnTo>
                      <a:pt x="294" y="738"/>
                    </a:lnTo>
                    <a:lnTo>
                      <a:pt x="300" y="714"/>
                    </a:lnTo>
                    <a:lnTo>
                      <a:pt x="306" y="696"/>
                    </a:lnTo>
                    <a:lnTo>
                      <a:pt x="306" y="672"/>
                    </a:lnTo>
                    <a:lnTo>
                      <a:pt x="312" y="648"/>
                    </a:lnTo>
                    <a:lnTo>
                      <a:pt x="318" y="630"/>
                    </a:lnTo>
                    <a:lnTo>
                      <a:pt x="324" y="606"/>
                    </a:lnTo>
                    <a:lnTo>
                      <a:pt x="330" y="582"/>
                    </a:lnTo>
                    <a:lnTo>
                      <a:pt x="336" y="564"/>
                    </a:lnTo>
                    <a:lnTo>
                      <a:pt x="342" y="540"/>
                    </a:lnTo>
                    <a:lnTo>
                      <a:pt x="342" y="522"/>
                    </a:lnTo>
                    <a:lnTo>
                      <a:pt x="348" y="498"/>
                    </a:lnTo>
                    <a:lnTo>
                      <a:pt x="354" y="480"/>
                    </a:lnTo>
                    <a:lnTo>
                      <a:pt x="360" y="456"/>
                    </a:lnTo>
                    <a:lnTo>
                      <a:pt x="366" y="438"/>
                    </a:lnTo>
                    <a:lnTo>
                      <a:pt x="372" y="414"/>
                    </a:lnTo>
                    <a:lnTo>
                      <a:pt x="378" y="396"/>
                    </a:lnTo>
                    <a:lnTo>
                      <a:pt x="384" y="378"/>
                    </a:lnTo>
                    <a:lnTo>
                      <a:pt x="384" y="360"/>
                    </a:lnTo>
                    <a:lnTo>
                      <a:pt x="390" y="342"/>
                    </a:lnTo>
                    <a:lnTo>
                      <a:pt x="396" y="318"/>
                    </a:lnTo>
                    <a:lnTo>
                      <a:pt x="402" y="300"/>
                    </a:lnTo>
                    <a:lnTo>
                      <a:pt x="408" y="288"/>
                    </a:lnTo>
                    <a:lnTo>
                      <a:pt x="414" y="270"/>
                    </a:lnTo>
                    <a:lnTo>
                      <a:pt x="420" y="252"/>
                    </a:lnTo>
                    <a:lnTo>
                      <a:pt x="426" y="234"/>
                    </a:lnTo>
                    <a:lnTo>
                      <a:pt x="426" y="216"/>
                    </a:lnTo>
                    <a:lnTo>
                      <a:pt x="432" y="204"/>
                    </a:lnTo>
                    <a:lnTo>
                      <a:pt x="438" y="186"/>
                    </a:lnTo>
                    <a:lnTo>
                      <a:pt x="444" y="174"/>
                    </a:lnTo>
                    <a:lnTo>
                      <a:pt x="450" y="162"/>
                    </a:lnTo>
                    <a:lnTo>
                      <a:pt x="456" y="144"/>
                    </a:lnTo>
                    <a:lnTo>
                      <a:pt x="462" y="132"/>
                    </a:lnTo>
                    <a:lnTo>
                      <a:pt x="462" y="120"/>
                    </a:lnTo>
                    <a:lnTo>
                      <a:pt x="468" y="108"/>
                    </a:lnTo>
                    <a:lnTo>
                      <a:pt x="474" y="96"/>
                    </a:lnTo>
                    <a:lnTo>
                      <a:pt x="480" y="84"/>
                    </a:lnTo>
                    <a:lnTo>
                      <a:pt x="486" y="78"/>
                    </a:lnTo>
                    <a:lnTo>
                      <a:pt x="492" y="66"/>
                    </a:lnTo>
                    <a:lnTo>
                      <a:pt x="498" y="54"/>
                    </a:lnTo>
                    <a:lnTo>
                      <a:pt x="504" y="48"/>
                    </a:lnTo>
                    <a:lnTo>
                      <a:pt x="504" y="42"/>
                    </a:lnTo>
                    <a:lnTo>
                      <a:pt x="510" y="36"/>
                    </a:lnTo>
                    <a:lnTo>
                      <a:pt x="516" y="24"/>
                    </a:lnTo>
                    <a:lnTo>
                      <a:pt x="522" y="18"/>
                    </a:lnTo>
                    <a:lnTo>
                      <a:pt x="528" y="18"/>
                    </a:lnTo>
                    <a:lnTo>
                      <a:pt x="534" y="12"/>
                    </a:lnTo>
                    <a:lnTo>
                      <a:pt x="540" y="6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8" y="6"/>
                    </a:lnTo>
                    <a:lnTo>
                      <a:pt x="594" y="6"/>
                    </a:lnTo>
                    <a:lnTo>
                      <a:pt x="600" y="12"/>
                    </a:lnTo>
                    <a:lnTo>
                      <a:pt x="606" y="18"/>
                    </a:lnTo>
                    <a:lnTo>
                      <a:pt x="612" y="18"/>
                    </a:lnTo>
                    <a:lnTo>
                      <a:pt x="618" y="24"/>
                    </a:lnTo>
                    <a:lnTo>
                      <a:pt x="624" y="36"/>
                    </a:lnTo>
                    <a:lnTo>
                      <a:pt x="624" y="42"/>
                    </a:lnTo>
                    <a:lnTo>
                      <a:pt x="630" y="48"/>
                    </a:lnTo>
                    <a:lnTo>
                      <a:pt x="636" y="54"/>
                    </a:lnTo>
                    <a:lnTo>
                      <a:pt x="642" y="66"/>
                    </a:lnTo>
                    <a:lnTo>
                      <a:pt x="648" y="78"/>
                    </a:lnTo>
                    <a:lnTo>
                      <a:pt x="654" y="84"/>
                    </a:lnTo>
                    <a:lnTo>
                      <a:pt x="660" y="96"/>
                    </a:lnTo>
                    <a:lnTo>
                      <a:pt x="666" y="108"/>
                    </a:lnTo>
                    <a:lnTo>
                      <a:pt x="666" y="120"/>
                    </a:lnTo>
                    <a:lnTo>
                      <a:pt x="672" y="132"/>
                    </a:lnTo>
                  </a:path>
                </a:pathLst>
              </a:custGeom>
              <a:noFill/>
              <a:ln w="22225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Freeform 87"/>
              <p:cNvSpPr>
                <a:spLocks/>
              </p:cNvSpPr>
              <p:nvPr/>
            </p:nvSpPr>
            <p:spPr bwMode="auto">
              <a:xfrm>
                <a:off x="3390900" y="1200150"/>
                <a:ext cx="1076325" cy="2962275"/>
              </a:xfrm>
              <a:custGeom>
                <a:avLst/>
                <a:gdLst>
                  <a:gd name="T0" fmla="*/ 12 w 678"/>
                  <a:gd name="T1" fmla="*/ 30 h 1866"/>
                  <a:gd name="T2" fmla="*/ 30 w 678"/>
                  <a:gd name="T3" fmla="*/ 72 h 1866"/>
                  <a:gd name="T4" fmla="*/ 42 w 678"/>
                  <a:gd name="T5" fmla="*/ 120 h 1866"/>
                  <a:gd name="T6" fmla="*/ 60 w 678"/>
                  <a:gd name="T7" fmla="*/ 168 h 1866"/>
                  <a:gd name="T8" fmla="*/ 72 w 678"/>
                  <a:gd name="T9" fmla="*/ 228 h 1866"/>
                  <a:gd name="T10" fmla="*/ 90 w 678"/>
                  <a:gd name="T11" fmla="*/ 282 h 1866"/>
                  <a:gd name="T12" fmla="*/ 108 w 678"/>
                  <a:gd name="T13" fmla="*/ 348 h 1866"/>
                  <a:gd name="T14" fmla="*/ 120 w 678"/>
                  <a:gd name="T15" fmla="*/ 408 h 1866"/>
                  <a:gd name="T16" fmla="*/ 138 w 678"/>
                  <a:gd name="T17" fmla="*/ 474 h 1866"/>
                  <a:gd name="T18" fmla="*/ 156 w 678"/>
                  <a:gd name="T19" fmla="*/ 540 h 1866"/>
                  <a:gd name="T20" fmla="*/ 168 w 678"/>
                  <a:gd name="T21" fmla="*/ 606 h 1866"/>
                  <a:gd name="T22" fmla="*/ 186 w 678"/>
                  <a:gd name="T23" fmla="*/ 672 h 1866"/>
                  <a:gd name="T24" fmla="*/ 198 w 678"/>
                  <a:gd name="T25" fmla="*/ 738 h 1866"/>
                  <a:gd name="T26" fmla="*/ 216 w 678"/>
                  <a:gd name="T27" fmla="*/ 810 h 1866"/>
                  <a:gd name="T28" fmla="*/ 234 w 678"/>
                  <a:gd name="T29" fmla="*/ 876 h 1866"/>
                  <a:gd name="T30" fmla="*/ 246 w 678"/>
                  <a:gd name="T31" fmla="*/ 942 h 1866"/>
                  <a:gd name="T32" fmla="*/ 264 w 678"/>
                  <a:gd name="T33" fmla="*/ 1002 h 1866"/>
                  <a:gd name="T34" fmla="*/ 276 w 678"/>
                  <a:gd name="T35" fmla="*/ 1062 h 1866"/>
                  <a:gd name="T36" fmla="*/ 294 w 678"/>
                  <a:gd name="T37" fmla="*/ 1122 h 1866"/>
                  <a:gd name="T38" fmla="*/ 312 w 678"/>
                  <a:gd name="T39" fmla="*/ 1182 h 1866"/>
                  <a:gd name="T40" fmla="*/ 324 w 678"/>
                  <a:gd name="T41" fmla="*/ 1236 h 1866"/>
                  <a:gd name="T42" fmla="*/ 342 w 678"/>
                  <a:gd name="T43" fmla="*/ 1290 h 1866"/>
                  <a:gd name="T44" fmla="*/ 354 w 678"/>
                  <a:gd name="T45" fmla="*/ 1344 h 1866"/>
                  <a:gd name="T46" fmla="*/ 372 w 678"/>
                  <a:gd name="T47" fmla="*/ 1392 h 1866"/>
                  <a:gd name="T48" fmla="*/ 390 w 678"/>
                  <a:gd name="T49" fmla="*/ 1434 h 1866"/>
                  <a:gd name="T50" fmla="*/ 402 w 678"/>
                  <a:gd name="T51" fmla="*/ 1482 h 1866"/>
                  <a:gd name="T52" fmla="*/ 420 w 678"/>
                  <a:gd name="T53" fmla="*/ 1518 h 1866"/>
                  <a:gd name="T54" fmla="*/ 432 w 678"/>
                  <a:gd name="T55" fmla="*/ 1560 h 1866"/>
                  <a:gd name="T56" fmla="*/ 450 w 678"/>
                  <a:gd name="T57" fmla="*/ 1590 h 1866"/>
                  <a:gd name="T58" fmla="*/ 468 w 678"/>
                  <a:gd name="T59" fmla="*/ 1626 h 1866"/>
                  <a:gd name="T60" fmla="*/ 480 w 678"/>
                  <a:gd name="T61" fmla="*/ 1656 h 1866"/>
                  <a:gd name="T62" fmla="*/ 498 w 678"/>
                  <a:gd name="T63" fmla="*/ 1680 h 1866"/>
                  <a:gd name="T64" fmla="*/ 516 w 678"/>
                  <a:gd name="T65" fmla="*/ 1710 h 1866"/>
                  <a:gd name="T66" fmla="*/ 528 w 678"/>
                  <a:gd name="T67" fmla="*/ 1734 h 1866"/>
                  <a:gd name="T68" fmla="*/ 546 w 678"/>
                  <a:gd name="T69" fmla="*/ 1752 h 1866"/>
                  <a:gd name="T70" fmla="*/ 558 w 678"/>
                  <a:gd name="T71" fmla="*/ 1770 h 1866"/>
                  <a:gd name="T72" fmla="*/ 576 w 678"/>
                  <a:gd name="T73" fmla="*/ 1788 h 1866"/>
                  <a:gd name="T74" fmla="*/ 594 w 678"/>
                  <a:gd name="T75" fmla="*/ 1806 h 1866"/>
                  <a:gd name="T76" fmla="*/ 612 w 678"/>
                  <a:gd name="T77" fmla="*/ 1824 h 1866"/>
                  <a:gd name="T78" fmla="*/ 630 w 678"/>
                  <a:gd name="T79" fmla="*/ 1836 h 1866"/>
                  <a:gd name="T80" fmla="*/ 648 w 678"/>
                  <a:gd name="T81" fmla="*/ 1848 h 1866"/>
                  <a:gd name="T82" fmla="*/ 666 w 678"/>
                  <a:gd name="T83" fmla="*/ 1860 h 1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8" h="1866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  <a:lnTo>
                      <a:pt x="18" y="42"/>
                    </a:lnTo>
                    <a:lnTo>
                      <a:pt x="24" y="5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102"/>
                    </a:lnTo>
                    <a:lnTo>
                      <a:pt x="42" y="120"/>
                    </a:lnTo>
                    <a:lnTo>
                      <a:pt x="48" y="138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66" y="186"/>
                    </a:lnTo>
                    <a:lnTo>
                      <a:pt x="72" y="210"/>
                    </a:lnTo>
                    <a:lnTo>
                      <a:pt x="72" y="228"/>
                    </a:lnTo>
                    <a:lnTo>
                      <a:pt x="78" y="246"/>
                    </a:lnTo>
                    <a:lnTo>
                      <a:pt x="84" y="264"/>
                    </a:lnTo>
                    <a:lnTo>
                      <a:pt x="90" y="282"/>
                    </a:lnTo>
                    <a:lnTo>
                      <a:pt x="96" y="306"/>
                    </a:lnTo>
                    <a:lnTo>
                      <a:pt x="102" y="324"/>
                    </a:lnTo>
                    <a:lnTo>
                      <a:pt x="108" y="348"/>
                    </a:lnTo>
                    <a:lnTo>
                      <a:pt x="114" y="366"/>
                    </a:lnTo>
                    <a:lnTo>
                      <a:pt x="114" y="390"/>
                    </a:lnTo>
                    <a:lnTo>
                      <a:pt x="120" y="408"/>
                    </a:lnTo>
                    <a:lnTo>
                      <a:pt x="126" y="432"/>
                    </a:lnTo>
                    <a:lnTo>
                      <a:pt x="132" y="450"/>
                    </a:lnTo>
                    <a:lnTo>
                      <a:pt x="138" y="474"/>
                    </a:lnTo>
                    <a:lnTo>
                      <a:pt x="144" y="498"/>
                    </a:lnTo>
                    <a:lnTo>
                      <a:pt x="150" y="516"/>
                    </a:lnTo>
                    <a:lnTo>
                      <a:pt x="156" y="540"/>
                    </a:lnTo>
                    <a:lnTo>
                      <a:pt x="156" y="564"/>
                    </a:lnTo>
                    <a:lnTo>
                      <a:pt x="162" y="582"/>
                    </a:lnTo>
                    <a:lnTo>
                      <a:pt x="168" y="606"/>
                    </a:lnTo>
                    <a:lnTo>
                      <a:pt x="174" y="630"/>
                    </a:lnTo>
                    <a:lnTo>
                      <a:pt x="180" y="654"/>
                    </a:lnTo>
                    <a:lnTo>
                      <a:pt x="186" y="672"/>
                    </a:lnTo>
                    <a:lnTo>
                      <a:pt x="192" y="696"/>
                    </a:lnTo>
                    <a:lnTo>
                      <a:pt x="192" y="720"/>
                    </a:lnTo>
                    <a:lnTo>
                      <a:pt x="198" y="738"/>
                    </a:lnTo>
                    <a:lnTo>
                      <a:pt x="204" y="762"/>
                    </a:lnTo>
                    <a:lnTo>
                      <a:pt x="210" y="786"/>
                    </a:lnTo>
                    <a:lnTo>
                      <a:pt x="216" y="810"/>
                    </a:lnTo>
                    <a:lnTo>
                      <a:pt x="222" y="828"/>
                    </a:lnTo>
                    <a:lnTo>
                      <a:pt x="228" y="852"/>
                    </a:lnTo>
                    <a:lnTo>
                      <a:pt x="234" y="876"/>
                    </a:lnTo>
                    <a:lnTo>
                      <a:pt x="234" y="894"/>
                    </a:lnTo>
                    <a:lnTo>
                      <a:pt x="240" y="918"/>
                    </a:lnTo>
                    <a:lnTo>
                      <a:pt x="246" y="942"/>
                    </a:lnTo>
                    <a:lnTo>
                      <a:pt x="252" y="960"/>
                    </a:lnTo>
                    <a:lnTo>
                      <a:pt x="258" y="984"/>
                    </a:lnTo>
                    <a:lnTo>
                      <a:pt x="264" y="1002"/>
                    </a:lnTo>
                    <a:lnTo>
                      <a:pt x="270" y="1026"/>
                    </a:lnTo>
                    <a:lnTo>
                      <a:pt x="276" y="1044"/>
                    </a:lnTo>
                    <a:lnTo>
                      <a:pt x="276" y="1062"/>
                    </a:lnTo>
                    <a:lnTo>
                      <a:pt x="282" y="1086"/>
                    </a:lnTo>
                    <a:lnTo>
                      <a:pt x="288" y="1104"/>
                    </a:lnTo>
                    <a:lnTo>
                      <a:pt x="294" y="1122"/>
                    </a:lnTo>
                    <a:lnTo>
                      <a:pt x="300" y="1146"/>
                    </a:lnTo>
                    <a:lnTo>
                      <a:pt x="306" y="1164"/>
                    </a:lnTo>
                    <a:lnTo>
                      <a:pt x="312" y="1182"/>
                    </a:lnTo>
                    <a:lnTo>
                      <a:pt x="312" y="1200"/>
                    </a:lnTo>
                    <a:lnTo>
                      <a:pt x="318" y="1218"/>
                    </a:lnTo>
                    <a:lnTo>
                      <a:pt x="324" y="1236"/>
                    </a:lnTo>
                    <a:lnTo>
                      <a:pt x="330" y="1254"/>
                    </a:lnTo>
                    <a:lnTo>
                      <a:pt x="336" y="1272"/>
                    </a:lnTo>
                    <a:lnTo>
                      <a:pt x="342" y="1290"/>
                    </a:lnTo>
                    <a:lnTo>
                      <a:pt x="348" y="1308"/>
                    </a:lnTo>
                    <a:lnTo>
                      <a:pt x="354" y="1326"/>
                    </a:lnTo>
                    <a:lnTo>
                      <a:pt x="354" y="1344"/>
                    </a:lnTo>
                    <a:lnTo>
                      <a:pt x="360" y="1362"/>
                    </a:lnTo>
                    <a:lnTo>
                      <a:pt x="366" y="1374"/>
                    </a:lnTo>
                    <a:lnTo>
                      <a:pt x="372" y="1392"/>
                    </a:lnTo>
                    <a:lnTo>
                      <a:pt x="378" y="1404"/>
                    </a:lnTo>
                    <a:lnTo>
                      <a:pt x="384" y="1422"/>
                    </a:lnTo>
                    <a:lnTo>
                      <a:pt x="390" y="1434"/>
                    </a:lnTo>
                    <a:lnTo>
                      <a:pt x="396" y="1452"/>
                    </a:lnTo>
                    <a:lnTo>
                      <a:pt x="396" y="1464"/>
                    </a:lnTo>
                    <a:lnTo>
                      <a:pt x="402" y="1482"/>
                    </a:lnTo>
                    <a:lnTo>
                      <a:pt x="408" y="1494"/>
                    </a:lnTo>
                    <a:lnTo>
                      <a:pt x="414" y="1506"/>
                    </a:lnTo>
                    <a:lnTo>
                      <a:pt x="420" y="1518"/>
                    </a:lnTo>
                    <a:lnTo>
                      <a:pt x="426" y="1530"/>
                    </a:lnTo>
                    <a:lnTo>
                      <a:pt x="432" y="1548"/>
                    </a:lnTo>
                    <a:lnTo>
                      <a:pt x="432" y="1560"/>
                    </a:lnTo>
                    <a:lnTo>
                      <a:pt x="438" y="1572"/>
                    </a:lnTo>
                    <a:lnTo>
                      <a:pt x="444" y="1584"/>
                    </a:lnTo>
                    <a:lnTo>
                      <a:pt x="450" y="1590"/>
                    </a:lnTo>
                    <a:lnTo>
                      <a:pt x="456" y="1602"/>
                    </a:lnTo>
                    <a:lnTo>
                      <a:pt x="462" y="1614"/>
                    </a:lnTo>
                    <a:lnTo>
                      <a:pt x="468" y="1626"/>
                    </a:lnTo>
                    <a:lnTo>
                      <a:pt x="474" y="1638"/>
                    </a:lnTo>
                    <a:lnTo>
                      <a:pt x="474" y="1644"/>
                    </a:lnTo>
                    <a:lnTo>
                      <a:pt x="480" y="1656"/>
                    </a:lnTo>
                    <a:lnTo>
                      <a:pt x="486" y="1662"/>
                    </a:lnTo>
                    <a:lnTo>
                      <a:pt x="492" y="1674"/>
                    </a:lnTo>
                    <a:lnTo>
                      <a:pt x="498" y="1680"/>
                    </a:lnTo>
                    <a:lnTo>
                      <a:pt x="504" y="1692"/>
                    </a:lnTo>
                    <a:lnTo>
                      <a:pt x="510" y="1698"/>
                    </a:lnTo>
                    <a:lnTo>
                      <a:pt x="516" y="1710"/>
                    </a:lnTo>
                    <a:lnTo>
                      <a:pt x="516" y="1716"/>
                    </a:lnTo>
                    <a:lnTo>
                      <a:pt x="522" y="1722"/>
                    </a:lnTo>
                    <a:lnTo>
                      <a:pt x="528" y="1734"/>
                    </a:lnTo>
                    <a:lnTo>
                      <a:pt x="534" y="1740"/>
                    </a:lnTo>
                    <a:lnTo>
                      <a:pt x="540" y="1746"/>
                    </a:lnTo>
                    <a:lnTo>
                      <a:pt x="546" y="1752"/>
                    </a:lnTo>
                    <a:lnTo>
                      <a:pt x="552" y="1758"/>
                    </a:lnTo>
                    <a:lnTo>
                      <a:pt x="552" y="1764"/>
                    </a:lnTo>
                    <a:lnTo>
                      <a:pt x="558" y="1770"/>
                    </a:lnTo>
                    <a:lnTo>
                      <a:pt x="564" y="1776"/>
                    </a:lnTo>
                    <a:lnTo>
                      <a:pt x="570" y="1782"/>
                    </a:lnTo>
                    <a:lnTo>
                      <a:pt x="576" y="1788"/>
                    </a:lnTo>
                    <a:lnTo>
                      <a:pt x="582" y="1794"/>
                    </a:lnTo>
                    <a:lnTo>
                      <a:pt x="588" y="1800"/>
                    </a:lnTo>
                    <a:lnTo>
                      <a:pt x="594" y="1806"/>
                    </a:lnTo>
                    <a:lnTo>
                      <a:pt x="600" y="1812"/>
                    </a:lnTo>
                    <a:lnTo>
                      <a:pt x="606" y="1818"/>
                    </a:lnTo>
                    <a:lnTo>
                      <a:pt x="612" y="1824"/>
                    </a:lnTo>
                    <a:lnTo>
                      <a:pt x="618" y="1824"/>
                    </a:lnTo>
                    <a:lnTo>
                      <a:pt x="624" y="1830"/>
                    </a:lnTo>
                    <a:lnTo>
                      <a:pt x="630" y="1836"/>
                    </a:lnTo>
                    <a:lnTo>
                      <a:pt x="636" y="1842"/>
                    </a:lnTo>
                    <a:lnTo>
                      <a:pt x="642" y="1842"/>
                    </a:lnTo>
                    <a:lnTo>
                      <a:pt x="648" y="1848"/>
                    </a:lnTo>
                    <a:lnTo>
                      <a:pt x="654" y="1854"/>
                    </a:lnTo>
                    <a:lnTo>
                      <a:pt x="660" y="1854"/>
                    </a:lnTo>
                    <a:lnTo>
                      <a:pt x="666" y="1860"/>
                    </a:lnTo>
                    <a:lnTo>
                      <a:pt x="672" y="1860"/>
                    </a:lnTo>
                    <a:lnTo>
                      <a:pt x="678" y="1866"/>
                    </a:lnTo>
                  </a:path>
                </a:pathLst>
              </a:custGeom>
              <a:noFill/>
              <a:ln w="22225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 88"/>
              <p:cNvSpPr>
                <a:spLocks/>
              </p:cNvSpPr>
              <p:nvPr/>
            </p:nvSpPr>
            <p:spPr bwMode="auto">
              <a:xfrm>
                <a:off x="4467225" y="4162425"/>
                <a:ext cx="828675" cy="76200"/>
              </a:xfrm>
              <a:custGeom>
                <a:avLst/>
                <a:gdLst>
                  <a:gd name="T0" fmla="*/ 6 w 522"/>
                  <a:gd name="T1" fmla="*/ 0 h 48"/>
                  <a:gd name="T2" fmla="*/ 18 w 522"/>
                  <a:gd name="T3" fmla="*/ 6 h 48"/>
                  <a:gd name="T4" fmla="*/ 30 w 522"/>
                  <a:gd name="T5" fmla="*/ 12 h 48"/>
                  <a:gd name="T6" fmla="*/ 42 w 522"/>
                  <a:gd name="T7" fmla="*/ 18 h 48"/>
                  <a:gd name="T8" fmla="*/ 54 w 522"/>
                  <a:gd name="T9" fmla="*/ 18 h 48"/>
                  <a:gd name="T10" fmla="*/ 66 w 522"/>
                  <a:gd name="T11" fmla="*/ 24 h 48"/>
                  <a:gd name="T12" fmla="*/ 78 w 522"/>
                  <a:gd name="T13" fmla="*/ 30 h 48"/>
                  <a:gd name="T14" fmla="*/ 90 w 522"/>
                  <a:gd name="T15" fmla="*/ 30 h 48"/>
                  <a:gd name="T16" fmla="*/ 102 w 522"/>
                  <a:gd name="T17" fmla="*/ 30 h 48"/>
                  <a:gd name="T18" fmla="*/ 114 w 522"/>
                  <a:gd name="T19" fmla="*/ 36 h 48"/>
                  <a:gd name="T20" fmla="*/ 126 w 522"/>
                  <a:gd name="T21" fmla="*/ 36 h 48"/>
                  <a:gd name="T22" fmla="*/ 138 w 522"/>
                  <a:gd name="T23" fmla="*/ 36 h 48"/>
                  <a:gd name="T24" fmla="*/ 150 w 522"/>
                  <a:gd name="T25" fmla="*/ 42 h 48"/>
                  <a:gd name="T26" fmla="*/ 162 w 522"/>
                  <a:gd name="T27" fmla="*/ 42 h 48"/>
                  <a:gd name="T28" fmla="*/ 174 w 522"/>
                  <a:gd name="T29" fmla="*/ 42 h 48"/>
                  <a:gd name="T30" fmla="*/ 186 w 522"/>
                  <a:gd name="T31" fmla="*/ 42 h 48"/>
                  <a:gd name="T32" fmla="*/ 198 w 522"/>
                  <a:gd name="T33" fmla="*/ 42 h 48"/>
                  <a:gd name="T34" fmla="*/ 210 w 522"/>
                  <a:gd name="T35" fmla="*/ 48 h 48"/>
                  <a:gd name="T36" fmla="*/ 222 w 522"/>
                  <a:gd name="T37" fmla="*/ 48 h 48"/>
                  <a:gd name="T38" fmla="*/ 234 w 522"/>
                  <a:gd name="T39" fmla="*/ 48 h 48"/>
                  <a:gd name="T40" fmla="*/ 246 w 522"/>
                  <a:gd name="T41" fmla="*/ 48 h 48"/>
                  <a:gd name="T42" fmla="*/ 258 w 522"/>
                  <a:gd name="T43" fmla="*/ 48 h 48"/>
                  <a:gd name="T44" fmla="*/ 270 w 522"/>
                  <a:gd name="T45" fmla="*/ 48 h 48"/>
                  <a:gd name="T46" fmla="*/ 282 w 522"/>
                  <a:gd name="T47" fmla="*/ 48 h 48"/>
                  <a:gd name="T48" fmla="*/ 294 w 522"/>
                  <a:gd name="T49" fmla="*/ 48 h 48"/>
                  <a:gd name="T50" fmla="*/ 306 w 522"/>
                  <a:gd name="T51" fmla="*/ 48 h 48"/>
                  <a:gd name="T52" fmla="*/ 318 w 522"/>
                  <a:gd name="T53" fmla="*/ 48 h 48"/>
                  <a:gd name="T54" fmla="*/ 330 w 522"/>
                  <a:gd name="T55" fmla="*/ 48 h 48"/>
                  <a:gd name="T56" fmla="*/ 342 w 522"/>
                  <a:gd name="T57" fmla="*/ 48 h 48"/>
                  <a:gd name="T58" fmla="*/ 354 w 522"/>
                  <a:gd name="T59" fmla="*/ 48 h 48"/>
                  <a:gd name="T60" fmla="*/ 366 w 522"/>
                  <a:gd name="T61" fmla="*/ 48 h 48"/>
                  <a:gd name="T62" fmla="*/ 378 w 522"/>
                  <a:gd name="T63" fmla="*/ 48 h 48"/>
                  <a:gd name="T64" fmla="*/ 390 w 522"/>
                  <a:gd name="T65" fmla="*/ 48 h 48"/>
                  <a:gd name="T66" fmla="*/ 402 w 522"/>
                  <a:gd name="T67" fmla="*/ 48 h 48"/>
                  <a:gd name="T68" fmla="*/ 414 w 522"/>
                  <a:gd name="T69" fmla="*/ 48 h 48"/>
                  <a:gd name="T70" fmla="*/ 426 w 522"/>
                  <a:gd name="T71" fmla="*/ 48 h 48"/>
                  <a:gd name="T72" fmla="*/ 438 w 522"/>
                  <a:gd name="T73" fmla="*/ 48 h 48"/>
                  <a:gd name="T74" fmla="*/ 450 w 522"/>
                  <a:gd name="T75" fmla="*/ 48 h 48"/>
                  <a:gd name="T76" fmla="*/ 462 w 522"/>
                  <a:gd name="T77" fmla="*/ 48 h 48"/>
                  <a:gd name="T78" fmla="*/ 474 w 522"/>
                  <a:gd name="T79" fmla="*/ 48 h 48"/>
                  <a:gd name="T80" fmla="*/ 486 w 522"/>
                  <a:gd name="T81" fmla="*/ 48 h 48"/>
                  <a:gd name="T82" fmla="*/ 498 w 522"/>
                  <a:gd name="T83" fmla="*/ 48 h 48"/>
                  <a:gd name="T84" fmla="*/ 510 w 522"/>
                  <a:gd name="T85" fmla="*/ 48 h 48"/>
                  <a:gd name="T86" fmla="*/ 522 w 522"/>
                  <a:gd name="T8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2" h="4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42"/>
                    </a:lnTo>
                    <a:lnTo>
                      <a:pt x="156" y="42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2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42"/>
                    </a:lnTo>
                    <a:lnTo>
                      <a:pt x="198" y="42"/>
                    </a:lnTo>
                    <a:lnTo>
                      <a:pt x="204" y="48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48"/>
                    </a:lnTo>
                    <a:lnTo>
                      <a:pt x="228" y="48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48"/>
                    </a:lnTo>
                    <a:lnTo>
                      <a:pt x="288" y="48"/>
                    </a:lnTo>
                    <a:lnTo>
                      <a:pt x="294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8" y="48"/>
                    </a:lnTo>
                    <a:lnTo>
                      <a:pt x="324" y="48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8"/>
                    </a:lnTo>
                    <a:lnTo>
                      <a:pt x="348" y="48"/>
                    </a:lnTo>
                    <a:lnTo>
                      <a:pt x="354" y="48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72" y="48"/>
                    </a:lnTo>
                    <a:lnTo>
                      <a:pt x="378" y="48"/>
                    </a:lnTo>
                    <a:lnTo>
                      <a:pt x="384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402" y="48"/>
                    </a:lnTo>
                    <a:lnTo>
                      <a:pt x="408" y="48"/>
                    </a:lnTo>
                    <a:lnTo>
                      <a:pt x="414" y="48"/>
                    </a:lnTo>
                    <a:lnTo>
                      <a:pt x="420" y="48"/>
                    </a:lnTo>
                    <a:lnTo>
                      <a:pt x="426" y="48"/>
                    </a:lnTo>
                    <a:lnTo>
                      <a:pt x="432" y="48"/>
                    </a:lnTo>
                    <a:lnTo>
                      <a:pt x="438" y="48"/>
                    </a:lnTo>
                    <a:lnTo>
                      <a:pt x="444" y="48"/>
                    </a:lnTo>
                    <a:lnTo>
                      <a:pt x="450" y="48"/>
                    </a:lnTo>
                    <a:lnTo>
                      <a:pt x="456" y="48"/>
                    </a:lnTo>
                    <a:lnTo>
                      <a:pt x="462" y="48"/>
                    </a:lnTo>
                    <a:lnTo>
                      <a:pt x="468" y="48"/>
                    </a:lnTo>
                    <a:lnTo>
                      <a:pt x="474" y="48"/>
                    </a:lnTo>
                    <a:lnTo>
                      <a:pt x="480" y="48"/>
                    </a:lnTo>
                    <a:lnTo>
                      <a:pt x="486" y="48"/>
                    </a:lnTo>
                    <a:lnTo>
                      <a:pt x="492" y="48"/>
                    </a:lnTo>
                    <a:lnTo>
                      <a:pt x="498" y="48"/>
                    </a:lnTo>
                    <a:lnTo>
                      <a:pt x="504" y="48"/>
                    </a:lnTo>
                    <a:lnTo>
                      <a:pt x="510" y="48"/>
                    </a:lnTo>
                    <a:lnTo>
                      <a:pt x="516" y="48"/>
                    </a:lnTo>
                    <a:lnTo>
                      <a:pt x="522" y="48"/>
                    </a:lnTo>
                  </a:path>
                </a:pathLst>
              </a:custGeom>
              <a:noFill/>
              <a:ln w="22225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111" name="Straight Arrow Connector 110"/>
          <p:cNvCxnSpPr/>
          <p:nvPr/>
        </p:nvCxnSpPr>
        <p:spPr>
          <a:xfrm>
            <a:off x="2291223" y="6125474"/>
            <a:ext cx="4962576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113" name="Straight Arrow Connector 112"/>
          <p:cNvCxnSpPr/>
          <p:nvPr/>
        </p:nvCxnSpPr>
        <p:spPr>
          <a:xfrm>
            <a:off x="3626951" y="1690756"/>
            <a:ext cx="1805039" cy="1796342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ysDot"/>
            <a:tailEnd type="triangle"/>
          </a:ln>
          <a:effectLst/>
        </p:spPr>
      </p:cxnSp>
      <p:cxnSp>
        <p:nvCxnSpPr>
          <p:cNvPr id="114" name="Straight Arrow Connector 113"/>
          <p:cNvCxnSpPr/>
          <p:nvPr/>
        </p:nvCxnSpPr>
        <p:spPr>
          <a:xfrm>
            <a:off x="3626951" y="1661915"/>
            <a:ext cx="2117554" cy="1655385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ysDot"/>
            <a:tailEnd type="triangle"/>
          </a:ln>
          <a:effectLst/>
        </p:spPr>
      </p:cxnSp>
      <p:cxnSp>
        <p:nvCxnSpPr>
          <p:cNvPr id="115" name="Straight Arrow Connector 114"/>
          <p:cNvCxnSpPr>
            <a:endCxn id="72" idx="1"/>
          </p:cNvCxnSpPr>
          <p:nvPr/>
        </p:nvCxnSpPr>
        <p:spPr>
          <a:xfrm>
            <a:off x="3608020" y="1661915"/>
            <a:ext cx="2438194" cy="158308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ysDot"/>
            <a:tailEnd type="triangle"/>
          </a:ln>
          <a:effectLst/>
        </p:spPr>
      </p:cxnSp>
      <p:cxnSp>
        <p:nvCxnSpPr>
          <p:cNvPr id="132" name="Straight Arrow Connector 131"/>
          <p:cNvCxnSpPr/>
          <p:nvPr/>
        </p:nvCxnSpPr>
        <p:spPr>
          <a:xfrm flipV="1">
            <a:off x="5431990" y="2342981"/>
            <a:ext cx="997050" cy="1144117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ysDot"/>
            <a:tailEnd type="triangle"/>
          </a:ln>
          <a:effectLst/>
        </p:spPr>
      </p:cxnSp>
      <p:cxnSp>
        <p:nvCxnSpPr>
          <p:cNvPr id="133" name="Straight Arrow Connector 132"/>
          <p:cNvCxnSpPr/>
          <p:nvPr/>
        </p:nvCxnSpPr>
        <p:spPr>
          <a:xfrm flipV="1">
            <a:off x="5739470" y="2342981"/>
            <a:ext cx="717389" cy="967543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ysDot"/>
            <a:tailEnd type="triangle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 flipV="1">
            <a:off x="6026624" y="2342981"/>
            <a:ext cx="430235" cy="902015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ysDot"/>
            <a:tailEnd type="triangle"/>
          </a:ln>
          <a:effectLst/>
        </p:spPr>
      </p:cxnSp>
      <p:sp>
        <p:nvSpPr>
          <p:cNvPr id="72" name="Freeform 71"/>
          <p:cNvSpPr/>
          <p:nvPr/>
        </p:nvSpPr>
        <p:spPr>
          <a:xfrm rot="5073523">
            <a:off x="5814038" y="2627211"/>
            <a:ext cx="358670" cy="1605689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723077" y="4865124"/>
            <a:ext cx="123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 radiance (depth)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5002417" y="4916269"/>
            <a:ext cx="1239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indirect radiance</a:t>
            </a:r>
          </a:p>
        </p:txBody>
      </p:sp>
      <p:sp>
        <p:nvSpPr>
          <p:cNvPr id="52" name="TextBox 51"/>
          <p:cNvSpPr txBox="1"/>
          <p:nvPr/>
        </p:nvSpPr>
        <p:spPr>
          <a:xfrm rot="705955">
            <a:off x="5282437" y="1870390"/>
            <a:ext cx="123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 path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95600" y="2362200"/>
            <a:ext cx="159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indirect paths</a:t>
            </a:r>
          </a:p>
        </p:txBody>
      </p:sp>
    </p:spTree>
    <p:extLst>
      <p:ext uri="{BB962C8B-B14F-4D97-AF65-F5344CB8AC3E}">
        <p14:creationId xmlns:p14="http://schemas.microsoft.com/office/powerpoint/2010/main" val="378380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2" grpId="0" animBg="1"/>
      <p:bldP spid="143" grpId="0"/>
      <p:bldP spid="144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156"/>
          <p:cNvSpPr txBox="1">
            <a:spLocks noChangeArrowheads="1"/>
          </p:cNvSpPr>
          <p:nvPr/>
        </p:nvSpPr>
        <p:spPr bwMode="auto">
          <a:xfrm>
            <a:off x="2267320" y="5624156"/>
            <a:ext cx="1831802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diffuse surface</a:t>
            </a:r>
          </a:p>
        </p:txBody>
      </p:sp>
      <p:sp>
        <p:nvSpPr>
          <p:cNvPr id="156" name="TextBox 155"/>
          <p:cNvSpPr txBox="1">
            <a:spLocks noChangeArrowheads="1"/>
          </p:cNvSpPr>
          <p:nvPr/>
        </p:nvSpPr>
        <p:spPr bwMode="auto">
          <a:xfrm>
            <a:off x="2267320" y="4328756"/>
            <a:ext cx="173561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diffuse surface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1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Impulse </a:t>
            </a:r>
            <a:r>
              <a:rPr lang="en-US" sz="31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1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(Transient) Imaging: </a:t>
            </a:r>
            <a:r>
              <a:rPr lang="en-US" sz="31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Examples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162183"/>
            <a:ext cx="3489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Imaging around the corner </a:t>
            </a:r>
          </a:p>
          <a:p>
            <a:pPr algn="ctr"/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Kirmani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et. al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., 2009 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437" y="6044625"/>
            <a:ext cx="3431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BRDF estimation</a:t>
            </a:r>
          </a:p>
          <a:p>
            <a:pPr algn="ctr"/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Naik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et. al.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2011 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1039103">
            <a:off x="1851748" y="1617298"/>
            <a:ext cx="411480" cy="17373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9" name="Rectangle 18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3458740" y="1810631"/>
            <a:ext cx="0" cy="631745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be 25"/>
          <p:cNvSpPr/>
          <p:nvPr/>
        </p:nvSpPr>
        <p:spPr>
          <a:xfrm rot="502992">
            <a:off x="1828618" y="2381972"/>
            <a:ext cx="571496" cy="512689"/>
          </a:xfrm>
          <a:prstGeom prst="cube">
            <a:avLst/>
          </a:prstGeom>
          <a:solidFill>
            <a:srgbClr val="FF6600">
              <a:alpha val="66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9758" y="1866695"/>
            <a:ext cx="812444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image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609600" y="1390333"/>
            <a:ext cx="644918" cy="591658"/>
            <a:chOff x="721461" y="1352437"/>
            <a:chExt cx="775566" cy="711517"/>
          </a:xfrm>
        </p:grpSpPr>
        <p:sp>
          <p:nvSpPr>
            <p:cNvPr id="29" name="Cube 28"/>
            <p:cNvSpPr/>
            <p:nvPr/>
          </p:nvSpPr>
          <p:spPr>
            <a:xfrm rot="21423396">
              <a:off x="825677" y="1472381"/>
              <a:ext cx="579512" cy="519880"/>
            </a:xfrm>
            <a:prstGeom prst="cube">
              <a:avLst>
                <a:gd name="adj" fmla="val 16082"/>
              </a:avLst>
            </a:prstGeom>
            <a:solidFill>
              <a:srgbClr val="FFFFCC">
                <a:alpha val="66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1461" y="1352437"/>
              <a:ext cx="775566" cy="711517"/>
            </a:xfrm>
            <a:prstGeom prst="rect">
              <a:avLst/>
            </a:prstGeom>
            <a:noFill/>
            <a:ln w="22225"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en-US"/>
            </a:p>
          </p:txBody>
        </p:sp>
      </p:grp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1793139" y="2760846"/>
            <a:ext cx="1006818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scene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716939" y="1214601"/>
            <a:ext cx="839380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</a:t>
            </a:r>
          </a:p>
        </p:txBody>
      </p:sp>
      <p:grpSp>
        <p:nvGrpSpPr>
          <p:cNvPr id="79" name="Group 78"/>
          <p:cNvGrpSpPr/>
          <p:nvPr/>
        </p:nvGrpSpPr>
        <p:grpSpPr>
          <a:xfrm rot="704695">
            <a:off x="1720914" y="5397637"/>
            <a:ext cx="409698" cy="176625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80" name="Rectangle 79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/>
          <p:nvPr/>
        </p:nvCxnSpPr>
        <p:spPr>
          <a:xfrm>
            <a:off x="2466746" y="4732814"/>
            <a:ext cx="1039711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2008306" y="4743284"/>
            <a:ext cx="869414" cy="224511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3520320" y="4946788"/>
            <a:ext cx="1" cy="558947"/>
          </a:xfrm>
          <a:prstGeom prst="straightConnector1">
            <a:avLst/>
          </a:prstGeom>
          <a:ln w="25400">
            <a:solidFill>
              <a:srgbClr val="FF66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1357908" y="5172220"/>
            <a:ext cx="206631" cy="0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685093" y="5331688"/>
            <a:ext cx="690486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BRDF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3469539" y="4938356"/>
            <a:ext cx="993602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sample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1564539" y="5438050"/>
            <a:ext cx="839380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3350290" y="1887315"/>
            <a:ext cx="88124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diffuse surface</a:t>
            </a:r>
          </a:p>
        </p:txBody>
      </p:sp>
      <p:cxnSp>
        <p:nvCxnSpPr>
          <p:cNvPr id="105" name="Straight Connector 104"/>
          <p:cNvCxnSpPr/>
          <p:nvPr/>
        </p:nvCxnSpPr>
        <p:spPr>
          <a:xfrm flipV="1">
            <a:off x="2466746" y="5711489"/>
            <a:ext cx="1039711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650139" y="4862156"/>
            <a:ext cx="699842" cy="569805"/>
            <a:chOff x="2438400" y="2133600"/>
            <a:chExt cx="2971800" cy="1371600"/>
          </a:xfrm>
        </p:grpSpPr>
        <p:cxnSp>
          <p:nvCxnSpPr>
            <p:cNvPr id="123" name="Straight Connector 122"/>
            <p:cNvCxnSpPr/>
            <p:nvPr/>
          </p:nvCxnSpPr>
          <p:spPr>
            <a:xfrm>
              <a:off x="2438400" y="3505200"/>
              <a:ext cx="2971800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V="1">
              <a:off x="3924300" y="2133600"/>
              <a:ext cx="0" cy="1371600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Freeform 124"/>
            <p:cNvSpPr/>
            <p:nvPr/>
          </p:nvSpPr>
          <p:spPr>
            <a:xfrm>
              <a:off x="2528054" y="2249500"/>
              <a:ext cx="1396246" cy="1255700"/>
            </a:xfrm>
            <a:custGeom>
              <a:avLst/>
              <a:gdLst>
                <a:gd name="connsiteX0" fmla="*/ 1382642 w 1396246"/>
                <a:gd name="connsiteY0" fmla="*/ 1235430 h 1255700"/>
                <a:gd name="connsiteX1" fmla="*/ 163442 w 1396246"/>
                <a:gd name="connsiteY1" fmla="*/ 778230 h 1255700"/>
                <a:gd name="connsiteX2" fmla="*/ 77717 w 1396246"/>
                <a:gd name="connsiteY2" fmla="*/ 130530 h 1255700"/>
                <a:gd name="connsiteX3" fmla="*/ 773042 w 1396246"/>
                <a:gd name="connsiteY3" fmla="*/ 101955 h 1255700"/>
                <a:gd name="connsiteX4" fmla="*/ 1382642 w 1396246"/>
                <a:gd name="connsiteY4" fmla="*/ 1235430 h 12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6246" h="1255700">
                  <a:moveTo>
                    <a:pt x="1382642" y="1235430"/>
                  </a:moveTo>
                  <a:cubicBezTo>
                    <a:pt x="1281042" y="1348142"/>
                    <a:pt x="380929" y="962380"/>
                    <a:pt x="163442" y="778230"/>
                  </a:cubicBezTo>
                  <a:cubicBezTo>
                    <a:pt x="-54045" y="594080"/>
                    <a:pt x="-23883" y="243242"/>
                    <a:pt x="77717" y="130530"/>
                  </a:cubicBezTo>
                  <a:cubicBezTo>
                    <a:pt x="179317" y="17818"/>
                    <a:pt x="555555" y="-82195"/>
                    <a:pt x="773042" y="101955"/>
                  </a:cubicBezTo>
                  <a:cubicBezTo>
                    <a:pt x="990529" y="286105"/>
                    <a:pt x="1484242" y="1122718"/>
                    <a:pt x="1382642" y="1235430"/>
                  </a:cubicBezTo>
                  <a:close/>
                </a:path>
              </a:pathLst>
            </a:custGeom>
            <a:noFill/>
            <a:ln w="19050"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1574155" y="4476477"/>
            <a:ext cx="839380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source</a:t>
            </a:r>
          </a:p>
        </p:txBody>
      </p:sp>
      <p:cxnSp>
        <p:nvCxnSpPr>
          <p:cNvPr id="138" name="Straight Arrow Connector 137"/>
          <p:cNvCxnSpPr>
            <a:stCxn id="131" idx="6"/>
          </p:cNvCxnSpPr>
          <p:nvPr/>
        </p:nvCxnSpPr>
        <p:spPr>
          <a:xfrm flipV="1">
            <a:off x="2000848" y="4738946"/>
            <a:ext cx="1310193" cy="237983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3302516" y="4732814"/>
            <a:ext cx="203941" cy="482953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2863259" y="4743308"/>
            <a:ext cx="649339" cy="465974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3121752" y="5205073"/>
            <a:ext cx="378579" cy="506416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2743174" y="5209282"/>
            <a:ext cx="757156" cy="502207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 flipV="1">
            <a:off x="2135312" y="5522300"/>
            <a:ext cx="1002915" cy="18200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H="1" flipV="1">
            <a:off x="2135312" y="5517684"/>
            <a:ext cx="638509" cy="193805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H="1">
            <a:off x="1434108" y="1686162"/>
            <a:ext cx="206631" cy="0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H="1" flipV="1">
            <a:off x="2251519" y="1765636"/>
            <a:ext cx="1200221" cy="364178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5004118" y="3162183"/>
            <a:ext cx="358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3D around the corner </a:t>
            </a:r>
          </a:p>
          <a:p>
            <a:pPr algn="ctr"/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Velten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et. al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., 2012 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3" name="Straight Connector 172"/>
          <p:cNvCxnSpPr/>
          <p:nvPr/>
        </p:nvCxnSpPr>
        <p:spPr>
          <a:xfrm>
            <a:off x="7901114" y="1811440"/>
            <a:ext cx="0" cy="630936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Cube 175"/>
          <p:cNvSpPr/>
          <p:nvPr/>
        </p:nvSpPr>
        <p:spPr>
          <a:xfrm rot="502992">
            <a:off x="6268004" y="2383458"/>
            <a:ext cx="571496" cy="512689"/>
          </a:xfrm>
          <a:prstGeom prst="cube">
            <a:avLst/>
          </a:prstGeom>
          <a:solidFill>
            <a:srgbClr val="FF6600">
              <a:alpha val="66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en-US"/>
          </a:p>
        </p:txBody>
      </p:sp>
      <p:sp>
        <p:nvSpPr>
          <p:cNvPr id="177" name="TextBox 176"/>
          <p:cNvSpPr txBox="1">
            <a:spLocks noChangeArrowheads="1"/>
          </p:cNvSpPr>
          <p:nvPr/>
        </p:nvSpPr>
        <p:spPr bwMode="auto">
          <a:xfrm>
            <a:off x="5049144" y="1868181"/>
            <a:ext cx="812444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shape</a:t>
            </a:r>
          </a:p>
        </p:txBody>
      </p:sp>
      <p:sp>
        <p:nvSpPr>
          <p:cNvPr id="181" name="TextBox 180"/>
          <p:cNvSpPr txBox="1">
            <a:spLocks noChangeArrowheads="1"/>
          </p:cNvSpPr>
          <p:nvPr/>
        </p:nvSpPr>
        <p:spPr bwMode="auto">
          <a:xfrm>
            <a:off x="6232525" y="2762332"/>
            <a:ext cx="1006818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scene</a:t>
            </a:r>
          </a:p>
        </p:txBody>
      </p:sp>
      <p:sp>
        <p:nvSpPr>
          <p:cNvPr id="182" name="TextBox 181"/>
          <p:cNvSpPr txBox="1">
            <a:spLocks noChangeArrowheads="1"/>
          </p:cNvSpPr>
          <p:nvPr/>
        </p:nvSpPr>
        <p:spPr bwMode="auto">
          <a:xfrm>
            <a:off x="6171020" y="1216087"/>
            <a:ext cx="839380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</a:t>
            </a:r>
          </a:p>
        </p:txBody>
      </p:sp>
      <p:sp>
        <p:nvSpPr>
          <p:cNvPr id="183" name="TextBox 182"/>
          <p:cNvSpPr txBox="1">
            <a:spLocks noChangeArrowheads="1"/>
          </p:cNvSpPr>
          <p:nvPr/>
        </p:nvSpPr>
        <p:spPr bwMode="auto">
          <a:xfrm>
            <a:off x="7849300" y="1887315"/>
            <a:ext cx="88124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diffuse surface</a:t>
            </a:r>
          </a:p>
        </p:txBody>
      </p:sp>
      <p:cxnSp>
        <p:nvCxnSpPr>
          <p:cNvPr id="184" name="Straight Arrow Connector 183"/>
          <p:cNvCxnSpPr/>
          <p:nvPr/>
        </p:nvCxnSpPr>
        <p:spPr>
          <a:xfrm flipH="1">
            <a:off x="5873494" y="1687648"/>
            <a:ext cx="206631" cy="0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Cube 186"/>
          <p:cNvSpPr/>
          <p:nvPr/>
        </p:nvSpPr>
        <p:spPr>
          <a:xfrm rot="21206760" flipH="1">
            <a:off x="5073013" y="1390617"/>
            <a:ext cx="587226" cy="573497"/>
          </a:xfrm>
          <a:prstGeom prst="cube">
            <a:avLst>
              <a:gd name="adj" fmla="val 28043"/>
            </a:avLst>
          </a:prstGeom>
          <a:solidFill>
            <a:srgbClr val="FFC000">
              <a:alpha val="66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en-US"/>
          </a:p>
        </p:txBody>
      </p:sp>
      <p:grpSp>
        <p:nvGrpSpPr>
          <p:cNvPr id="190" name="Group 189"/>
          <p:cNvGrpSpPr/>
          <p:nvPr/>
        </p:nvGrpSpPr>
        <p:grpSpPr>
          <a:xfrm rot="1039103">
            <a:off x="6303892" y="1618640"/>
            <a:ext cx="411480" cy="17373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91" name="Rectangle 190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3" name="Straight Arrow Connector 192"/>
          <p:cNvCxnSpPr/>
          <p:nvPr/>
        </p:nvCxnSpPr>
        <p:spPr>
          <a:xfrm flipH="1" flipV="1">
            <a:off x="6703663" y="1766978"/>
            <a:ext cx="1200221" cy="364178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 rot="20287302">
            <a:off x="1712659" y="4834133"/>
            <a:ext cx="368902" cy="368902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127" name="Straight Connector 126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1" name="TextBox 210"/>
          <p:cNvSpPr txBox="1"/>
          <p:nvPr/>
        </p:nvSpPr>
        <p:spPr>
          <a:xfrm>
            <a:off x="4832646" y="6044625"/>
            <a:ext cx="381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Light Transport Analysis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Wu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et. al.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2012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12" name="Group 211"/>
          <p:cNvGrpSpPr/>
          <p:nvPr/>
        </p:nvGrpSpPr>
        <p:grpSpPr>
          <a:xfrm rot="20995101">
            <a:off x="6476644" y="5430596"/>
            <a:ext cx="409698" cy="176625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213" name="Rectangle 212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8" name="Straight Arrow Connector 217"/>
          <p:cNvCxnSpPr/>
          <p:nvPr/>
        </p:nvCxnSpPr>
        <p:spPr>
          <a:xfrm flipH="1">
            <a:off x="6019800" y="5133321"/>
            <a:ext cx="206631" cy="0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/>
          <p:cNvSpPr txBox="1">
            <a:spLocks noChangeArrowheads="1"/>
          </p:cNvSpPr>
          <p:nvPr/>
        </p:nvSpPr>
        <p:spPr bwMode="auto">
          <a:xfrm>
            <a:off x="6320269" y="5438050"/>
            <a:ext cx="839380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</a:t>
            </a:r>
          </a:p>
        </p:txBody>
      </p:sp>
      <p:sp>
        <p:nvSpPr>
          <p:cNvPr id="227" name="TextBox 226"/>
          <p:cNvSpPr txBox="1">
            <a:spLocks noChangeArrowheads="1"/>
          </p:cNvSpPr>
          <p:nvPr/>
        </p:nvSpPr>
        <p:spPr bwMode="auto">
          <a:xfrm>
            <a:off x="6329885" y="4437578"/>
            <a:ext cx="839380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source</a:t>
            </a:r>
          </a:p>
        </p:txBody>
      </p:sp>
      <p:grpSp>
        <p:nvGrpSpPr>
          <p:cNvPr id="235" name="Group 234"/>
          <p:cNvGrpSpPr/>
          <p:nvPr/>
        </p:nvGrpSpPr>
        <p:grpSpPr>
          <a:xfrm rot="20287302">
            <a:off x="6468389" y="4795234"/>
            <a:ext cx="368902" cy="368902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236" name="Straight Connector 235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1" name="Arc 240"/>
          <p:cNvSpPr/>
          <p:nvPr/>
        </p:nvSpPr>
        <p:spPr>
          <a:xfrm>
            <a:off x="7253492" y="4779266"/>
            <a:ext cx="875352" cy="865338"/>
          </a:xfrm>
          <a:prstGeom prst="arc">
            <a:avLst>
              <a:gd name="adj1" fmla="val 16200000"/>
              <a:gd name="adj2" fmla="val 5415641"/>
            </a:avLst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2" name="Straight Arrow Connector 241"/>
          <p:cNvCxnSpPr/>
          <p:nvPr/>
        </p:nvCxnSpPr>
        <p:spPr>
          <a:xfrm>
            <a:off x="6791608" y="4961355"/>
            <a:ext cx="1337236" cy="25058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H="1">
            <a:off x="6891042" y="5216683"/>
            <a:ext cx="1219193" cy="262102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6772999" y="4834291"/>
            <a:ext cx="1074272" cy="127064"/>
          </a:xfrm>
          <a:prstGeom prst="straightConnector1">
            <a:avLst/>
          </a:prstGeom>
          <a:ln w="19050">
            <a:solidFill>
              <a:srgbClr val="FFFF66"/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>
            <a:off x="7847271" y="4834291"/>
            <a:ext cx="262964" cy="382392"/>
          </a:xfrm>
          <a:prstGeom prst="straightConnector1">
            <a:avLst/>
          </a:prstGeom>
          <a:ln w="19050">
            <a:solidFill>
              <a:srgbClr val="FFFF66"/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2" name="Group 261"/>
          <p:cNvGrpSpPr/>
          <p:nvPr/>
        </p:nvGrpSpPr>
        <p:grpSpPr>
          <a:xfrm>
            <a:off x="4942305" y="4541901"/>
            <a:ext cx="1229895" cy="1288809"/>
            <a:chOff x="5041554" y="4519244"/>
            <a:chExt cx="1359246" cy="1424356"/>
          </a:xfrm>
        </p:grpSpPr>
        <p:sp>
          <p:nvSpPr>
            <p:cNvPr id="251" name="Freeform 250"/>
            <p:cNvSpPr/>
            <p:nvPr/>
          </p:nvSpPr>
          <p:spPr>
            <a:xfrm>
              <a:off x="5080833" y="4901664"/>
              <a:ext cx="870827" cy="649652"/>
            </a:xfrm>
            <a:custGeom>
              <a:avLst/>
              <a:gdLst>
                <a:gd name="connsiteX0" fmla="*/ 0 w 2000250"/>
                <a:gd name="connsiteY0" fmla="*/ 819283 h 890872"/>
                <a:gd name="connsiteX1" fmla="*/ 323850 w 2000250"/>
                <a:gd name="connsiteY1" fmla="*/ 809758 h 890872"/>
                <a:gd name="connsiteX2" fmla="*/ 400050 w 2000250"/>
                <a:gd name="connsiteY2" fmla="*/ 133 h 890872"/>
                <a:gd name="connsiteX3" fmla="*/ 466725 w 2000250"/>
                <a:gd name="connsiteY3" fmla="*/ 876433 h 890872"/>
                <a:gd name="connsiteX4" fmla="*/ 838200 w 2000250"/>
                <a:gd name="connsiteY4" fmla="*/ 543058 h 890872"/>
                <a:gd name="connsiteX5" fmla="*/ 1228725 w 2000250"/>
                <a:gd name="connsiteY5" fmla="*/ 504958 h 890872"/>
                <a:gd name="connsiteX6" fmla="*/ 1695450 w 2000250"/>
                <a:gd name="connsiteY6" fmla="*/ 828808 h 890872"/>
                <a:gd name="connsiteX7" fmla="*/ 2000250 w 2000250"/>
                <a:gd name="connsiteY7" fmla="*/ 819283 h 89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0" h="890872">
                  <a:moveTo>
                    <a:pt x="0" y="819283"/>
                  </a:moveTo>
                  <a:cubicBezTo>
                    <a:pt x="128587" y="882783"/>
                    <a:pt x="257175" y="946283"/>
                    <a:pt x="323850" y="809758"/>
                  </a:cubicBezTo>
                  <a:cubicBezTo>
                    <a:pt x="390525" y="673233"/>
                    <a:pt x="376238" y="-10980"/>
                    <a:pt x="400050" y="133"/>
                  </a:cubicBezTo>
                  <a:cubicBezTo>
                    <a:pt x="423863" y="11245"/>
                    <a:pt x="393700" y="785945"/>
                    <a:pt x="466725" y="876433"/>
                  </a:cubicBezTo>
                  <a:cubicBezTo>
                    <a:pt x="539750" y="966921"/>
                    <a:pt x="711200" y="604970"/>
                    <a:pt x="838200" y="543058"/>
                  </a:cubicBezTo>
                  <a:cubicBezTo>
                    <a:pt x="965200" y="481146"/>
                    <a:pt x="1085850" y="457333"/>
                    <a:pt x="1228725" y="504958"/>
                  </a:cubicBezTo>
                  <a:cubicBezTo>
                    <a:pt x="1371600" y="552583"/>
                    <a:pt x="1566863" y="776421"/>
                    <a:pt x="1695450" y="828808"/>
                  </a:cubicBezTo>
                  <a:cubicBezTo>
                    <a:pt x="1824037" y="881195"/>
                    <a:pt x="1912143" y="850239"/>
                    <a:pt x="2000250" y="819283"/>
                  </a:cubicBezTo>
                </a:path>
              </a:pathLst>
            </a:custGeom>
            <a:noFill/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3" name="Straight Arrow Connector 252"/>
            <p:cNvCxnSpPr/>
            <p:nvPr/>
          </p:nvCxnSpPr>
          <p:spPr>
            <a:xfrm>
              <a:off x="5059045" y="5586735"/>
              <a:ext cx="1004751" cy="0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oli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/>
            <p:nvPr/>
          </p:nvCxnSpPr>
          <p:spPr>
            <a:xfrm flipV="1">
              <a:off x="5059045" y="4861102"/>
              <a:ext cx="0" cy="725633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oli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Rectangle 256"/>
            <p:cNvSpPr/>
            <p:nvPr/>
          </p:nvSpPr>
          <p:spPr>
            <a:xfrm>
              <a:off x="5080833" y="5394754"/>
              <a:ext cx="114301" cy="17368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  <p:sp>
          <p:nvSpPr>
            <p:cNvPr id="258" name="TextBox 257"/>
            <p:cNvSpPr txBox="1">
              <a:spLocks noChangeArrowheads="1"/>
            </p:cNvSpPr>
            <p:nvPr/>
          </p:nvSpPr>
          <p:spPr bwMode="auto">
            <a:xfrm>
              <a:off x="5561420" y="5452694"/>
              <a:ext cx="839380" cy="49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075" tIns="46038" rIns="92075" bIns="46038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time</a:t>
              </a:r>
            </a:p>
          </p:txBody>
        </p:sp>
        <p:sp>
          <p:nvSpPr>
            <p:cNvPr id="259" name="TextBox 258"/>
            <p:cNvSpPr txBox="1">
              <a:spLocks noChangeArrowheads="1"/>
            </p:cNvSpPr>
            <p:nvPr/>
          </p:nvSpPr>
          <p:spPr bwMode="auto">
            <a:xfrm>
              <a:off x="5041554" y="4519244"/>
              <a:ext cx="839380" cy="49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075" tIns="46038" rIns="92075" bIns="46038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direct</a:t>
              </a:r>
            </a:p>
          </p:txBody>
        </p:sp>
        <p:sp>
          <p:nvSpPr>
            <p:cNvPr id="260" name="TextBox 259"/>
            <p:cNvSpPr txBox="1">
              <a:spLocks noChangeArrowheads="1"/>
            </p:cNvSpPr>
            <p:nvPr/>
          </p:nvSpPr>
          <p:spPr bwMode="auto">
            <a:xfrm>
              <a:off x="5259129" y="4876800"/>
              <a:ext cx="1114893" cy="49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075" tIns="46038" rIns="92075" bIns="46038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indirect</a:t>
              </a:r>
            </a:p>
          </p:txBody>
        </p:sp>
      </p:grpSp>
      <p:sp>
        <p:nvSpPr>
          <p:cNvPr id="261" name="TextBox 260"/>
          <p:cNvSpPr txBox="1">
            <a:spLocks noChangeArrowheads="1"/>
          </p:cNvSpPr>
          <p:nvPr/>
        </p:nvSpPr>
        <p:spPr bwMode="auto">
          <a:xfrm>
            <a:off x="8076020" y="4948839"/>
            <a:ext cx="839380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scene</a:t>
            </a:r>
          </a:p>
        </p:txBody>
      </p:sp>
      <p:cxnSp>
        <p:nvCxnSpPr>
          <p:cNvPr id="132" name="Straight Arrow Connector 131"/>
          <p:cNvCxnSpPr/>
          <p:nvPr/>
        </p:nvCxnSpPr>
        <p:spPr>
          <a:xfrm flipV="1">
            <a:off x="6562811" y="2129814"/>
            <a:ext cx="1339834" cy="229415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6876476" y="2129814"/>
            <a:ext cx="1024642" cy="625124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6894245" y="2129814"/>
            <a:ext cx="1008400" cy="363608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2113433" y="2129983"/>
            <a:ext cx="1339834" cy="229415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V="1">
            <a:off x="2427098" y="2129983"/>
            <a:ext cx="1024642" cy="625124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V="1">
            <a:off x="2444867" y="2129983"/>
            <a:ext cx="1008400" cy="363608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814491" y="2057400"/>
            <a:ext cx="928709" cy="1486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6181806" y="2058886"/>
            <a:ext cx="928709" cy="1486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1600200" y="1905000"/>
            <a:ext cx="1269941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opaque wall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5969059" y="1905000"/>
            <a:ext cx="1269941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opaque wall</a:t>
            </a:r>
          </a:p>
        </p:txBody>
      </p:sp>
    </p:spTree>
    <p:extLst>
      <p:ext uri="{BB962C8B-B14F-4D97-AF65-F5344CB8AC3E}">
        <p14:creationId xmlns:p14="http://schemas.microsoft.com/office/powerpoint/2010/main" val="16594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56" grpId="0"/>
      <p:bldP spid="16" grpId="0"/>
      <p:bldP spid="87" grpId="0"/>
      <p:bldP spid="91" grpId="0"/>
      <p:bldP spid="92" grpId="0"/>
      <p:bldP spid="133" grpId="0"/>
      <p:bldP spid="169" grpId="0"/>
      <p:bldP spid="176" grpId="0" animBg="1"/>
      <p:bldP spid="177" grpId="0"/>
      <p:bldP spid="181" grpId="0"/>
      <p:bldP spid="182" grpId="0"/>
      <p:bldP spid="183" grpId="0"/>
      <p:bldP spid="187" grpId="0" animBg="1"/>
      <p:bldP spid="211" grpId="0"/>
      <p:bldP spid="221" grpId="0"/>
      <p:bldP spid="227" grpId="0"/>
      <p:bldP spid="241" grpId="0" animBg="1"/>
      <p:bldP spid="261" grpId="0"/>
      <p:bldP spid="1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Box 184"/>
          <p:cNvSpPr txBox="1"/>
          <p:nvPr/>
        </p:nvSpPr>
        <p:spPr>
          <a:xfrm rot="721903">
            <a:off x="3344862" y="1182098"/>
            <a:ext cx="263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emitted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light pulse 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4" name="Group 123"/>
          <p:cNvGrpSpPr/>
          <p:nvPr/>
        </p:nvGrpSpPr>
        <p:grpSpPr>
          <a:xfrm rot="886692">
            <a:off x="3699383" y="1115818"/>
            <a:ext cx="389745" cy="422861"/>
            <a:chOff x="1401683" y="2286000"/>
            <a:chExt cx="1353940" cy="1524829"/>
          </a:xfrm>
        </p:grpSpPr>
        <p:grpSp>
          <p:nvGrpSpPr>
            <p:cNvPr id="125" name="Group 124"/>
            <p:cNvGrpSpPr/>
            <p:nvPr/>
          </p:nvGrpSpPr>
          <p:grpSpPr>
            <a:xfrm>
              <a:off x="1847088" y="2286000"/>
              <a:ext cx="457011" cy="1517904"/>
              <a:chOff x="1152525" y="990600"/>
              <a:chExt cx="4143375" cy="3248025"/>
            </a:xfrm>
          </p:grpSpPr>
          <p:sp>
            <p:nvSpPr>
              <p:cNvPr id="128" name="Freeform 85"/>
              <p:cNvSpPr>
                <a:spLocks/>
              </p:cNvSpPr>
              <p:nvPr/>
            </p:nvSpPr>
            <p:spPr bwMode="auto">
              <a:xfrm>
                <a:off x="1152525" y="3762375"/>
                <a:ext cx="1171575" cy="476250"/>
              </a:xfrm>
              <a:custGeom>
                <a:avLst/>
                <a:gdLst>
                  <a:gd name="T0" fmla="*/ 12 w 738"/>
                  <a:gd name="T1" fmla="*/ 300 h 300"/>
                  <a:gd name="T2" fmla="*/ 30 w 738"/>
                  <a:gd name="T3" fmla="*/ 300 h 300"/>
                  <a:gd name="T4" fmla="*/ 48 w 738"/>
                  <a:gd name="T5" fmla="*/ 300 h 300"/>
                  <a:gd name="T6" fmla="*/ 66 w 738"/>
                  <a:gd name="T7" fmla="*/ 300 h 300"/>
                  <a:gd name="T8" fmla="*/ 84 w 738"/>
                  <a:gd name="T9" fmla="*/ 300 h 300"/>
                  <a:gd name="T10" fmla="*/ 102 w 738"/>
                  <a:gd name="T11" fmla="*/ 300 h 300"/>
                  <a:gd name="T12" fmla="*/ 120 w 738"/>
                  <a:gd name="T13" fmla="*/ 300 h 300"/>
                  <a:gd name="T14" fmla="*/ 138 w 738"/>
                  <a:gd name="T15" fmla="*/ 300 h 300"/>
                  <a:gd name="T16" fmla="*/ 156 w 738"/>
                  <a:gd name="T17" fmla="*/ 300 h 300"/>
                  <a:gd name="T18" fmla="*/ 174 w 738"/>
                  <a:gd name="T19" fmla="*/ 300 h 300"/>
                  <a:gd name="T20" fmla="*/ 192 w 738"/>
                  <a:gd name="T21" fmla="*/ 300 h 300"/>
                  <a:gd name="T22" fmla="*/ 210 w 738"/>
                  <a:gd name="T23" fmla="*/ 300 h 300"/>
                  <a:gd name="T24" fmla="*/ 228 w 738"/>
                  <a:gd name="T25" fmla="*/ 300 h 300"/>
                  <a:gd name="T26" fmla="*/ 246 w 738"/>
                  <a:gd name="T27" fmla="*/ 300 h 300"/>
                  <a:gd name="T28" fmla="*/ 264 w 738"/>
                  <a:gd name="T29" fmla="*/ 300 h 300"/>
                  <a:gd name="T30" fmla="*/ 282 w 738"/>
                  <a:gd name="T31" fmla="*/ 300 h 300"/>
                  <a:gd name="T32" fmla="*/ 300 w 738"/>
                  <a:gd name="T33" fmla="*/ 300 h 300"/>
                  <a:gd name="T34" fmla="*/ 318 w 738"/>
                  <a:gd name="T35" fmla="*/ 294 h 300"/>
                  <a:gd name="T36" fmla="*/ 336 w 738"/>
                  <a:gd name="T37" fmla="*/ 294 h 300"/>
                  <a:gd name="T38" fmla="*/ 354 w 738"/>
                  <a:gd name="T39" fmla="*/ 294 h 300"/>
                  <a:gd name="T40" fmla="*/ 372 w 738"/>
                  <a:gd name="T41" fmla="*/ 294 h 300"/>
                  <a:gd name="T42" fmla="*/ 390 w 738"/>
                  <a:gd name="T43" fmla="*/ 288 h 300"/>
                  <a:gd name="T44" fmla="*/ 408 w 738"/>
                  <a:gd name="T45" fmla="*/ 288 h 300"/>
                  <a:gd name="T46" fmla="*/ 426 w 738"/>
                  <a:gd name="T47" fmla="*/ 282 h 300"/>
                  <a:gd name="T48" fmla="*/ 444 w 738"/>
                  <a:gd name="T49" fmla="*/ 276 h 300"/>
                  <a:gd name="T50" fmla="*/ 462 w 738"/>
                  <a:gd name="T51" fmla="*/ 276 h 300"/>
                  <a:gd name="T52" fmla="*/ 480 w 738"/>
                  <a:gd name="T53" fmla="*/ 264 h 300"/>
                  <a:gd name="T54" fmla="*/ 498 w 738"/>
                  <a:gd name="T55" fmla="*/ 258 h 300"/>
                  <a:gd name="T56" fmla="*/ 516 w 738"/>
                  <a:gd name="T57" fmla="*/ 252 h 300"/>
                  <a:gd name="T58" fmla="*/ 534 w 738"/>
                  <a:gd name="T59" fmla="*/ 246 h 300"/>
                  <a:gd name="T60" fmla="*/ 552 w 738"/>
                  <a:gd name="T61" fmla="*/ 234 h 300"/>
                  <a:gd name="T62" fmla="*/ 570 w 738"/>
                  <a:gd name="T63" fmla="*/ 222 h 300"/>
                  <a:gd name="T64" fmla="*/ 588 w 738"/>
                  <a:gd name="T65" fmla="*/ 210 h 300"/>
                  <a:gd name="T66" fmla="*/ 600 w 738"/>
                  <a:gd name="T67" fmla="*/ 192 h 300"/>
                  <a:gd name="T68" fmla="*/ 618 w 738"/>
                  <a:gd name="T69" fmla="*/ 180 h 300"/>
                  <a:gd name="T70" fmla="*/ 636 w 738"/>
                  <a:gd name="T71" fmla="*/ 162 h 300"/>
                  <a:gd name="T72" fmla="*/ 648 w 738"/>
                  <a:gd name="T73" fmla="*/ 144 h 300"/>
                  <a:gd name="T74" fmla="*/ 666 w 738"/>
                  <a:gd name="T75" fmla="*/ 126 h 300"/>
                  <a:gd name="T76" fmla="*/ 678 w 738"/>
                  <a:gd name="T77" fmla="*/ 102 h 300"/>
                  <a:gd name="T78" fmla="*/ 696 w 738"/>
                  <a:gd name="T79" fmla="*/ 78 h 300"/>
                  <a:gd name="T80" fmla="*/ 714 w 738"/>
                  <a:gd name="T81" fmla="*/ 48 h 300"/>
                  <a:gd name="T82" fmla="*/ 726 w 738"/>
                  <a:gd name="T83" fmla="*/ 2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8" h="300">
                    <a:moveTo>
                      <a:pt x="0" y="300"/>
                    </a:moveTo>
                    <a:lnTo>
                      <a:pt x="6" y="300"/>
                    </a:lnTo>
                    <a:lnTo>
                      <a:pt x="12" y="300"/>
                    </a:lnTo>
                    <a:lnTo>
                      <a:pt x="18" y="300"/>
                    </a:lnTo>
                    <a:lnTo>
                      <a:pt x="24" y="300"/>
                    </a:lnTo>
                    <a:lnTo>
                      <a:pt x="30" y="300"/>
                    </a:lnTo>
                    <a:lnTo>
                      <a:pt x="36" y="300"/>
                    </a:lnTo>
                    <a:lnTo>
                      <a:pt x="42" y="300"/>
                    </a:lnTo>
                    <a:lnTo>
                      <a:pt x="48" y="300"/>
                    </a:lnTo>
                    <a:lnTo>
                      <a:pt x="54" y="300"/>
                    </a:lnTo>
                    <a:lnTo>
                      <a:pt x="60" y="300"/>
                    </a:lnTo>
                    <a:lnTo>
                      <a:pt x="66" y="300"/>
                    </a:lnTo>
                    <a:lnTo>
                      <a:pt x="72" y="300"/>
                    </a:lnTo>
                    <a:lnTo>
                      <a:pt x="78" y="300"/>
                    </a:lnTo>
                    <a:lnTo>
                      <a:pt x="84" y="300"/>
                    </a:lnTo>
                    <a:lnTo>
                      <a:pt x="90" y="300"/>
                    </a:lnTo>
                    <a:lnTo>
                      <a:pt x="96" y="300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14" y="300"/>
                    </a:lnTo>
                    <a:lnTo>
                      <a:pt x="120" y="300"/>
                    </a:lnTo>
                    <a:lnTo>
                      <a:pt x="126" y="300"/>
                    </a:lnTo>
                    <a:lnTo>
                      <a:pt x="132" y="300"/>
                    </a:lnTo>
                    <a:lnTo>
                      <a:pt x="138" y="300"/>
                    </a:lnTo>
                    <a:lnTo>
                      <a:pt x="144" y="300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0"/>
                    </a:lnTo>
                    <a:lnTo>
                      <a:pt x="168" y="300"/>
                    </a:lnTo>
                    <a:lnTo>
                      <a:pt x="174" y="300"/>
                    </a:lnTo>
                    <a:lnTo>
                      <a:pt x="180" y="300"/>
                    </a:lnTo>
                    <a:lnTo>
                      <a:pt x="186" y="300"/>
                    </a:lnTo>
                    <a:lnTo>
                      <a:pt x="192" y="300"/>
                    </a:lnTo>
                    <a:lnTo>
                      <a:pt x="198" y="300"/>
                    </a:lnTo>
                    <a:lnTo>
                      <a:pt x="204" y="300"/>
                    </a:lnTo>
                    <a:lnTo>
                      <a:pt x="210" y="300"/>
                    </a:lnTo>
                    <a:lnTo>
                      <a:pt x="216" y="300"/>
                    </a:lnTo>
                    <a:lnTo>
                      <a:pt x="222" y="300"/>
                    </a:lnTo>
                    <a:lnTo>
                      <a:pt x="228" y="300"/>
                    </a:lnTo>
                    <a:lnTo>
                      <a:pt x="234" y="300"/>
                    </a:lnTo>
                    <a:lnTo>
                      <a:pt x="240" y="300"/>
                    </a:lnTo>
                    <a:lnTo>
                      <a:pt x="246" y="300"/>
                    </a:lnTo>
                    <a:lnTo>
                      <a:pt x="252" y="300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70" y="300"/>
                    </a:lnTo>
                    <a:lnTo>
                      <a:pt x="276" y="300"/>
                    </a:lnTo>
                    <a:lnTo>
                      <a:pt x="282" y="300"/>
                    </a:lnTo>
                    <a:lnTo>
                      <a:pt x="288" y="300"/>
                    </a:lnTo>
                    <a:lnTo>
                      <a:pt x="294" y="300"/>
                    </a:lnTo>
                    <a:lnTo>
                      <a:pt x="300" y="300"/>
                    </a:lnTo>
                    <a:lnTo>
                      <a:pt x="306" y="300"/>
                    </a:lnTo>
                    <a:lnTo>
                      <a:pt x="312" y="300"/>
                    </a:lnTo>
                    <a:lnTo>
                      <a:pt x="318" y="294"/>
                    </a:lnTo>
                    <a:lnTo>
                      <a:pt x="324" y="294"/>
                    </a:lnTo>
                    <a:lnTo>
                      <a:pt x="330" y="294"/>
                    </a:lnTo>
                    <a:lnTo>
                      <a:pt x="336" y="294"/>
                    </a:lnTo>
                    <a:lnTo>
                      <a:pt x="342" y="294"/>
                    </a:lnTo>
                    <a:lnTo>
                      <a:pt x="348" y="294"/>
                    </a:lnTo>
                    <a:lnTo>
                      <a:pt x="354" y="294"/>
                    </a:lnTo>
                    <a:lnTo>
                      <a:pt x="360" y="294"/>
                    </a:lnTo>
                    <a:lnTo>
                      <a:pt x="366" y="294"/>
                    </a:lnTo>
                    <a:lnTo>
                      <a:pt x="372" y="294"/>
                    </a:lnTo>
                    <a:lnTo>
                      <a:pt x="378" y="288"/>
                    </a:lnTo>
                    <a:lnTo>
                      <a:pt x="384" y="288"/>
                    </a:lnTo>
                    <a:lnTo>
                      <a:pt x="390" y="288"/>
                    </a:lnTo>
                    <a:lnTo>
                      <a:pt x="396" y="288"/>
                    </a:lnTo>
                    <a:lnTo>
                      <a:pt x="402" y="288"/>
                    </a:lnTo>
                    <a:lnTo>
                      <a:pt x="408" y="288"/>
                    </a:lnTo>
                    <a:lnTo>
                      <a:pt x="414" y="282"/>
                    </a:lnTo>
                    <a:lnTo>
                      <a:pt x="420" y="282"/>
                    </a:lnTo>
                    <a:lnTo>
                      <a:pt x="426" y="282"/>
                    </a:lnTo>
                    <a:lnTo>
                      <a:pt x="432" y="282"/>
                    </a:lnTo>
                    <a:lnTo>
                      <a:pt x="438" y="282"/>
                    </a:lnTo>
                    <a:lnTo>
                      <a:pt x="444" y="276"/>
                    </a:lnTo>
                    <a:lnTo>
                      <a:pt x="450" y="276"/>
                    </a:lnTo>
                    <a:lnTo>
                      <a:pt x="456" y="276"/>
                    </a:lnTo>
                    <a:lnTo>
                      <a:pt x="462" y="276"/>
                    </a:lnTo>
                    <a:lnTo>
                      <a:pt x="468" y="270"/>
                    </a:lnTo>
                    <a:lnTo>
                      <a:pt x="474" y="270"/>
                    </a:lnTo>
                    <a:lnTo>
                      <a:pt x="480" y="264"/>
                    </a:lnTo>
                    <a:lnTo>
                      <a:pt x="486" y="264"/>
                    </a:lnTo>
                    <a:lnTo>
                      <a:pt x="492" y="264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10" y="258"/>
                    </a:lnTo>
                    <a:lnTo>
                      <a:pt x="516" y="252"/>
                    </a:lnTo>
                    <a:lnTo>
                      <a:pt x="522" y="246"/>
                    </a:lnTo>
                    <a:lnTo>
                      <a:pt x="528" y="246"/>
                    </a:lnTo>
                    <a:lnTo>
                      <a:pt x="534" y="246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52" y="234"/>
                    </a:lnTo>
                    <a:lnTo>
                      <a:pt x="558" y="228"/>
                    </a:lnTo>
                    <a:lnTo>
                      <a:pt x="564" y="222"/>
                    </a:lnTo>
                    <a:lnTo>
                      <a:pt x="570" y="222"/>
                    </a:lnTo>
                    <a:lnTo>
                      <a:pt x="576" y="216"/>
                    </a:lnTo>
                    <a:lnTo>
                      <a:pt x="582" y="210"/>
                    </a:lnTo>
                    <a:lnTo>
                      <a:pt x="588" y="210"/>
                    </a:lnTo>
                    <a:lnTo>
                      <a:pt x="594" y="204"/>
                    </a:lnTo>
                    <a:lnTo>
                      <a:pt x="606" y="192"/>
                    </a:lnTo>
                    <a:lnTo>
                      <a:pt x="600" y="192"/>
                    </a:lnTo>
                    <a:lnTo>
                      <a:pt x="606" y="192"/>
                    </a:lnTo>
                    <a:lnTo>
                      <a:pt x="612" y="186"/>
                    </a:lnTo>
                    <a:lnTo>
                      <a:pt x="618" y="180"/>
                    </a:lnTo>
                    <a:lnTo>
                      <a:pt x="624" y="174"/>
                    </a:lnTo>
                    <a:lnTo>
                      <a:pt x="630" y="168"/>
                    </a:lnTo>
                    <a:lnTo>
                      <a:pt x="636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8"/>
                    </a:lnTo>
                    <a:lnTo>
                      <a:pt x="660" y="132"/>
                    </a:lnTo>
                    <a:lnTo>
                      <a:pt x="666" y="126"/>
                    </a:lnTo>
                    <a:lnTo>
                      <a:pt x="672" y="120"/>
                    </a:lnTo>
                    <a:lnTo>
                      <a:pt x="678" y="108"/>
                    </a:lnTo>
                    <a:lnTo>
                      <a:pt x="678" y="102"/>
                    </a:lnTo>
                    <a:lnTo>
                      <a:pt x="684" y="96"/>
                    </a:lnTo>
                    <a:lnTo>
                      <a:pt x="690" y="84"/>
                    </a:lnTo>
                    <a:lnTo>
                      <a:pt x="696" y="78"/>
                    </a:lnTo>
                    <a:lnTo>
                      <a:pt x="702" y="66"/>
                    </a:lnTo>
                    <a:lnTo>
                      <a:pt x="708" y="60"/>
                    </a:lnTo>
                    <a:lnTo>
                      <a:pt x="714" y="48"/>
                    </a:lnTo>
                    <a:lnTo>
                      <a:pt x="720" y="42"/>
                    </a:lnTo>
                    <a:lnTo>
                      <a:pt x="720" y="30"/>
                    </a:lnTo>
                    <a:lnTo>
                      <a:pt x="726" y="24"/>
                    </a:lnTo>
                    <a:lnTo>
                      <a:pt x="732" y="12"/>
                    </a:lnTo>
                    <a:lnTo>
                      <a:pt x="738" y="0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 86"/>
              <p:cNvSpPr>
                <a:spLocks/>
              </p:cNvSpPr>
              <p:nvPr/>
            </p:nvSpPr>
            <p:spPr bwMode="auto">
              <a:xfrm>
                <a:off x="2324100" y="990600"/>
                <a:ext cx="1066800" cy="2771775"/>
              </a:xfrm>
              <a:custGeom>
                <a:avLst/>
                <a:gdLst>
                  <a:gd name="T0" fmla="*/ 12 w 672"/>
                  <a:gd name="T1" fmla="*/ 1722 h 1746"/>
                  <a:gd name="T2" fmla="*/ 24 w 672"/>
                  <a:gd name="T3" fmla="*/ 1692 h 1746"/>
                  <a:gd name="T4" fmla="*/ 42 w 672"/>
                  <a:gd name="T5" fmla="*/ 1650 h 1746"/>
                  <a:gd name="T6" fmla="*/ 60 w 672"/>
                  <a:gd name="T7" fmla="*/ 1614 h 1746"/>
                  <a:gd name="T8" fmla="*/ 72 w 672"/>
                  <a:gd name="T9" fmla="*/ 1566 h 1746"/>
                  <a:gd name="T10" fmla="*/ 90 w 672"/>
                  <a:gd name="T11" fmla="*/ 1524 h 1746"/>
                  <a:gd name="T12" fmla="*/ 102 w 672"/>
                  <a:gd name="T13" fmla="*/ 1476 h 1746"/>
                  <a:gd name="T14" fmla="*/ 120 w 672"/>
                  <a:gd name="T15" fmla="*/ 1422 h 1746"/>
                  <a:gd name="T16" fmla="*/ 138 w 672"/>
                  <a:gd name="T17" fmla="*/ 1368 h 1746"/>
                  <a:gd name="T18" fmla="*/ 150 w 672"/>
                  <a:gd name="T19" fmla="*/ 1314 h 1746"/>
                  <a:gd name="T20" fmla="*/ 168 w 672"/>
                  <a:gd name="T21" fmla="*/ 1254 h 1746"/>
                  <a:gd name="T22" fmla="*/ 180 w 672"/>
                  <a:gd name="T23" fmla="*/ 1194 h 1746"/>
                  <a:gd name="T24" fmla="*/ 198 w 672"/>
                  <a:gd name="T25" fmla="*/ 1134 h 1746"/>
                  <a:gd name="T26" fmla="*/ 216 w 672"/>
                  <a:gd name="T27" fmla="*/ 1074 h 1746"/>
                  <a:gd name="T28" fmla="*/ 228 w 672"/>
                  <a:gd name="T29" fmla="*/ 1008 h 1746"/>
                  <a:gd name="T30" fmla="*/ 246 w 672"/>
                  <a:gd name="T31" fmla="*/ 942 h 1746"/>
                  <a:gd name="T32" fmla="*/ 264 w 672"/>
                  <a:gd name="T33" fmla="*/ 870 h 1746"/>
                  <a:gd name="T34" fmla="*/ 276 w 672"/>
                  <a:gd name="T35" fmla="*/ 804 h 1746"/>
                  <a:gd name="T36" fmla="*/ 294 w 672"/>
                  <a:gd name="T37" fmla="*/ 738 h 1746"/>
                  <a:gd name="T38" fmla="*/ 306 w 672"/>
                  <a:gd name="T39" fmla="*/ 672 h 1746"/>
                  <a:gd name="T40" fmla="*/ 324 w 672"/>
                  <a:gd name="T41" fmla="*/ 606 h 1746"/>
                  <a:gd name="T42" fmla="*/ 342 w 672"/>
                  <a:gd name="T43" fmla="*/ 540 h 1746"/>
                  <a:gd name="T44" fmla="*/ 354 w 672"/>
                  <a:gd name="T45" fmla="*/ 480 h 1746"/>
                  <a:gd name="T46" fmla="*/ 372 w 672"/>
                  <a:gd name="T47" fmla="*/ 414 h 1746"/>
                  <a:gd name="T48" fmla="*/ 384 w 672"/>
                  <a:gd name="T49" fmla="*/ 360 h 1746"/>
                  <a:gd name="T50" fmla="*/ 402 w 672"/>
                  <a:gd name="T51" fmla="*/ 300 h 1746"/>
                  <a:gd name="T52" fmla="*/ 420 w 672"/>
                  <a:gd name="T53" fmla="*/ 252 h 1746"/>
                  <a:gd name="T54" fmla="*/ 432 w 672"/>
                  <a:gd name="T55" fmla="*/ 204 h 1746"/>
                  <a:gd name="T56" fmla="*/ 450 w 672"/>
                  <a:gd name="T57" fmla="*/ 162 h 1746"/>
                  <a:gd name="T58" fmla="*/ 462 w 672"/>
                  <a:gd name="T59" fmla="*/ 120 h 1746"/>
                  <a:gd name="T60" fmla="*/ 480 w 672"/>
                  <a:gd name="T61" fmla="*/ 84 h 1746"/>
                  <a:gd name="T62" fmla="*/ 498 w 672"/>
                  <a:gd name="T63" fmla="*/ 54 h 1746"/>
                  <a:gd name="T64" fmla="*/ 510 w 672"/>
                  <a:gd name="T65" fmla="*/ 36 h 1746"/>
                  <a:gd name="T66" fmla="*/ 528 w 672"/>
                  <a:gd name="T67" fmla="*/ 18 h 1746"/>
                  <a:gd name="T68" fmla="*/ 546 w 672"/>
                  <a:gd name="T69" fmla="*/ 0 h 1746"/>
                  <a:gd name="T70" fmla="*/ 564 w 672"/>
                  <a:gd name="T71" fmla="*/ 0 h 1746"/>
                  <a:gd name="T72" fmla="*/ 582 w 672"/>
                  <a:gd name="T73" fmla="*/ 0 h 1746"/>
                  <a:gd name="T74" fmla="*/ 600 w 672"/>
                  <a:gd name="T75" fmla="*/ 12 h 1746"/>
                  <a:gd name="T76" fmla="*/ 618 w 672"/>
                  <a:gd name="T77" fmla="*/ 24 h 1746"/>
                  <a:gd name="T78" fmla="*/ 630 w 672"/>
                  <a:gd name="T79" fmla="*/ 48 h 1746"/>
                  <a:gd name="T80" fmla="*/ 648 w 672"/>
                  <a:gd name="T81" fmla="*/ 78 h 1746"/>
                  <a:gd name="T82" fmla="*/ 666 w 672"/>
                  <a:gd name="T83" fmla="*/ 108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2" h="1746">
                    <a:moveTo>
                      <a:pt x="0" y="1746"/>
                    </a:moveTo>
                    <a:lnTo>
                      <a:pt x="6" y="1734"/>
                    </a:lnTo>
                    <a:lnTo>
                      <a:pt x="12" y="1722"/>
                    </a:lnTo>
                    <a:lnTo>
                      <a:pt x="18" y="1716"/>
                    </a:lnTo>
                    <a:lnTo>
                      <a:pt x="24" y="1704"/>
                    </a:lnTo>
                    <a:lnTo>
                      <a:pt x="24" y="1692"/>
                    </a:lnTo>
                    <a:lnTo>
                      <a:pt x="30" y="1680"/>
                    </a:lnTo>
                    <a:lnTo>
                      <a:pt x="36" y="1662"/>
                    </a:lnTo>
                    <a:lnTo>
                      <a:pt x="42" y="1650"/>
                    </a:lnTo>
                    <a:lnTo>
                      <a:pt x="48" y="1638"/>
                    </a:lnTo>
                    <a:lnTo>
                      <a:pt x="54" y="1626"/>
                    </a:lnTo>
                    <a:lnTo>
                      <a:pt x="60" y="1614"/>
                    </a:lnTo>
                    <a:lnTo>
                      <a:pt x="60" y="1596"/>
                    </a:lnTo>
                    <a:lnTo>
                      <a:pt x="66" y="1584"/>
                    </a:lnTo>
                    <a:lnTo>
                      <a:pt x="72" y="1566"/>
                    </a:lnTo>
                    <a:lnTo>
                      <a:pt x="78" y="1554"/>
                    </a:lnTo>
                    <a:lnTo>
                      <a:pt x="84" y="1536"/>
                    </a:lnTo>
                    <a:lnTo>
                      <a:pt x="90" y="1524"/>
                    </a:lnTo>
                    <a:lnTo>
                      <a:pt x="96" y="1506"/>
                    </a:lnTo>
                    <a:lnTo>
                      <a:pt x="102" y="1494"/>
                    </a:lnTo>
                    <a:lnTo>
                      <a:pt x="102" y="1476"/>
                    </a:lnTo>
                    <a:lnTo>
                      <a:pt x="108" y="1458"/>
                    </a:lnTo>
                    <a:lnTo>
                      <a:pt x="114" y="1440"/>
                    </a:lnTo>
                    <a:lnTo>
                      <a:pt x="120" y="1422"/>
                    </a:lnTo>
                    <a:lnTo>
                      <a:pt x="126" y="1404"/>
                    </a:lnTo>
                    <a:lnTo>
                      <a:pt x="132" y="1386"/>
                    </a:lnTo>
                    <a:lnTo>
                      <a:pt x="138" y="1368"/>
                    </a:lnTo>
                    <a:lnTo>
                      <a:pt x="144" y="1350"/>
                    </a:lnTo>
                    <a:lnTo>
                      <a:pt x="144" y="1332"/>
                    </a:lnTo>
                    <a:lnTo>
                      <a:pt x="150" y="1314"/>
                    </a:lnTo>
                    <a:lnTo>
                      <a:pt x="156" y="1296"/>
                    </a:lnTo>
                    <a:lnTo>
                      <a:pt x="162" y="1278"/>
                    </a:lnTo>
                    <a:lnTo>
                      <a:pt x="168" y="1254"/>
                    </a:lnTo>
                    <a:lnTo>
                      <a:pt x="174" y="1236"/>
                    </a:lnTo>
                    <a:lnTo>
                      <a:pt x="180" y="1218"/>
                    </a:lnTo>
                    <a:lnTo>
                      <a:pt x="180" y="1194"/>
                    </a:lnTo>
                    <a:lnTo>
                      <a:pt x="186" y="1176"/>
                    </a:lnTo>
                    <a:lnTo>
                      <a:pt x="192" y="1158"/>
                    </a:lnTo>
                    <a:lnTo>
                      <a:pt x="198" y="1134"/>
                    </a:lnTo>
                    <a:lnTo>
                      <a:pt x="204" y="1116"/>
                    </a:lnTo>
                    <a:lnTo>
                      <a:pt x="210" y="1092"/>
                    </a:lnTo>
                    <a:lnTo>
                      <a:pt x="216" y="1074"/>
                    </a:lnTo>
                    <a:lnTo>
                      <a:pt x="222" y="1050"/>
                    </a:lnTo>
                    <a:lnTo>
                      <a:pt x="222" y="1026"/>
                    </a:lnTo>
                    <a:lnTo>
                      <a:pt x="228" y="1008"/>
                    </a:lnTo>
                    <a:lnTo>
                      <a:pt x="234" y="984"/>
                    </a:lnTo>
                    <a:lnTo>
                      <a:pt x="240" y="960"/>
                    </a:lnTo>
                    <a:lnTo>
                      <a:pt x="246" y="942"/>
                    </a:lnTo>
                    <a:lnTo>
                      <a:pt x="252" y="918"/>
                    </a:lnTo>
                    <a:lnTo>
                      <a:pt x="258" y="894"/>
                    </a:lnTo>
                    <a:lnTo>
                      <a:pt x="264" y="870"/>
                    </a:lnTo>
                    <a:lnTo>
                      <a:pt x="264" y="852"/>
                    </a:lnTo>
                    <a:lnTo>
                      <a:pt x="270" y="828"/>
                    </a:lnTo>
                    <a:lnTo>
                      <a:pt x="276" y="804"/>
                    </a:lnTo>
                    <a:lnTo>
                      <a:pt x="282" y="786"/>
                    </a:lnTo>
                    <a:lnTo>
                      <a:pt x="288" y="762"/>
                    </a:lnTo>
                    <a:lnTo>
                      <a:pt x="294" y="738"/>
                    </a:lnTo>
                    <a:lnTo>
                      <a:pt x="300" y="714"/>
                    </a:lnTo>
                    <a:lnTo>
                      <a:pt x="306" y="696"/>
                    </a:lnTo>
                    <a:lnTo>
                      <a:pt x="306" y="672"/>
                    </a:lnTo>
                    <a:lnTo>
                      <a:pt x="312" y="648"/>
                    </a:lnTo>
                    <a:lnTo>
                      <a:pt x="318" y="630"/>
                    </a:lnTo>
                    <a:lnTo>
                      <a:pt x="324" y="606"/>
                    </a:lnTo>
                    <a:lnTo>
                      <a:pt x="330" y="582"/>
                    </a:lnTo>
                    <a:lnTo>
                      <a:pt x="336" y="564"/>
                    </a:lnTo>
                    <a:lnTo>
                      <a:pt x="342" y="540"/>
                    </a:lnTo>
                    <a:lnTo>
                      <a:pt x="342" y="522"/>
                    </a:lnTo>
                    <a:lnTo>
                      <a:pt x="348" y="498"/>
                    </a:lnTo>
                    <a:lnTo>
                      <a:pt x="354" y="480"/>
                    </a:lnTo>
                    <a:lnTo>
                      <a:pt x="360" y="456"/>
                    </a:lnTo>
                    <a:lnTo>
                      <a:pt x="366" y="438"/>
                    </a:lnTo>
                    <a:lnTo>
                      <a:pt x="372" y="414"/>
                    </a:lnTo>
                    <a:lnTo>
                      <a:pt x="378" y="396"/>
                    </a:lnTo>
                    <a:lnTo>
                      <a:pt x="384" y="378"/>
                    </a:lnTo>
                    <a:lnTo>
                      <a:pt x="384" y="360"/>
                    </a:lnTo>
                    <a:lnTo>
                      <a:pt x="390" y="342"/>
                    </a:lnTo>
                    <a:lnTo>
                      <a:pt x="396" y="318"/>
                    </a:lnTo>
                    <a:lnTo>
                      <a:pt x="402" y="300"/>
                    </a:lnTo>
                    <a:lnTo>
                      <a:pt x="408" y="288"/>
                    </a:lnTo>
                    <a:lnTo>
                      <a:pt x="414" y="270"/>
                    </a:lnTo>
                    <a:lnTo>
                      <a:pt x="420" y="252"/>
                    </a:lnTo>
                    <a:lnTo>
                      <a:pt x="426" y="234"/>
                    </a:lnTo>
                    <a:lnTo>
                      <a:pt x="426" y="216"/>
                    </a:lnTo>
                    <a:lnTo>
                      <a:pt x="432" y="204"/>
                    </a:lnTo>
                    <a:lnTo>
                      <a:pt x="438" y="186"/>
                    </a:lnTo>
                    <a:lnTo>
                      <a:pt x="444" y="174"/>
                    </a:lnTo>
                    <a:lnTo>
                      <a:pt x="450" y="162"/>
                    </a:lnTo>
                    <a:lnTo>
                      <a:pt x="456" y="144"/>
                    </a:lnTo>
                    <a:lnTo>
                      <a:pt x="462" y="132"/>
                    </a:lnTo>
                    <a:lnTo>
                      <a:pt x="462" y="120"/>
                    </a:lnTo>
                    <a:lnTo>
                      <a:pt x="468" y="108"/>
                    </a:lnTo>
                    <a:lnTo>
                      <a:pt x="474" y="96"/>
                    </a:lnTo>
                    <a:lnTo>
                      <a:pt x="480" y="84"/>
                    </a:lnTo>
                    <a:lnTo>
                      <a:pt x="486" y="78"/>
                    </a:lnTo>
                    <a:lnTo>
                      <a:pt x="492" y="66"/>
                    </a:lnTo>
                    <a:lnTo>
                      <a:pt x="498" y="54"/>
                    </a:lnTo>
                    <a:lnTo>
                      <a:pt x="504" y="48"/>
                    </a:lnTo>
                    <a:lnTo>
                      <a:pt x="504" y="42"/>
                    </a:lnTo>
                    <a:lnTo>
                      <a:pt x="510" y="36"/>
                    </a:lnTo>
                    <a:lnTo>
                      <a:pt x="516" y="24"/>
                    </a:lnTo>
                    <a:lnTo>
                      <a:pt x="522" y="18"/>
                    </a:lnTo>
                    <a:lnTo>
                      <a:pt x="528" y="18"/>
                    </a:lnTo>
                    <a:lnTo>
                      <a:pt x="534" y="12"/>
                    </a:lnTo>
                    <a:lnTo>
                      <a:pt x="540" y="6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8" y="6"/>
                    </a:lnTo>
                    <a:lnTo>
                      <a:pt x="594" y="6"/>
                    </a:lnTo>
                    <a:lnTo>
                      <a:pt x="600" y="12"/>
                    </a:lnTo>
                    <a:lnTo>
                      <a:pt x="606" y="18"/>
                    </a:lnTo>
                    <a:lnTo>
                      <a:pt x="612" y="18"/>
                    </a:lnTo>
                    <a:lnTo>
                      <a:pt x="618" y="24"/>
                    </a:lnTo>
                    <a:lnTo>
                      <a:pt x="624" y="36"/>
                    </a:lnTo>
                    <a:lnTo>
                      <a:pt x="624" y="42"/>
                    </a:lnTo>
                    <a:lnTo>
                      <a:pt x="630" y="48"/>
                    </a:lnTo>
                    <a:lnTo>
                      <a:pt x="636" y="54"/>
                    </a:lnTo>
                    <a:lnTo>
                      <a:pt x="642" y="66"/>
                    </a:lnTo>
                    <a:lnTo>
                      <a:pt x="648" y="78"/>
                    </a:lnTo>
                    <a:lnTo>
                      <a:pt x="654" y="84"/>
                    </a:lnTo>
                    <a:lnTo>
                      <a:pt x="660" y="96"/>
                    </a:lnTo>
                    <a:lnTo>
                      <a:pt x="666" y="108"/>
                    </a:lnTo>
                    <a:lnTo>
                      <a:pt x="666" y="120"/>
                    </a:lnTo>
                    <a:lnTo>
                      <a:pt x="672" y="132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 87"/>
              <p:cNvSpPr>
                <a:spLocks/>
              </p:cNvSpPr>
              <p:nvPr/>
            </p:nvSpPr>
            <p:spPr bwMode="auto">
              <a:xfrm>
                <a:off x="3390900" y="1200150"/>
                <a:ext cx="1076325" cy="2962275"/>
              </a:xfrm>
              <a:custGeom>
                <a:avLst/>
                <a:gdLst>
                  <a:gd name="T0" fmla="*/ 12 w 678"/>
                  <a:gd name="T1" fmla="*/ 30 h 1866"/>
                  <a:gd name="T2" fmla="*/ 30 w 678"/>
                  <a:gd name="T3" fmla="*/ 72 h 1866"/>
                  <a:gd name="T4" fmla="*/ 42 w 678"/>
                  <a:gd name="T5" fmla="*/ 120 h 1866"/>
                  <a:gd name="T6" fmla="*/ 60 w 678"/>
                  <a:gd name="T7" fmla="*/ 168 h 1866"/>
                  <a:gd name="T8" fmla="*/ 72 w 678"/>
                  <a:gd name="T9" fmla="*/ 228 h 1866"/>
                  <a:gd name="T10" fmla="*/ 90 w 678"/>
                  <a:gd name="T11" fmla="*/ 282 h 1866"/>
                  <a:gd name="T12" fmla="*/ 108 w 678"/>
                  <a:gd name="T13" fmla="*/ 348 h 1866"/>
                  <a:gd name="T14" fmla="*/ 120 w 678"/>
                  <a:gd name="T15" fmla="*/ 408 h 1866"/>
                  <a:gd name="T16" fmla="*/ 138 w 678"/>
                  <a:gd name="T17" fmla="*/ 474 h 1866"/>
                  <a:gd name="T18" fmla="*/ 156 w 678"/>
                  <a:gd name="T19" fmla="*/ 540 h 1866"/>
                  <a:gd name="T20" fmla="*/ 168 w 678"/>
                  <a:gd name="T21" fmla="*/ 606 h 1866"/>
                  <a:gd name="T22" fmla="*/ 186 w 678"/>
                  <a:gd name="T23" fmla="*/ 672 h 1866"/>
                  <a:gd name="T24" fmla="*/ 198 w 678"/>
                  <a:gd name="T25" fmla="*/ 738 h 1866"/>
                  <a:gd name="T26" fmla="*/ 216 w 678"/>
                  <a:gd name="T27" fmla="*/ 810 h 1866"/>
                  <a:gd name="T28" fmla="*/ 234 w 678"/>
                  <a:gd name="T29" fmla="*/ 876 h 1866"/>
                  <a:gd name="T30" fmla="*/ 246 w 678"/>
                  <a:gd name="T31" fmla="*/ 942 h 1866"/>
                  <a:gd name="T32" fmla="*/ 264 w 678"/>
                  <a:gd name="T33" fmla="*/ 1002 h 1866"/>
                  <a:gd name="T34" fmla="*/ 276 w 678"/>
                  <a:gd name="T35" fmla="*/ 1062 h 1866"/>
                  <a:gd name="T36" fmla="*/ 294 w 678"/>
                  <a:gd name="T37" fmla="*/ 1122 h 1866"/>
                  <a:gd name="T38" fmla="*/ 312 w 678"/>
                  <a:gd name="T39" fmla="*/ 1182 h 1866"/>
                  <a:gd name="T40" fmla="*/ 324 w 678"/>
                  <a:gd name="T41" fmla="*/ 1236 h 1866"/>
                  <a:gd name="T42" fmla="*/ 342 w 678"/>
                  <a:gd name="T43" fmla="*/ 1290 h 1866"/>
                  <a:gd name="T44" fmla="*/ 354 w 678"/>
                  <a:gd name="T45" fmla="*/ 1344 h 1866"/>
                  <a:gd name="T46" fmla="*/ 372 w 678"/>
                  <a:gd name="T47" fmla="*/ 1392 h 1866"/>
                  <a:gd name="T48" fmla="*/ 390 w 678"/>
                  <a:gd name="T49" fmla="*/ 1434 h 1866"/>
                  <a:gd name="T50" fmla="*/ 402 w 678"/>
                  <a:gd name="T51" fmla="*/ 1482 h 1866"/>
                  <a:gd name="T52" fmla="*/ 420 w 678"/>
                  <a:gd name="T53" fmla="*/ 1518 h 1866"/>
                  <a:gd name="T54" fmla="*/ 432 w 678"/>
                  <a:gd name="T55" fmla="*/ 1560 h 1866"/>
                  <a:gd name="T56" fmla="*/ 450 w 678"/>
                  <a:gd name="T57" fmla="*/ 1590 h 1866"/>
                  <a:gd name="T58" fmla="*/ 468 w 678"/>
                  <a:gd name="T59" fmla="*/ 1626 h 1866"/>
                  <a:gd name="T60" fmla="*/ 480 w 678"/>
                  <a:gd name="T61" fmla="*/ 1656 h 1866"/>
                  <a:gd name="T62" fmla="*/ 498 w 678"/>
                  <a:gd name="T63" fmla="*/ 1680 h 1866"/>
                  <a:gd name="T64" fmla="*/ 516 w 678"/>
                  <a:gd name="T65" fmla="*/ 1710 h 1866"/>
                  <a:gd name="T66" fmla="*/ 528 w 678"/>
                  <a:gd name="T67" fmla="*/ 1734 h 1866"/>
                  <a:gd name="T68" fmla="*/ 546 w 678"/>
                  <a:gd name="T69" fmla="*/ 1752 h 1866"/>
                  <a:gd name="T70" fmla="*/ 558 w 678"/>
                  <a:gd name="T71" fmla="*/ 1770 h 1866"/>
                  <a:gd name="T72" fmla="*/ 576 w 678"/>
                  <a:gd name="T73" fmla="*/ 1788 h 1866"/>
                  <a:gd name="T74" fmla="*/ 594 w 678"/>
                  <a:gd name="T75" fmla="*/ 1806 h 1866"/>
                  <a:gd name="T76" fmla="*/ 612 w 678"/>
                  <a:gd name="T77" fmla="*/ 1824 h 1866"/>
                  <a:gd name="T78" fmla="*/ 630 w 678"/>
                  <a:gd name="T79" fmla="*/ 1836 h 1866"/>
                  <a:gd name="T80" fmla="*/ 648 w 678"/>
                  <a:gd name="T81" fmla="*/ 1848 h 1866"/>
                  <a:gd name="T82" fmla="*/ 666 w 678"/>
                  <a:gd name="T83" fmla="*/ 1860 h 1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8" h="1866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  <a:lnTo>
                      <a:pt x="18" y="42"/>
                    </a:lnTo>
                    <a:lnTo>
                      <a:pt x="24" y="5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102"/>
                    </a:lnTo>
                    <a:lnTo>
                      <a:pt x="42" y="120"/>
                    </a:lnTo>
                    <a:lnTo>
                      <a:pt x="48" y="138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66" y="186"/>
                    </a:lnTo>
                    <a:lnTo>
                      <a:pt x="72" y="210"/>
                    </a:lnTo>
                    <a:lnTo>
                      <a:pt x="72" y="228"/>
                    </a:lnTo>
                    <a:lnTo>
                      <a:pt x="78" y="246"/>
                    </a:lnTo>
                    <a:lnTo>
                      <a:pt x="84" y="264"/>
                    </a:lnTo>
                    <a:lnTo>
                      <a:pt x="90" y="282"/>
                    </a:lnTo>
                    <a:lnTo>
                      <a:pt x="96" y="306"/>
                    </a:lnTo>
                    <a:lnTo>
                      <a:pt x="102" y="324"/>
                    </a:lnTo>
                    <a:lnTo>
                      <a:pt x="108" y="348"/>
                    </a:lnTo>
                    <a:lnTo>
                      <a:pt x="114" y="366"/>
                    </a:lnTo>
                    <a:lnTo>
                      <a:pt x="114" y="390"/>
                    </a:lnTo>
                    <a:lnTo>
                      <a:pt x="120" y="408"/>
                    </a:lnTo>
                    <a:lnTo>
                      <a:pt x="126" y="432"/>
                    </a:lnTo>
                    <a:lnTo>
                      <a:pt x="132" y="450"/>
                    </a:lnTo>
                    <a:lnTo>
                      <a:pt x="138" y="474"/>
                    </a:lnTo>
                    <a:lnTo>
                      <a:pt x="144" y="498"/>
                    </a:lnTo>
                    <a:lnTo>
                      <a:pt x="150" y="516"/>
                    </a:lnTo>
                    <a:lnTo>
                      <a:pt x="156" y="540"/>
                    </a:lnTo>
                    <a:lnTo>
                      <a:pt x="156" y="564"/>
                    </a:lnTo>
                    <a:lnTo>
                      <a:pt x="162" y="582"/>
                    </a:lnTo>
                    <a:lnTo>
                      <a:pt x="168" y="606"/>
                    </a:lnTo>
                    <a:lnTo>
                      <a:pt x="174" y="630"/>
                    </a:lnTo>
                    <a:lnTo>
                      <a:pt x="180" y="654"/>
                    </a:lnTo>
                    <a:lnTo>
                      <a:pt x="186" y="672"/>
                    </a:lnTo>
                    <a:lnTo>
                      <a:pt x="192" y="696"/>
                    </a:lnTo>
                    <a:lnTo>
                      <a:pt x="192" y="720"/>
                    </a:lnTo>
                    <a:lnTo>
                      <a:pt x="198" y="738"/>
                    </a:lnTo>
                    <a:lnTo>
                      <a:pt x="204" y="762"/>
                    </a:lnTo>
                    <a:lnTo>
                      <a:pt x="210" y="786"/>
                    </a:lnTo>
                    <a:lnTo>
                      <a:pt x="216" y="810"/>
                    </a:lnTo>
                    <a:lnTo>
                      <a:pt x="222" y="828"/>
                    </a:lnTo>
                    <a:lnTo>
                      <a:pt x="228" y="852"/>
                    </a:lnTo>
                    <a:lnTo>
                      <a:pt x="234" y="876"/>
                    </a:lnTo>
                    <a:lnTo>
                      <a:pt x="234" y="894"/>
                    </a:lnTo>
                    <a:lnTo>
                      <a:pt x="240" y="918"/>
                    </a:lnTo>
                    <a:lnTo>
                      <a:pt x="246" y="942"/>
                    </a:lnTo>
                    <a:lnTo>
                      <a:pt x="252" y="960"/>
                    </a:lnTo>
                    <a:lnTo>
                      <a:pt x="258" y="984"/>
                    </a:lnTo>
                    <a:lnTo>
                      <a:pt x="264" y="1002"/>
                    </a:lnTo>
                    <a:lnTo>
                      <a:pt x="270" y="1026"/>
                    </a:lnTo>
                    <a:lnTo>
                      <a:pt x="276" y="1044"/>
                    </a:lnTo>
                    <a:lnTo>
                      <a:pt x="276" y="1062"/>
                    </a:lnTo>
                    <a:lnTo>
                      <a:pt x="282" y="1086"/>
                    </a:lnTo>
                    <a:lnTo>
                      <a:pt x="288" y="1104"/>
                    </a:lnTo>
                    <a:lnTo>
                      <a:pt x="294" y="1122"/>
                    </a:lnTo>
                    <a:lnTo>
                      <a:pt x="300" y="1146"/>
                    </a:lnTo>
                    <a:lnTo>
                      <a:pt x="306" y="1164"/>
                    </a:lnTo>
                    <a:lnTo>
                      <a:pt x="312" y="1182"/>
                    </a:lnTo>
                    <a:lnTo>
                      <a:pt x="312" y="1200"/>
                    </a:lnTo>
                    <a:lnTo>
                      <a:pt x="318" y="1218"/>
                    </a:lnTo>
                    <a:lnTo>
                      <a:pt x="324" y="1236"/>
                    </a:lnTo>
                    <a:lnTo>
                      <a:pt x="330" y="1254"/>
                    </a:lnTo>
                    <a:lnTo>
                      <a:pt x="336" y="1272"/>
                    </a:lnTo>
                    <a:lnTo>
                      <a:pt x="342" y="1290"/>
                    </a:lnTo>
                    <a:lnTo>
                      <a:pt x="348" y="1308"/>
                    </a:lnTo>
                    <a:lnTo>
                      <a:pt x="354" y="1326"/>
                    </a:lnTo>
                    <a:lnTo>
                      <a:pt x="354" y="1344"/>
                    </a:lnTo>
                    <a:lnTo>
                      <a:pt x="360" y="1362"/>
                    </a:lnTo>
                    <a:lnTo>
                      <a:pt x="366" y="1374"/>
                    </a:lnTo>
                    <a:lnTo>
                      <a:pt x="372" y="1392"/>
                    </a:lnTo>
                    <a:lnTo>
                      <a:pt x="378" y="1404"/>
                    </a:lnTo>
                    <a:lnTo>
                      <a:pt x="384" y="1422"/>
                    </a:lnTo>
                    <a:lnTo>
                      <a:pt x="390" y="1434"/>
                    </a:lnTo>
                    <a:lnTo>
                      <a:pt x="396" y="1452"/>
                    </a:lnTo>
                    <a:lnTo>
                      <a:pt x="396" y="1464"/>
                    </a:lnTo>
                    <a:lnTo>
                      <a:pt x="402" y="1482"/>
                    </a:lnTo>
                    <a:lnTo>
                      <a:pt x="408" y="1494"/>
                    </a:lnTo>
                    <a:lnTo>
                      <a:pt x="414" y="1506"/>
                    </a:lnTo>
                    <a:lnTo>
                      <a:pt x="420" y="1518"/>
                    </a:lnTo>
                    <a:lnTo>
                      <a:pt x="426" y="1530"/>
                    </a:lnTo>
                    <a:lnTo>
                      <a:pt x="432" y="1548"/>
                    </a:lnTo>
                    <a:lnTo>
                      <a:pt x="432" y="1560"/>
                    </a:lnTo>
                    <a:lnTo>
                      <a:pt x="438" y="1572"/>
                    </a:lnTo>
                    <a:lnTo>
                      <a:pt x="444" y="1584"/>
                    </a:lnTo>
                    <a:lnTo>
                      <a:pt x="450" y="1590"/>
                    </a:lnTo>
                    <a:lnTo>
                      <a:pt x="456" y="1602"/>
                    </a:lnTo>
                    <a:lnTo>
                      <a:pt x="462" y="1614"/>
                    </a:lnTo>
                    <a:lnTo>
                      <a:pt x="468" y="1626"/>
                    </a:lnTo>
                    <a:lnTo>
                      <a:pt x="474" y="1638"/>
                    </a:lnTo>
                    <a:lnTo>
                      <a:pt x="474" y="1644"/>
                    </a:lnTo>
                    <a:lnTo>
                      <a:pt x="480" y="1656"/>
                    </a:lnTo>
                    <a:lnTo>
                      <a:pt x="486" y="1662"/>
                    </a:lnTo>
                    <a:lnTo>
                      <a:pt x="492" y="1674"/>
                    </a:lnTo>
                    <a:lnTo>
                      <a:pt x="498" y="1680"/>
                    </a:lnTo>
                    <a:lnTo>
                      <a:pt x="504" y="1692"/>
                    </a:lnTo>
                    <a:lnTo>
                      <a:pt x="510" y="1698"/>
                    </a:lnTo>
                    <a:lnTo>
                      <a:pt x="516" y="1710"/>
                    </a:lnTo>
                    <a:lnTo>
                      <a:pt x="516" y="1716"/>
                    </a:lnTo>
                    <a:lnTo>
                      <a:pt x="522" y="1722"/>
                    </a:lnTo>
                    <a:lnTo>
                      <a:pt x="528" y="1734"/>
                    </a:lnTo>
                    <a:lnTo>
                      <a:pt x="534" y="1740"/>
                    </a:lnTo>
                    <a:lnTo>
                      <a:pt x="540" y="1746"/>
                    </a:lnTo>
                    <a:lnTo>
                      <a:pt x="546" y="1752"/>
                    </a:lnTo>
                    <a:lnTo>
                      <a:pt x="552" y="1758"/>
                    </a:lnTo>
                    <a:lnTo>
                      <a:pt x="552" y="1764"/>
                    </a:lnTo>
                    <a:lnTo>
                      <a:pt x="558" y="1770"/>
                    </a:lnTo>
                    <a:lnTo>
                      <a:pt x="564" y="1776"/>
                    </a:lnTo>
                    <a:lnTo>
                      <a:pt x="570" y="1782"/>
                    </a:lnTo>
                    <a:lnTo>
                      <a:pt x="576" y="1788"/>
                    </a:lnTo>
                    <a:lnTo>
                      <a:pt x="582" y="1794"/>
                    </a:lnTo>
                    <a:lnTo>
                      <a:pt x="588" y="1800"/>
                    </a:lnTo>
                    <a:lnTo>
                      <a:pt x="594" y="1806"/>
                    </a:lnTo>
                    <a:lnTo>
                      <a:pt x="600" y="1812"/>
                    </a:lnTo>
                    <a:lnTo>
                      <a:pt x="606" y="1818"/>
                    </a:lnTo>
                    <a:lnTo>
                      <a:pt x="612" y="1824"/>
                    </a:lnTo>
                    <a:lnTo>
                      <a:pt x="618" y="1824"/>
                    </a:lnTo>
                    <a:lnTo>
                      <a:pt x="624" y="1830"/>
                    </a:lnTo>
                    <a:lnTo>
                      <a:pt x="630" y="1836"/>
                    </a:lnTo>
                    <a:lnTo>
                      <a:pt x="636" y="1842"/>
                    </a:lnTo>
                    <a:lnTo>
                      <a:pt x="642" y="1842"/>
                    </a:lnTo>
                    <a:lnTo>
                      <a:pt x="648" y="1848"/>
                    </a:lnTo>
                    <a:lnTo>
                      <a:pt x="654" y="1854"/>
                    </a:lnTo>
                    <a:lnTo>
                      <a:pt x="660" y="1854"/>
                    </a:lnTo>
                    <a:lnTo>
                      <a:pt x="666" y="1860"/>
                    </a:lnTo>
                    <a:lnTo>
                      <a:pt x="672" y="1860"/>
                    </a:lnTo>
                    <a:lnTo>
                      <a:pt x="678" y="1866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 88"/>
              <p:cNvSpPr>
                <a:spLocks/>
              </p:cNvSpPr>
              <p:nvPr/>
            </p:nvSpPr>
            <p:spPr bwMode="auto">
              <a:xfrm>
                <a:off x="4467225" y="4162425"/>
                <a:ext cx="828675" cy="76200"/>
              </a:xfrm>
              <a:custGeom>
                <a:avLst/>
                <a:gdLst>
                  <a:gd name="T0" fmla="*/ 6 w 522"/>
                  <a:gd name="T1" fmla="*/ 0 h 48"/>
                  <a:gd name="T2" fmla="*/ 18 w 522"/>
                  <a:gd name="T3" fmla="*/ 6 h 48"/>
                  <a:gd name="T4" fmla="*/ 30 w 522"/>
                  <a:gd name="T5" fmla="*/ 12 h 48"/>
                  <a:gd name="T6" fmla="*/ 42 w 522"/>
                  <a:gd name="T7" fmla="*/ 18 h 48"/>
                  <a:gd name="T8" fmla="*/ 54 w 522"/>
                  <a:gd name="T9" fmla="*/ 18 h 48"/>
                  <a:gd name="T10" fmla="*/ 66 w 522"/>
                  <a:gd name="T11" fmla="*/ 24 h 48"/>
                  <a:gd name="T12" fmla="*/ 78 w 522"/>
                  <a:gd name="T13" fmla="*/ 30 h 48"/>
                  <a:gd name="T14" fmla="*/ 90 w 522"/>
                  <a:gd name="T15" fmla="*/ 30 h 48"/>
                  <a:gd name="T16" fmla="*/ 102 w 522"/>
                  <a:gd name="T17" fmla="*/ 30 h 48"/>
                  <a:gd name="T18" fmla="*/ 114 w 522"/>
                  <a:gd name="T19" fmla="*/ 36 h 48"/>
                  <a:gd name="T20" fmla="*/ 126 w 522"/>
                  <a:gd name="T21" fmla="*/ 36 h 48"/>
                  <a:gd name="T22" fmla="*/ 138 w 522"/>
                  <a:gd name="T23" fmla="*/ 36 h 48"/>
                  <a:gd name="T24" fmla="*/ 150 w 522"/>
                  <a:gd name="T25" fmla="*/ 42 h 48"/>
                  <a:gd name="T26" fmla="*/ 162 w 522"/>
                  <a:gd name="T27" fmla="*/ 42 h 48"/>
                  <a:gd name="T28" fmla="*/ 174 w 522"/>
                  <a:gd name="T29" fmla="*/ 42 h 48"/>
                  <a:gd name="T30" fmla="*/ 186 w 522"/>
                  <a:gd name="T31" fmla="*/ 42 h 48"/>
                  <a:gd name="T32" fmla="*/ 198 w 522"/>
                  <a:gd name="T33" fmla="*/ 42 h 48"/>
                  <a:gd name="T34" fmla="*/ 210 w 522"/>
                  <a:gd name="T35" fmla="*/ 48 h 48"/>
                  <a:gd name="T36" fmla="*/ 222 w 522"/>
                  <a:gd name="T37" fmla="*/ 48 h 48"/>
                  <a:gd name="T38" fmla="*/ 234 w 522"/>
                  <a:gd name="T39" fmla="*/ 48 h 48"/>
                  <a:gd name="T40" fmla="*/ 246 w 522"/>
                  <a:gd name="T41" fmla="*/ 48 h 48"/>
                  <a:gd name="T42" fmla="*/ 258 w 522"/>
                  <a:gd name="T43" fmla="*/ 48 h 48"/>
                  <a:gd name="T44" fmla="*/ 270 w 522"/>
                  <a:gd name="T45" fmla="*/ 48 h 48"/>
                  <a:gd name="T46" fmla="*/ 282 w 522"/>
                  <a:gd name="T47" fmla="*/ 48 h 48"/>
                  <a:gd name="T48" fmla="*/ 294 w 522"/>
                  <a:gd name="T49" fmla="*/ 48 h 48"/>
                  <a:gd name="T50" fmla="*/ 306 w 522"/>
                  <a:gd name="T51" fmla="*/ 48 h 48"/>
                  <a:gd name="T52" fmla="*/ 318 w 522"/>
                  <a:gd name="T53" fmla="*/ 48 h 48"/>
                  <a:gd name="T54" fmla="*/ 330 w 522"/>
                  <a:gd name="T55" fmla="*/ 48 h 48"/>
                  <a:gd name="T56" fmla="*/ 342 w 522"/>
                  <a:gd name="T57" fmla="*/ 48 h 48"/>
                  <a:gd name="T58" fmla="*/ 354 w 522"/>
                  <a:gd name="T59" fmla="*/ 48 h 48"/>
                  <a:gd name="T60" fmla="*/ 366 w 522"/>
                  <a:gd name="T61" fmla="*/ 48 h 48"/>
                  <a:gd name="T62" fmla="*/ 378 w 522"/>
                  <a:gd name="T63" fmla="*/ 48 h 48"/>
                  <a:gd name="T64" fmla="*/ 390 w 522"/>
                  <a:gd name="T65" fmla="*/ 48 h 48"/>
                  <a:gd name="T66" fmla="*/ 402 w 522"/>
                  <a:gd name="T67" fmla="*/ 48 h 48"/>
                  <a:gd name="T68" fmla="*/ 414 w 522"/>
                  <a:gd name="T69" fmla="*/ 48 h 48"/>
                  <a:gd name="T70" fmla="*/ 426 w 522"/>
                  <a:gd name="T71" fmla="*/ 48 h 48"/>
                  <a:gd name="T72" fmla="*/ 438 w 522"/>
                  <a:gd name="T73" fmla="*/ 48 h 48"/>
                  <a:gd name="T74" fmla="*/ 450 w 522"/>
                  <a:gd name="T75" fmla="*/ 48 h 48"/>
                  <a:gd name="T76" fmla="*/ 462 w 522"/>
                  <a:gd name="T77" fmla="*/ 48 h 48"/>
                  <a:gd name="T78" fmla="*/ 474 w 522"/>
                  <a:gd name="T79" fmla="*/ 48 h 48"/>
                  <a:gd name="T80" fmla="*/ 486 w 522"/>
                  <a:gd name="T81" fmla="*/ 48 h 48"/>
                  <a:gd name="T82" fmla="*/ 498 w 522"/>
                  <a:gd name="T83" fmla="*/ 48 h 48"/>
                  <a:gd name="T84" fmla="*/ 510 w 522"/>
                  <a:gd name="T85" fmla="*/ 48 h 48"/>
                  <a:gd name="T86" fmla="*/ 522 w 522"/>
                  <a:gd name="T8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2" h="4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42"/>
                    </a:lnTo>
                    <a:lnTo>
                      <a:pt x="156" y="42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2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42"/>
                    </a:lnTo>
                    <a:lnTo>
                      <a:pt x="198" y="42"/>
                    </a:lnTo>
                    <a:lnTo>
                      <a:pt x="204" y="48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48"/>
                    </a:lnTo>
                    <a:lnTo>
                      <a:pt x="228" y="48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48"/>
                    </a:lnTo>
                    <a:lnTo>
                      <a:pt x="288" y="48"/>
                    </a:lnTo>
                    <a:lnTo>
                      <a:pt x="294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8" y="48"/>
                    </a:lnTo>
                    <a:lnTo>
                      <a:pt x="324" y="48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8"/>
                    </a:lnTo>
                    <a:lnTo>
                      <a:pt x="348" y="48"/>
                    </a:lnTo>
                    <a:lnTo>
                      <a:pt x="354" y="48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72" y="48"/>
                    </a:lnTo>
                    <a:lnTo>
                      <a:pt x="378" y="48"/>
                    </a:lnTo>
                    <a:lnTo>
                      <a:pt x="384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402" y="48"/>
                    </a:lnTo>
                    <a:lnTo>
                      <a:pt x="408" y="48"/>
                    </a:lnTo>
                    <a:lnTo>
                      <a:pt x="414" y="48"/>
                    </a:lnTo>
                    <a:lnTo>
                      <a:pt x="420" y="48"/>
                    </a:lnTo>
                    <a:lnTo>
                      <a:pt x="426" y="48"/>
                    </a:lnTo>
                    <a:lnTo>
                      <a:pt x="432" y="48"/>
                    </a:lnTo>
                    <a:lnTo>
                      <a:pt x="438" y="48"/>
                    </a:lnTo>
                    <a:lnTo>
                      <a:pt x="444" y="48"/>
                    </a:lnTo>
                    <a:lnTo>
                      <a:pt x="450" y="48"/>
                    </a:lnTo>
                    <a:lnTo>
                      <a:pt x="456" y="48"/>
                    </a:lnTo>
                    <a:lnTo>
                      <a:pt x="462" y="48"/>
                    </a:lnTo>
                    <a:lnTo>
                      <a:pt x="468" y="48"/>
                    </a:lnTo>
                    <a:lnTo>
                      <a:pt x="474" y="48"/>
                    </a:lnTo>
                    <a:lnTo>
                      <a:pt x="480" y="48"/>
                    </a:lnTo>
                    <a:lnTo>
                      <a:pt x="486" y="48"/>
                    </a:lnTo>
                    <a:lnTo>
                      <a:pt x="492" y="48"/>
                    </a:lnTo>
                    <a:lnTo>
                      <a:pt x="498" y="48"/>
                    </a:lnTo>
                    <a:lnTo>
                      <a:pt x="504" y="48"/>
                    </a:lnTo>
                    <a:lnTo>
                      <a:pt x="510" y="48"/>
                    </a:lnTo>
                    <a:lnTo>
                      <a:pt x="516" y="48"/>
                    </a:lnTo>
                    <a:lnTo>
                      <a:pt x="522" y="48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26" name="Straight Connector 125"/>
            <p:cNvCxnSpPr/>
            <p:nvPr/>
          </p:nvCxnSpPr>
          <p:spPr>
            <a:xfrm flipH="1">
              <a:off x="1401683" y="3810829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FFFF66"/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 flipH="1">
              <a:off x="2302866" y="3803905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FFFF66"/>
              </a:solidFill>
              <a:prstDash val="solid"/>
            </a:ln>
            <a:effectLst/>
          </p:spPr>
        </p:cxnSp>
      </p:grpSp>
      <p:sp>
        <p:nvSpPr>
          <p:cNvPr id="63" name="TextBox 62"/>
          <p:cNvSpPr txBox="1"/>
          <p:nvPr/>
        </p:nvSpPr>
        <p:spPr>
          <a:xfrm>
            <a:off x="152400" y="46482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Expensive Lasers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Short (picosecond) and </a:t>
            </a:r>
            <a:r>
              <a:rPr kumimoji="1" lang="en-US" sz="24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Powerful </a:t>
            </a: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kumimoji="1" lang="en-US" sz="24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mega </a:t>
            </a: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joules) Light Pulse]</a:t>
            </a: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Impulse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Imaging: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Requirements</a:t>
            </a:r>
          </a:p>
        </p:txBody>
      </p:sp>
      <p:sp>
        <p:nvSpPr>
          <p:cNvPr id="54" name="Freeform 53"/>
          <p:cNvSpPr/>
          <p:nvPr/>
        </p:nvSpPr>
        <p:spPr>
          <a:xfrm>
            <a:off x="6474274" y="1540137"/>
            <a:ext cx="358670" cy="1605689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60857" y="3200400"/>
            <a:ext cx="9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09800" y="1444432"/>
            <a:ext cx="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Cambria Math" pitchFamily="18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526609" y="2191864"/>
            <a:ext cx="94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981713" y="2259241"/>
            <a:ext cx="374141" cy="374141"/>
          </a:xfrm>
          <a:prstGeom prst="ellipse">
            <a:avLst/>
          </a:prstGeom>
          <a:noFill/>
          <a:ln w="25400" cap="flat" cmpd="sng" algn="ctr">
            <a:solidFill>
              <a:srgbClr val="C1E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cxnSp>
        <p:nvCxnSpPr>
          <p:cNvPr id="59" name="Straight Arrow Connector 58"/>
          <p:cNvCxnSpPr>
            <a:endCxn id="58" idx="0"/>
          </p:cNvCxnSpPr>
          <p:nvPr/>
        </p:nvCxnSpPr>
        <p:spPr>
          <a:xfrm flipV="1">
            <a:off x="2168783" y="2259241"/>
            <a:ext cx="1" cy="187070"/>
          </a:xfrm>
          <a:prstGeom prst="straightConnector1">
            <a:avLst/>
          </a:prstGeom>
          <a:noFill/>
          <a:ln w="25400" cap="flat" cmpd="sng" algn="ctr">
            <a:solidFill>
              <a:srgbClr val="C1E0FF"/>
            </a:solidFill>
            <a:prstDash val="solid"/>
            <a:headEnd type="oval"/>
            <a:tailEnd type="triangl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5800" y="2249424"/>
            <a:ext cx="131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stop-watch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1" name="Straight Connector 60"/>
          <p:cNvCxnSpPr>
            <a:stCxn id="58" idx="6"/>
          </p:cNvCxnSpPr>
          <p:nvPr/>
        </p:nvCxnSpPr>
        <p:spPr>
          <a:xfrm>
            <a:off x="2355854" y="2446312"/>
            <a:ext cx="863597" cy="0"/>
          </a:xfrm>
          <a:prstGeom prst="line">
            <a:avLst/>
          </a:prstGeom>
          <a:noFill/>
          <a:ln w="19050" cap="flat" cmpd="sng" algn="ctr">
            <a:solidFill>
              <a:srgbClr val="F79646">
                <a:lumMod val="20000"/>
                <a:lumOff val="80000"/>
              </a:srgbClr>
            </a:solidFill>
            <a:prstDash val="solid"/>
          </a:ln>
          <a:effectLst/>
        </p:spPr>
      </p:cxnSp>
      <p:cxnSp>
        <p:nvCxnSpPr>
          <p:cNvPr id="62" name="Straight Connector 61"/>
          <p:cNvCxnSpPr/>
          <p:nvPr/>
        </p:nvCxnSpPr>
        <p:spPr>
          <a:xfrm>
            <a:off x="3227832" y="1732568"/>
            <a:ext cx="0" cy="1496446"/>
          </a:xfrm>
          <a:prstGeom prst="line">
            <a:avLst/>
          </a:prstGeom>
          <a:noFill/>
          <a:ln w="19050" cap="flat" cmpd="sng" algn="ctr">
            <a:solidFill>
              <a:srgbClr val="F79646">
                <a:lumMod val="20000"/>
                <a:lumOff val="80000"/>
              </a:srgbClr>
            </a:solidFill>
            <a:prstDash val="solid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>
            <a:off x="3608020" y="1661915"/>
            <a:ext cx="422797" cy="93512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H="1">
            <a:off x="3603825" y="3097484"/>
            <a:ext cx="414385" cy="130393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67" name="Group 66"/>
          <p:cNvGrpSpPr/>
          <p:nvPr/>
        </p:nvGrpSpPr>
        <p:grpSpPr>
          <a:xfrm rot="20688955">
            <a:off x="3706175" y="3320261"/>
            <a:ext cx="389745" cy="422861"/>
            <a:chOff x="1401683" y="2286000"/>
            <a:chExt cx="1353940" cy="1524829"/>
          </a:xfrm>
        </p:grpSpPr>
        <p:grpSp>
          <p:nvGrpSpPr>
            <p:cNvPr id="68" name="Group 67"/>
            <p:cNvGrpSpPr/>
            <p:nvPr/>
          </p:nvGrpSpPr>
          <p:grpSpPr>
            <a:xfrm>
              <a:off x="1847088" y="2286000"/>
              <a:ext cx="457011" cy="1517904"/>
              <a:chOff x="1152525" y="990600"/>
              <a:chExt cx="4143375" cy="3248025"/>
            </a:xfrm>
          </p:grpSpPr>
          <p:sp>
            <p:nvSpPr>
              <p:cNvPr id="71" name="Freeform 85"/>
              <p:cNvSpPr>
                <a:spLocks/>
              </p:cNvSpPr>
              <p:nvPr/>
            </p:nvSpPr>
            <p:spPr bwMode="auto">
              <a:xfrm>
                <a:off x="1152525" y="3762375"/>
                <a:ext cx="1171575" cy="476250"/>
              </a:xfrm>
              <a:custGeom>
                <a:avLst/>
                <a:gdLst>
                  <a:gd name="T0" fmla="*/ 12 w 738"/>
                  <a:gd name="T1" fmla="*/ 300 h 300"/>
                  <a:gd name="T2" fmla="*/ 30 w 738"/>
                  <a:gd name="T3" fmla="*/ 300 h 300"/>
                  <a:gd name="T4" fmla="*/ 48 w 738"/>
                  <a:gd name="T5" fmla="*/ 300 h 300"/>
                  <a:gd name="T6" fmla="*/ 66 w 738"/>
                  <a:gd name="T7" fmla="*/ 300 h 300"/>
                  <a:gd name="T8" fmla="*/ 84 w 738"/>
                  <a:gd name="T9" fmla="*/ 300 h 300"/>
                  <a:gd name="T10" fmla="*/ 102 w 738"/>
                  <a:gd name="T11" fmla="*/ 300 h 300"/>
                  <a:gd name="T12" fmla="*/ 120 w 738"/>
                  <a:gd name="T13" fmla="*/ 300 h 300"/>
                  <a:gd name="T14" fmla="*/ 138 w 738"/>
                  <a:gd name="T15" fmla="*/ 300 h 300"/>
                  <a:gd name="T16" fmla="*/ 156 w 738"/>
                  <a:gd name="T17" fmla="*/ 300 h 300"/>
                  <a:gd name="T18" fmla="*/ 174 w 738"/>
                  <a:gd name="T19" fmla="*/ 300 h 300"/>
                  <a:gd name="T20" fmla="*/ 192 w 738"/>
                  <a:gd name="T21" fmla="*/ 300 h 300"/>
                  <a:gd name="T22" fmla="*/ 210 w 738"/>
                  <a:gd name="T23" fmla="*/ 300 h 300"/>
                  <a:gd name="T24" fmla="*/ 228 w 738"/>
                  <a:gd name="T25" fmla="*/ 300 h 300"/>
                  <a:gd name="T26" fmla="*/ 246 w 738"/>
                  <a:gd name="T27" fmla="*/ 300 h 300"/>
                  <a:gd name="T28" fmla="*/ 264 w 738"/>
                  <a:gd name="T29" fmla="*/ 300 h 300"/>
                  <a:gd name="T30" fmla="*/ 282 w 738"/>
                  <a:gd name="T31" fmla="*/ 300 h 300"/>
                  <a:gd name="T32" fmla="*/ 300 w 738"/>
                  <a:gd name="T33" fmla="*/ 300 h 300"/>
                  <a:gd name="T34" fmla="*/ 318 w 738"/>
                  <a:gd name="T35" fmla="*/ 294 h 300"/>
                  <a:gd name="T36" fmla="*/ 336 w 738"/>
                  <a:gd name="T37" fmla="*/ 294 h 300"/>
                  <a:gd name="T38" fmla="*/ 354 w 738"/>
                  <a:gd name="T39" fmla="*/ 294 h 300"/>
                  <a:gd name="T40" fmla="*/ 372 w 738"/>
                  <a:gd name="T41" fmla="*/ 294 h 300"/>
                  <a:gd name="T42" fmla="*/ 390 w 738"/>
                  <a:gd name="T43" fmla="*/ 288 h 300"/>
                  <a:gd name="T44" fmla="*/ 408 w 738"/>
                  <a:gd name="T45" fmla="*/ 288 h 300"/>
                  <a:gd name="T46" fmla="*/ 426 w 738"/>
                  <a:gd name="T47" fmla="*/ 282 h 300"/>
                  <a:gd name="T48" fmla="*/ 444 w 738"/>
                  <a:gd name="T49" fmla="*/ 276 h 300"/>
                  <a:gd name="T50" fmla="*/ 462 w 738"/>
                  <a:gd name="T51" fmla="*/ 276 h 300"/>
                  <a:gd name="T52" fmla="*/ 480 w 738"/>
                  <a:gd name="T53" fmla="*/ 264 h 300"/>
                  <a:gd name="T54" fmla="*/ 498 w 738"/>
                  <a:gd name="T55" fmla="*/ 258 h 300"/>
                  <a:gd name="T56" fmla="*/ 516 w 738"/>
                  <a:gd name="T57" fmla="*/ 252 h 300"/>
                  <a:gd name="T58" fmla="*/ 534 w 738"/>
                  <a:gd name="T59" fmla="*/ 246 h 300"/>
                  <a:gd name="T60" fmla="*/ 552 w 738"/>
                  <a:gd name="T61" fmla="*/ 234 h 300"/>
                  <a:gd name="T62" fmla="*/ 570 w 738"/>
                  <a:gd name="T63" fmla="*/ 222 h 300"/>
                  <a:gd name="T64" fmla="*/ 588 w 738"/>
                  <a:gd name="T65" fmla="*/ 210 h 300"/>
                  <a:gd name="T66" fmla="*/ 600 w 738"/>
                  <a:gd name="T67" fmla="*/ 192 h 300"/>
                  <a:gd name="T68" fmla="*/ 618 w 738"/>
                  <a:gd name="T69" fmla="*/ 180 h 300"/>
                  <a:gd name="T70" fmla="*/ 636 w 738"/>
                  <a:gd name="T71" fmla="*/ 162 h 300"/>
                  <a:gd name="T72" fmla="*/ 648 w 738"/>
                  <a:gd name="T73" fmla="*/ 144 h 300"/>
                  <a:gd name="T74" fmla="*/ 666 w 738"/>
                  <a:gd name="T75" fmla="*/ 126 h 300"/>
                  <a:gd name="T76" fmla="*/ 678 w 738"/>
                  <a:gd name="T77" fmla="*/ 102 h 300"/>
                  <a:gd name="T78" fmla="*/ 696 w 738"/>
                  <a:gd name="T79" fmla="*/ 78 h 300"/>
                  <a:gd name="T80" fmla="*/ 714 w 738"/>
                  <a:gd name="T81" fmla="*/ 48 h 300"/>
                  <a:gd name="T82" fmla="*/ 726 w 738"/>
                  <a:gd name="T83" fmla="*/ 2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8" h="300">
                    <a:moveTo>
                      <a:pt x="0" y="300"/>
                    </a:moveTo>
                    <a:lnTo>
                      <a:pt x="6" y="300"/>
                    </a:lnTo>
                    <a:lnTo>
                      <a:pt x="12" y="300"/>
                    </a:lnTo>
                    <a:lnTo>
                      <a:pt x="18" y="300"/>
                    </a:lnTo>
                    <a:lnTo>
                      <a:pt x="24" y="300"/>
                    </a:lnTo>
                    <a:lnTo>
                      <a:pt x="30" y="300"/>
                    </a:lnTo>
                    <a:lnTo>
                      <a:pt x="36" y="300"/>
                    </a:lnTo>
                    <a:lnTo>
                      <a:pt x="42" y="300"/>
                    </a:lnTo>
                    <a:lnTo>
                      <a:pt x="48" y="300"/>
                    </a:lnTo>
                    <a:lnTo>
                      <a:pt x="54" y="300"/>
                    </a:lnTo>
                    <a:lnTo>
                      <a:pt x="60" y="300"/>
                    </a:lnTo>
                    <a:lnTo>
                      <a:pt x="66" y="300"/>
                    </a:lnTo>
                    <a:lnTo>
                      <a:pt x="72" y="300"/>
                    </a:lnTo>
                    <a:lnTo>
                      <a:pt x="78" y="300"/>
                    </a:lnTo>
                    <a:lnTo>
                      <a:pt x="84" y="300"/>
                    </a:lnTo>
                    <a:lnTo>
                      <a:pt x="90" y="300"/>
                    </a:lnTo>
                    <a:lnTo>
                      <a:pt x="96" y="300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14" y="300"/>
                    </a:lnTo>
                    <a:lnTo>
                      <a:pt x="120" y="300"/>
                    </a:lnTo>
                    <a:lnTo>
                      <a:pt x="126" y="300"/>
                    </a:lnTo>
                    <a:lnTo>
                      <a:pt x="132" y="300"/>
                    </a:lnTo>
                    <a:lnTo>
                      <a:pt x="138" y="300"/>
                    </a:lnTo>
                    <a:lnTo>
                      <a:pt x="144" y="300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0"/>
                    </a:lnTo>
                    <a:lnTo>
                      <a:pt x="168" y="300"/>
                    </a:lnTo>
                    <a:lnTo>
                      <a:pt x="174" y="300"/>
                    </a:lnTo>
                    <a:lnTo>
                      <a:pt x="180" y="300"/>
                    </a:lnTo>
                    <a:lnTo>
                      <a:pt x="186" y="300"/>
                    </a:lnTo>
                    <a:lnTo>
                      <a:pt x="192" y="300"/>
                    </a:lnTo>
                    <a:lnTo>
                      <a:pt x="198" y="300"/>
                    </a:lnTo>
                    <a:lnTo>
                      <a:pt x="204" y="300"/>
                    </a:lnTo>
                    <a:lnTo>
                      <a:pt x="210" y="300"/>
                    </a:lnTo>
                    <a:lnTo>
                      <a:pt x="216" y="300"/>
                    </a:lnTo>
                    <a:lnTo>
                      <a:pt x="222" y="300"/>
                    </a:lnTo>
                    <a:lnTo>
                      <a:pt x="228" y="300"/>
                    </a:lnTo>
                    <a:lnTo>
                      <a:pt x="234" y="300"/>
                    </a:lnTo>
                    <a:lnTo>
                      <a:pt x="240" y="300"/>
                    </a:lnTo>
                    <a:lnTo>
                      <a:pt x="246" y="300"/>
                    </a:lnTo>
                    <a:lnTo>
                      <a:pt x="252" y="300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70" y="300"/>
                    </a:lnTo>
                    <a:lnTo>
                      <a:pt x="276" y="300"/>
                    </a:lnTo>
                    <a:lnTo>
                      <a:pt x="282" y="300"/>
                    </a:lnTo>
                    <a:lnTo>
                      <a:pt x="288" y="300"/>
                    </a:lnTo>
                    <a:lnTo>
                      <a:pt x="294" y="300"/>
                    </a:lnTo>
                    <a:lnTo>
                      <a:pt x="300" y="300"/>
                    </a:lnTo>
                    <a:lnTo>
                      <a:pt x="306" y="300"/>
                    </a:lnTo>
                    <a:lnTo>
                      <a:pt x="312" y="300"/>
                    </a:lnTo>
                    <a:lnTo>
                      <a:pt x="318" y="294"/>
                    </a:lnTo>
                    <a:lnTo>
                      <a:pt x="324" y="294"/>
                    </a:lnTo>
                    <a:lnTo>
                      <a:pt x="330" y="294"/>
                    </a:lnTo>
                    <a:lnTo>
                      <a:pt x="336" y="294"/>
                    </a:lnTo>
                    <a:lnTo>
                      <a:pt x="342" y="294"/>
                    </a:lnTo>
                    <a:lnTo>
                      <a:pt x="348" y="294"/>
                    </a:lnTo>
                    <a:lnTo>
                      <a:pt x="354" y="294"/>
                    </a:lnTo>
                    <a:lnTo>
                      <a:pt x="360" y="294"/>
                    </a:lnTo>
                    <a:lnTo>
                      <a:pt x="366" y="294"/>
                    </a:lnTo>
                    <a:lnTo>
                      <a:pt x="372" y="294"/>
                    </a:lnTo>
                    <a:lnTo>
                      <a:pt x="378" y="288"/>
                    </a:lnTo>
                    <a:lnTo>
                      <a:pt x="384" y="288"/>
                    </a:lnTo>
                    <a:lnTo>
                      <a:pt x="390" y="288"/>
                    </a:lnTo>
                    <a:lnTo>
                      <a:pt x="396" y="288"/>
                    </a:lnTo>
                    <a:lnTo>
                      <a:pt x="402" y="288"/>
                    </a:lnTo>
                    <a:lnTo>
                      <a:pt x="408" y="288"/>
                    </a:lnTo>
                    <a:lnTo>
                      <a:pt x="414" y="282"/>
                    </a:lnTo>
                    <a:lnTo>
                      <a:pt x="420" y="282"/>
                    </a:lnTo>
                    <a:lnTo>
                      <a:pt x="426" y="282"/>
                    </a:lnTo>
                    <a:lnTo>
                      <a:pt x="432" y="282"/>
                    </a:lnTo>
                    <a:lnTo>
                      <a:pt x="438" y="282"/>
                    </a:lnTo>
                    <a:lnTo>
                      <a:pt x="444" y="276"/>
                    </a:lnTo>
                    <a:lnTo>
                      <a:pt x="450" y="276"/>
                    </a:lnTo>
                    <a:lnTo>
                      <a:pt x="456" y="276"/>
                    </a:lnTo>
                    <a:lnTo>
                      <a:pt x="462" y="276"/>
                    </a:lnTo>
                    <a:lnTo>
                      <a:pt x="468" y="270"/>
                    </a:lnTo>
                    <a:lnTo>
                      <a:pt x="474" y="270"/>
                    </a:lnTo>
                    <a:lnTo>
                      <a:pt x="480" y="264"/>
                    </a:lnTo>
                    <a:lnTo>
                      <a:pt x="486" y="264"/>
                    </a:lnTo>
                    <a:lnTo>
                      <a:pt x="492" y="264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10" y="258"/>
                    </a:lnTo>
                    <a:lnTo>
                      <a:pt x="516" y="252"/>
                    </a:lnTo>
                    <a:lnTo>
                      <a:pt x="522" y="246"/>
                    </a:lnTo>
                    <a:lnTo>
                      <a:pt x="528" y="246"/>
                    </a:lnTo>
                    <a:lnTo>
                      <a:pt x="534" y="246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52" y="234"/>
                    </a:lnTo>
                    <a:lnTo>
                      <a:pt x="558" y="228"/>
                    </a:lnTo>
                    <a:lnTo>
                      <a:pt x="564" y="222"/>
                    </a:lnTo>
                    <a:lnTo>
                      <a:pt x="570" y="222"/>
                    </a:lnTo>
                    <a:lnTo>
                      <a:pt x="576" y="216"/>
                    </a:lnTo>
                    <a:lnTo>
                      <a:pt x="582" y="210"/>
                    </a:lnTo>
                    <a:lnTo>
                      <a:pt x="588" y="210"/>
                    </a:lnTo>
                    <a:lnTo>
                      <a:pt x="594" y="204"/>
                    </a:lnTo>
                    <a:lnTo>
                      <a:pt x="606" y="192"/>
                    </a:lnTo>
                    <a:lnTo>
                      <a:pt x="600" y="192"/>
                    </a:lnTo>
                    <a:lnTo>
                      <a:pt x="606" y="192"/>
                    </a:lnTo>
                    <a:lnTo>
                      <a:pt x="612" y="186"/>
                    </a:lnTo>
                    <a:lnTo>
                      <a:pt x="618" y="180"/>
                    </a:lnTo>
                    <a:lnTo>
                      <a:pt x="624" y="174"/>
                    </a:lnTo>
                    <a:lnTo>
                      <a:pt x="630" y="168"/>
                    </a:lnTo>
                    <a:lnTo>
                      <a:pt x="636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8"/>
                    </a:lnTo>
                    <a:lnTo>
                      <a:pt x="660" y="132"/>
                    </a:lnTo>
                    <a:lnTo>
                      <a:pt x="666" y="126"/>
                    </a:lnTo>
                    <a:lnTo>
                      <a:pt x="672" y="120"/>
                    </a:lnTo>
                    <a:lnTo>
                      <a:pt x="678" y="108"/>
                    </a:lnTo>
                    <a:lnTo>
                      <a:pt x="678" y="102"/>
                    </a:lnTo>
                    <a:lnTo>
                      <a:pt x="684" y="96"/>
                    </a:lnTo>
                    <a:lnTo>
                      <a:pt x="690" y="84"/>
                    </a:lnTo>
                    <a:lnTo>
                      <a:pt x="696" y="78"/>
                    </a:lnTo>
                    <a:lnTo>
                      <a:pt x="702" y="66"/>
                    </a:lnTo>
                    <a:lnTo>
                      <a:pt x="708" y="60"/>
                    </a:lnTo>
                    <a:lnTo>
                      <a:pt x="714" y="48"/>
                    </a:lnTo>
                    <a:lnTo>
                      <a:pt x="720" y="42"/>
                    </a:lnTo>
                    <a:lnTo>
                      <a:pt x="720" y="30"/>
                    </a:lnTo>
                    <a:lnTo>
                      <a:pt x="726" y="24"/>
                    </a:lnTo>
                    <a:lnTo>
                      <a:pt x="732" y="12"/>
                    </a:lnTo>
                    <a:lnTo>
                      <a:pt x="738" y="0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86"/>
              <p:cNvSpPr>
                <a:spLocks/>
              </p:cNvSpPr>
              <p:nvPr/>
            </p:nvSpPr>
            <p:spPr bwMode="auto">
              <a:xfrm>
                <a:off x="2324100" y="990600"/>
                <a:ext cx="1066800" cy="2771775"/>
              </a:xfrm>
              <a:custGeom>
                <a:avLst/>
                <a:gdLst>
                  <a:gd name="T0" fmla="*/ 12 w 672"/>
                  <a:gd name="T1" fmla="*/ 1722 h 1746"/>
                  <a:gd name="T2" fmla="*/ 24 w 672"/>
                  <a:gd name="T3" fmla="*/ 1692 h 1746"/>
                  <a:gd name="T4" fmla="*/ 42 w 672"/>
                  <a:gd name="T5" fmla="*/ 1650 h 1746"/>
                  <a:gd name="T6" fmla="*/ 60 w 672"/>
                  <a:gd name="T7" fmla="*/ 1614 h 1746"/>
                  <a:gd name="T8" fmla="*/ 72 w 672"/>
                  <a:gd name="T9" fmla="*/ 1566 h 1746"/>
                  <a:gd name="T10" fmla="*/ 90 w 672"/>
                  <a:gd name="T11" fmla="*/ 1524 h 1746"/>
                  <a:gd name="T12" fmla="*/ 102 w 672"/>
                  <a:gd name="T13" fmla="*/ 1476 h 1746"/>
                  <a:gd name="T14" fmla="*/ 120 w 672"/>
                  <a:gd name="T15" fmla="*/ 1422 h 1746"/>
                  <a:gd name="T16" fmla="*/ 138 w 672"/>
                  <a:gd name="T17" fmla="*/ 1368 h 1746"/>
                  <a:gd name="T18" fmla="*/ 150 w 672"/>
                  <a:gd name="T19" fmla="*/ 1314 h 1746"/>
                  <a:gd name="T20" fmla="*/ 168 w 672"/>
                  <a:gd name="T21" fmla="*/ 1254 h 1746"/>
                  <a:gd name="T22" fmla="*/ 180 w 672"/>
                  <a:gd name="T23" fmla="*/ 1194 h 1746"/>
                  <a:gd name="T24" fmla="*/ 198 w 672"/>
                  <a:gd name="T25" fmla="*/ 1134 h 1746"/>
                  <a:gd name="T26" fmla="*/ 216 w 672"/>
                  <a:gd name="T27" fmla="*/ 1074 h 1746"/>
                  <a:gd name="T28" fmla="*/ 228 w 672"/>
                  <a:gd name="T29" fmla="*/ 1008 h 1746"/>
                  <a:gd name="T30" fmla="*/ 246 w 672"/>
                  <a:gd name="T31" fmla="*/ 942 h 1746"/>
                  <a:gd name="T32" fmla="*/ 264 w 672"/>
                  <a:gd name="T33" fmla="*/ 870 h 1746"/>
                  <a:gd name="T34" fmla="*/ 276 w 672"/>
                  <a:gd name="T35" fmla="*/ 804 h 1746"/>
                  <a:gd name="T36" fmla="*/ 294 w 672"/>
                  <a:gd name="T37" fmla="*/ 738 h 1746"/>
                  <a:gd name="T38" fmla="*/ 306 w 672"/>
                  <a:gd name="T39" fmla="*/ 672 h 1746"/>
                  <a:gd name="T40" fmla="*/ 324 w 672"/>
                  <a:gd name="T41" fmla="*/ 606 h 1746"/>
                  <a:gd name="T42" fmla="*/ 342 w 672"/>
                  <a:gd name="T43" fmla="*/ 540 h 1746"/>
                  <a:gd name="T44" fmla="*/ 354 w 672"/>
                  <a:gd name="T45" fmla="*/ 480 h 1746"/>
                  <a:gd name="T46" fmla="*/ 372 w 672"/>
                  <a:gd name="T47" fmla="*/ 414 h 1746"/>
                  <a:gd name="T48" fmla="*/ 384 w 672"/>
                  <a:gd name="T49" fmla="*/ 360 h 1746"/>
                  <a:gd name="T50" fmla="*/ 402 w 672"/>
                  <a:gd name="T51" fmla="*/ 300 h 1746"/>
                  <a:gd name="T52" fmla="*/ 420 w 672"/>
                  <a:gd name="T53" fmla="*/ 252 h 1746"/>
                  <a:gd name="T54" fmla="*/ 432 w 672"/>
                  <a:gd name="T55" fmla="*/ 204 h 1746"/>
                  <a:gd name="T56" fmla="*/ 450 w 672"/>
                  <a:gd name="T57" fmla="*/ 162 h 1746"/>
                  <a:gd name="T58" fmla="*/ 462 w 672"/>
                  <a:gd name="T59" fmla="*/ 120 h 1746"/>
                  <a:gd name="T60" fmla="*/ 480 w 672"/>
                  <a:gd name="T61" fmla="*/ 84 h 1746"/>
                  <a:gd name="T62" fmla="*/ 498 w 672"/>
                  <a:gd name="T63" fmla="*/ 54 h 1746"/>
                  <a:gd name="T64" fmla="*/ 510 w 672"/>
                  <a:gd name="T65" fmla="*/ 36 h 1746"/>
                  <a:gd name="T66" fmla="*/ 528 w 672"/>
                  <a:gd name="T67" fmla="*/ 18 h 1746"/>
                  <a:gd name="T68" fmla="*/ 546 w 672"/>
                  <a:gd name="T69" fmla="*/ 0 h 1746"/>
                  <a:gd name="T70" fmla="*/ 564 w 672"/>
                  <a:gd name="T71" fmla="*/ 0 h 1746"/>
                  <a:gd name="T72" fmla="*/ 582 w 672"/>
                  <a:gd name="T73" fmla="*/ 0 h 1746"/>
                  <a:gd name="T74" fmla="*/ 600 w 672"/>
                  <a:gd name="T75" fmla="*/ 12 h 1746"/>
                  <a:gd name="T76" fmla="*/ 618 w 672"/>
                  <a:gd name="T77" fmla="*/ 24 h 1746"/>
                  <a:gd name="T78" fmla="*/ 630 w 672"/>
                  <a:gd name="T79" fmla="*/ 48 h 1746"/>
                  <a:gd name="T80" fmla="*/ 648 w 672"/>
                  <a:gd name="T81" fmla="*/ 78 h 1746"/>
                  <a:gd name="T82" fmla="*/ 666 w 672"/>
                  <a:gd name="T83" fmla="*/ 108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2" h="1746">
                    <a:moveTo>
                      <a:pt x="0" y="1746"/>
                    </a:moveTo>
                    <a:lnTo>
                      <a:pt x="6" y="1734"/>
                    </a:lnTo>
                    <a:lnTo>
                      <a:pt x="12" y="1722"/>
                    </a:lnTo>
                    <a:lnTo>
                      <a:pt x="18" y="1716"/>
                    </a:lnTo>
                    <a:lnTo>
                      <a:pt x="24" y="1704"/>
                    </a:lnTo>
                    <a:lnTo>
                      <a:pt x="24" y="1692"/>
                    </a:lnTo>
                    <a:lnTo>
                      <a:pt x="30" y="1680"/>
                    </a:lnTo>
                    <a:lnTo>
                      <a:pt x="36" y="1662"/>
                    </a:lnTo>
                    <a:lnTo>
                      <a:pt x="42" y="1650"/>
                    </a:lnTo>
                    <a:lnTo>
                      <a:pt x="48" y="1638"/>
                    </a:lnTo>
                    <a:lnTo>
                      <a:pt x="54" y="1626"/>
                    </a:lnTo>
                    <a:lnTo>
                      <a:pt x="60" y="1614"/>
                    </a:lnTo>
                    <a:lnTo>
                      <a:pt x="60" y="1596"/>
                    </a:lnTo>
                    <a:lnTo>
                      <a:pt x="66" y="1584"/>
                    </a:lnTo>
                    <a:lnTo>
                      <a:pt x="72" y="1566"/>
                    </a:lnTo>
                    <a:lnTo>
                      <a:pt x="78" y="1554"/>
                    </a:lnTo>
                    <a:lnTo>
                      <a:pt x="84" y="1536"/>
                    </a:lnTo>
                    <a:lnTo>
                      <a:pt x="90" y="1524"/>
                    </a:lnTo>
                    <a:lnTo>
                      <a:pt x="96" y="1506"/>
                    </a:lnTo>
                    <a:lnTo>
                      <a:pt x="102" y="1494"/>
                    </a:lnTo>
                    <a:lnTo>
                      <a:pt x="102" y="1476"/>
                    </a:lnTo>
                    <a:lnTo>
                      <a:pt x="108" y="1458"/>
                    </a:lnTo>
                    <a:lnTo>
                      <a:pt x="114" y="1440"/>
                    </a:lnTo>
                    <a:lnTo>
                      <a:pt x="120" y="1422"/>
                    </a:lnTo>
                    <a:lnTo>
                      <a:pt x="126" y="1404"/>
                    </a:lnTo>
                    <a:lnTo>
                      <a:pt x="132" y="1386"/>
                    </a:lnTo>
                    <a:lnTo>
                      <a:pt x="138" y="1368"/>
                    </a:lnTo>
                    <a:lnTo>
                      <a:pt x="144" y="1350"/>
                    </a:lnTo>
                    <a:lnTo>
                      <a:pt x="144" y="1332"/>
                    </a:lnTo>
                    <a:lnTo>
                      <a:pt x="150" y="1314"/>
                    </a:lnTo>
                    <a:lnTo>
                      <a:pt x="156" y="1296"/>
                    </a:lnTo>
                    <a:lnTo>
                      <a:pt x="162" y="1278"/>
                    </a:lnTo>
                    <a:lnTo>
                      <a:pt x="168" y="1254"/>
                    </a:lnTo>
                    <a:lnTo>
                      <a:pt x="174" y="1236"/>
                    </a:lnTo>
                    <a:lnTo>
                      <a:pt x="180" y="1218"/>
                    </a:lnTo>
                    <a:lnTo>
                      <a:pt x="180" y="1194"/>
                    </a:lnTo>
                    <a:lnTo>
                      <a:pt x="186" y="1176"/>
                    </a:lnTo>
                    <a:lnTo>
                      <a:pt x="192" y="1158"/>
                    </a:lnTo>
                    <a:lnTo>
                      <a:pt x="198" y="1134"/>
                    </a:lnTo>
                    <a:lnTo>
                      <a:pt x="204" y="1116"/>
                    </a:lnTo>
                    <a:lnTo>
                      <a:pt x="210" y="1092"/>
                    </a:lnTo>
                    <a:lnTo>
                      <a:pt x="216" y="1074"/>
                    </a:lnTo>
                    <a:lnTo>
                      <a:pt x="222" y="1050"/>
                    </a:lnTo>
                    <a:lnTo>
                      <a:pt x="222" y="1026"/>
                    </a:lnTo>
                    <a:lnTo>
                      <a:pt x="228" y="1008"/>
                    </a:lnTo>
                    <a:lnTo>
                      <a:pt x="234" y="984"/>
                    </a:lnTo>
                    <a:lnTo>
                      <a:pt x="240" y="960"/>
                    </a:lnTo>
                    <a:lnTo>
                      <a:pt x="246" y="942"/>
                    </a:lnTo>
                    <a:lnTo>
                      <a:pt x="252" y="918"/>
                    </a:lnTo>
                    <a:lnTo>
                      <a:pt x="258" y="894"/>
                    </a:lnTo>
                    <a:lnTo>
                      <a:pt x="264" y="870"/>
                    </a:lnTo>
                    <a:lnTo>
                      <a:pt x="264" y="852"/>
                    </a:lnTo>
                    <a:lnTo>
                      <a:pt x="270" y="828"/>
                    </a:lnTo>
                    <a:lnTo>
                      <a:pt x="276" y="804"/>
                    </a:lnTo>
                    <a:lnTo>
                      <a:pt x="282" y="786"/>
                    </a:lnTo>
                    <a:lnTo>
                      <a:pt x="288" y="762"/>
                    </a:lnTo>
                    <a:lnTo>
                      <a:pt x="294" y="738"/>
                    </a:lnTo>
                    <a:lnTo>
                      <a:pt x="300" y="714"/>
                    </a:lnTo>
                    <a:lnTo>
                      <a:pt x="306" y="696"/>
                    </a:lnTo>
                    <a:lnTo>
                      <a:pt x="306" y="672"/>
                    </a:lnTo>
                    <a:lnTo>
                      <a:pt x="312" y="648"/>
                    </a:lnTo>
                    <a:lnTo>
                      <a:pt x="318" y="630"/>
                    </a:lnTo>
                    <a:lnTo>
                      <a:pt x="324" y="606"/>
                    </a:lnTo>
                    <a:lnTo>
                      <a:pt x="330" y="582"/>
                    </a:lnTo>
                    <a:lnTo>
                      <a:pt x="336" y="564"/>
                    </a:lnTo>
                    <a:lnTo>
                      <a:pt x="342" y="540"/>
                    </a:lnTo>
                    <a:lnTo>
                      <a:pt x="342" y="522"/>
                    </a:lnTo>
                    <a:lnTo>
                      <a:pt x="348" y="498"/>
                    </a:lnTo>
                    <a:lnTo>
                      <a:pt x="354" y="480"/>
                    </a:lnTo>
                    <a:lnTo>
                      <a:pt x="360" y="456"/>
                    </a:lnTo>
                    <a:lnTo>
                      <a:pt x="366" y="438"/>
                    </a:lnTo>
                    <a:lnTo>
                      <a:pt x="372" y="414"/>
                    </a:lnTo>
                    <a:lnTo>
                      <a:pt x="378" y="396"/>
                    </a:lnTo>
                    <a:lnTo>
                      <a:pt x="384" y="378"/>
                    </a:lnTo>
                    <a:lnTo>
                      <a:pt x="384" y="360"/>
                    </a:lnTo>
                    <a:lnTo>
                      <a:pt x="390" y="342"/>
                    </a:lnTo>
                    <a:lnTo>
                      <a:pt x="396" y="318"/>
                    </a:lnTo>
                    <a:lnTo>
                      <a:pt x="402" y="300"/>
                    </a:lnTo>
                    <a:lnTo>
                      <a:pt x="408" y="288"/>
                    </a:lnTo>
                    <a:lnTo>
                      <a:pt x="414" y="270"/>
                    </a:lnTo>
                    <a:lnTo>
                      <a:pt x="420" y="252"/>
                    </a:lnTo>
                    <a:lnTo>
                      <a:pt x="426" y="234"/>
                    </a:lnTo>
                    <a:lnTo>
                      <a:pt x="426" y="216"/>
                    </a:lnTo>
                    <a:lnTo>
                      <a:pt x="432" y="204"/>
                    </a:lnTo>
                    <a:lnTo>
                      <a:pt x="438" y="186"/>
                    </a:lnTo>
                    <a:lnTo>
                      <a:pt x="444" y="174"/>
                    </a:lnTo>
                    <a:lnTo>
                      <a:pt x="450" y="162"/>
                    </a:lnTo>
                    <a:lnTo>
                      <a:pt x="456" y="144"/>
                    </a:lnTo>
                    <a:lnTo>
                      <a:pt x="462" y="132"/>
                    </a:lnTo>
                    <a:lnTo>
                      <a:pt x="462" y="120"/>
                    </a:lnTo>
                    <a:lnTo>
                      <a:pt x="468" y="108"/>
                    </a:lnTo>
                    <a:lnTo>
                      <a:pt x="474" y="96"/>
                    </a:lnTo>
                    <a:lnTo>
                      <a:pt x="480" y="84"/>
                    </a:lnTo>
                    <a:lnTo>
                      <a:pt x="486" y="78"/>
                    </a:lnTo>
                    <a:lnTo>
                      <a:pt x="492" y="66"/>
                    </a:lnTo>
                    <a:lnTo>
                      <a:pt x="498" y="54"/>
                    </a:lnTo>
                    <a:lnTo>
                      <a:pt x="504" y="48"/>
                    </a:lnTo>
                    <a:lnTo>
                      <a:pt x="504" y="42"/>
                    </a:lnTo>
                    <a:lnTo>
                      <a:pt x="510" y="36"/>
                    </a:lnTo>
                    <a:lnTo>
                      <a:pt x="516" y="24"/>
                    </a:lnTo>
                    <a:lnTo>
                      <a:pt x="522" y="18"/>
                    </a:lnTo>
                    <a:lnTo>
                      <a:pt x="528" y="18"/>
                    </a:lnTo>
                    <a:lnTo>
                      <a:pt x="534" y="12"/>
                    </a:lnTo>
                    <a:lnTo>
                      <a:pt x="540" y="6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8" y="6"/>
                    </a:lnTo>
                    <a:lnTo>
                      <a:pt x="594" y="6"/>
                    </a:lnTo>
                    <a:lnTo>
                      <a:pt x="600" y="12"/>
                    </a:lnTo>
                    <a:lnTo>
                      <a:pt x="606" y="18"/>
                    </a:lnTo>
                    <a:lnTo>
                      <a:pt x="612" y="18"/>
                    </a:lnTo>
                    <a:lnTo>
                      <a:pt x="618" y="24"/>
                    </a:lnTo>
                    <a:lnTo>
                      <a:pt x="624" y="36"/>
                    </a:lnTo>
                    <a:lnTo>
                      <a:pt x="624" y="42"/>
                    </a:lnTo>
                    <a:lnTo>
                      <a:pt x="630" y="48"/>
                    </a:lnTo>
                    <a:lnTo>
                      <a:pt x="636" y="54"/>
                    </a:lnTo>
                    <a:lnTo>
                      <a:pt x="642" y="66"/>
                    </a:lnTo>
                    <a:lnTo>
                      <a:pt x="648" y="78"/>
                    </a:lnTo>
                    <a:lnTo>
                      <a:pt x="654" y="84"/>
                    </a:lnTo>
                    <a:lnTo>
                      <a:pt x="660" y="96"/>
                    </a:lnTo>
                    <a:lnTo>
                      <a:pt x="666" y="108"/>
                    </a:lnTo>
                    <a:lnTo>
                      <a:pt x="666" y="120"/>
                    </a:lnTo>
                    <a:lnTo>
                      <a:pt x="672" y="132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87"/>
              <p:cNvSpPr>
                <a:spLocks/>
              </p:cNvSpPr>
              <p:nvPr/>
            </p:nvSpPr>
            <p:spPr bwMode="auto">
              <a:xfrm>
                <a:off x="3390900" y="1200150"/>
                <a:ext cx="1076325" cy="2962275"/>
              </a:xfrm>
              <a:custGeom>
                <a:avLst/>
                <a:gdLst>
                  <a:gd name="T0" fmla="*/ 12 w 678"/>
                  <a:gd name="T1" fmla="*/ 30 h 1866"/>
                  <a:gd name="T2" fmla="*/ 30 w 678"/>
                  <a:gd name="T3" fmla="*/ 72 h 1866"/>
                  <a:gd name="T4" fmla="*/ 42 w 678"/>
                  <a:gd name="T5" fmla="*/ 120 h 1866"/>
                  <a:gd name="T6" fmla="*/ 60 w 678"/>
                  <a:gd name="T7" fmla="*/ 168 h 1866"/>
                  <a:gd name="T8" fmla="*/ 72 w 678"/>
                  <a:gd name="T9" fmla="*/ 228 h 1866"/>
                  <a:gd name="T10" fmla="*/ 90 w 678"/>
                  <a:gd name="T11" fmla="*/ 282 h 1866"/>
                  <a:gd name="T12" fmla="*/ 108 w 678"/>
                  <a:gd name="T13" fmla="*/ 348 h 1866"/>
                  <a:gd name="T14" fmla="*/ 120 w 678"/>
                  <a:gd name="T15" fmla="*/ 408 h 1866"/>
                  <a:gd name="T16" fmla="*/ 138 w 678"/>
                  <a:gd name="T17" fmla="*/ 474 h 1866"/>
                  <a:gd name="T18" fmla="*/ 156 w 678"/>
                  <a:gd name="T19" fmla="*/ 540 h 1866"/>
                  <a:gd name="T20" fmla="*/ 168 w 678"/>
                  <a:gd name="T21" fmla="*/ 606 h 1866"/>
                  <a:gd name="T22" fmla="*/ 186 w 678"/>
                  <a:gd name="T23" fmla="*/ 672 h 1866"/>
                  <a:gd name="T24" fmla="*/ 198 w 678"/>
                  <a:gd name="T25" fmla="*/ 738 h 1866"/>
                  <a:gd name="T26" fmla="*/ 216 w 678"/>
                  <a:gd name="T27" fmla="*/ 810 h 1866"/>
                  <a:gd name="T28" fmla="*/ 234 w 678"/>
                  <a:gd name="T29" fmla="*/ 876 h 1866"/>
                  <a:gd name="T30" fmla="*/ 246 w 678"/>
                  <a:gd name="T31" fmla="*/ 942 h 1866"/>
                  <a:gd name="T32" fmla="*/ 264 w 678"/>
                  <a:gd name="T33" fmla="*/ 1002 h 1866"/>
                  <a:gd name="T34" fmla="*/ 276 w 678"/>
                  <a:gd name="T35" fmla="*/ 1062 h 1866"/>
                  <a:gd name="T36" fmla="*/ 294 w 678"/>
                  <a:gd name="T37" fmla="*/ 1122 h 1866"/>
                  <a:gd name="T38" fmla="*/ 312 w 678"/>
                  <a:gd name="T39" fmla="*/ 1182 h 1866"/>
                  <a:gd name="T40" fmla="*/ 324 w 678"/>
                  <a:gd name="T41" fmla="*/ 1236 h 1866"/>
                  <a:gd name="T42" fmla="*/ 342 w 678"/>
                  <a:gd name="T43" fmla="*/ 1290 h 1866"/>
                  <a:gd name="T44" fmla="*/ 354 w 678"/>
                  <a:gd name="T45" fmla="*/ 1344 h 1866"/>
                  <a:gd name="T46" fmla="*/ 372 w 678"/>
                  <a:gd name="T47" fmla="*/ 1392 h 1866"/>
                  <a:gd name="T48" fmla="*/ 390 w 678"/>
                  <a:gd name="T49" fmla="*/ 1434 h 1866"/>
                  <a:gd name="T50" fmla="*/ 402 w 678"/>
                  <a:gd name="T51" fmla="*/ 1482 h 1866"/>
                  <a:gd name="T52" fmla="*/ 420 w 678"/>
                  <a:gd name="T53" fmla="*/ 1518 h 1866"/>
                  <a:gd name="T54" fmla="*/ 432 w 678"/>
                  <a:gd name="T55" fmla="*/ 1560 h 1866"/>
                  <a:gd name="T56" fmla="*/ 450 w 678"/>
                  <a:gd name="T57" fmla="*/ 1590 h 1866"/>
                  <a:gd name="T58" fmla="*/ 468 w 678"/>
                  <a:gd name="T59" fmla="*/ 1626 h 1866"/>
                  <a:gd name="T60" fmla="*/ 480 w 678"/>
                  <a:gd name="T61" fmla="*/ 1656 h 1866"/>
                  <a:gd name="T62" fmla="*/ 498 w 678"/>
                  <a:gd name="T63" fmla="*/ 1680 h 1866"/>
                  <a:gd name="T64" fmla="*/ 516 w 678"/>
                  <a:gd name="T65" fmla="*/ 1710 h 1866"/>
                  <a:gd name="T66" fmla="*/ 528 w 678"/>
                  <a:gd name="T67" fmla="*/ 1734 h 1866"/>
                  <a:gd name="T68" fmla="*/ 546 w 678"/>
                  <a:gd name="T69" fmla="*/ 1752 h 1866"/>
                  <a:gd name="T70" fmla="*/ 558 w 678"/>
                  <a:gd name="T71" fmla="*/ 1770 h 1866"/>
                  <a:gd name="T72" fmla="*/ 576 w 678"/>
                  <a:gd name="T73" fmla="*/ 1788 h 1866"/>
                  <a:gd name="T74" fmla="*/ 594 w 678"/>
                  <a:gd name="T75" fmla="*/ 1806 h 1866"/>
                  <a:gd name="T76" fmla="*/ 612 w 678"/>
                  <a:gd name="T77" fmla="*/ 1824 h 1866"/>
                  <a:gd name="T78" fmla="*/ 630 w 678"/>
                  <a:gd name="T79" fmla="*/ 1836 h 1866"/>
                  <a:gd name="T80" fmla="*/ 648 w 678"/>
                  <a:gd name="T81" fmla="*/ 1848 h 1866"/>
                  <a:gd name="T82" fmla="*/ 666 w 678"/>
                  <a:gd name="T83" fmla="*/ 1860 h 1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8" h="1866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  <a:lnTo>
                      <a:pt x="18" y="42"/>
                    </a:lnTo>
                    <a:lnTo>
                      <a:pt x="24" y="5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102"/>
                    </a:lnTo>
                    <a:lnTo>
                      <a:pt x="42" y="120"/>
                    </a:lnTo>
                    <a:lnTo>
                      <a:pt x="48" y="138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66" y="186"/>
                    </a:lnTo>
                    <a:lnTo>
                      <a:pt x="72" y="210"/>
                    </a:lnTo>
                    <a:lnTo>
                      <a:pt x="72" y="228"/>
                    </a:lnTo>
                    <a:lnTo>
                      <a:pt x="78" y="246"/>
                    </a:lnTo>
                    <a:lnTo>
                      <a:pt x="84" y="264"/>
                    </a:lnTo>
                    <a:lnTo>
                      <a:pt x="90" y="282"/>
                    </a:lnTo>
                    <a:lnTo>
                      <a:pt x="96" y="306"/>
                    </a:lnTo>
                    <a:lnTo>
                      <a:pt x="102" y="324"/>
                    </a:lnTo>
                    <a:lnTo>
                      <a:pt x="108" y="348"/>
                    </a:lnTo>
                    <a:lnTo>
                      <a:pt x="114" y="366"/>
                    </a:lnTo>
                    <a:lnTo>
                      <a:pt x="114" y="390"/>
                    </a:lnTo>
                    <a:lnTo>
                      <a:pt x="120" y="408"/>
                    </a:lnTo>
                    <a:lnTo>
                      <a:pt x="126" y="432"/>
                    </a:lnTo>
                    <a:lnTo>
                      <a:pt x="132" y="450"/>
                    </a:lnTo>
                    <a:lnTo>
                      <a:pt x="138" y="474"/>
                    </a:lnTo>
                    <a:lnTo>
                      <a:pt x="144" y="498"/>
                    </a:lnTo>
                    <a:lnTo>
                      <a:pt x="150" y="516"/>
                    </a:lnTo>
                    <a:lnTo>
                      <a:pt x="156" y="540"/>
                    </a:lnTo>
                    <a:lnTo>
                      <a:pt x="156" y="564"/>
                    </a:lnTo>
                    <a:lnTo>
                      <a:pt x="162" y="582"/>
                    </a:lnTo>
                    <a:lnTo>
                      <a:pt x="168" y="606"/>
                    </a:lnTo>
                    <a:lnTo>
                      <a:pt x="174" y="630"/>
                    </a:lnTo>
                    <a:lnTo>
                      <a:pt x="180" y="654"/>
                    </a:lnTo>
                    <a:lnTo>
                      <a:pt x="186" y="672"/>
                    </a:lnTo>
                    <a:lnTo>
                      <a:pt x="192" y="696"/>
                    </a:lnTo>
                    <a:lnTo>
                      <a:pt x="192" y="720"/>
                    </a:lnTo>
                    <a:lnTo>
                      <a:pt x="198" y="738"/>
                    </a:lnTo>
                    <a:lnTo>
                      <a:pt x="204" y="762"/>
                    </a:lnTo>
                    <a:lnTo>
                      <a:pt x="210" y="786"/>
                    </a:lnTo>
                    <a:lnTo>
                      <a:pt x="216" y="810"/>
                    </a:lnTo>
                    <a:lnTo>
                      <a:pt x="222" y="828"/>
                    </a:lnTo>
                    <a:lnTo>
                      <a:pt x="228" y="852"/>
                    </a:lnTo>
                    <a:lnTo>
                      <a:pt x="234" y="876"/>
                    </a:lnTo>
                    <a:lnTo>
                      <a:pt x="234" y="894"/>
                    </a:lnTo>
                    <a:lnTo>
                      <a:pt x="240" y="918"/>
                    </a:lnTo>
                    <a:lnTo>
                      <a:pt x="246" y="942"/>
                    </a:lnTo>
                    <a:lnTo>
                      <a:pt x="252" y="960"/>
                    </a:lnTo>
                    <a:lnTo>
                      <a:pt x="258" y="984"/>
                    </a:lnTo>
                    <a:lnTo>
                      <a:pt x="264" y="1002"/>
                    </a:lnTo>
                    <a:lnTo>
                      <a:pt x="270" y="1026"/>
                    </a:lnTo>
                    <a:lnTo>
                      <a:pt x="276" y="1044"/>
                    </a:lnTo>
                    <a:lnTo>
                      <a:pt x="276" y="1062"/>
                    </a:lnTo>
                    <a:lnTo>
                      <a:pt x="282" y="1086"/>
                    </a:lnTo>
                    <a:lnTo>
                      <a:pt x="288" y="1104"/>
                    </a:lnTo>
                    <a:lnTo>
                      <a:pt x="294" y="1122"/>
                    </a:lnTo>
                    <a:lnTo>
                      <a:pt x="300" y="1146"/>
                    </a:lnTo>
                    <a:lnTo>
                      <a:pt x="306" y="1164"/>
                    </a:lnTo>
                    <a:lnTo>
                      <a:pt x="312" y="1182"/>
                    </a:lnTo>
                    <a:lnTo>
                      <a:pt x="312" y="1200"/>
                    </a:lnTo>
                    <a:lnTo>
                      <a:pt x="318" y="1218"/>
                    </a:lnTo>
                    <a:lnTo>
                      <a:pt x="324" y="1236"/>
                    </a:lnTo>
                    <a:lnTo>
                      <a:pt x="330" y="1254"/>
                    </a:lnTo>
                    <a:lnTo>
                      <a:pt x="336" y="1272"/>
                    </a:lnTo>
                    <a:lnTo>
                      <a:pt x="342" y="1290"/>
                    </a:lnTo>
                    <a:lnTo>
                      <a:pt x="348" y="1308"/>
                    </a:lnTo>
                    <a:lnTo>
                      <a:pt x="354" y="1326"/>
                    </a:lnTo>
                    <a:lnTo>
                      <a:pt x="354" y="1344"/>
                    </a:lnTo>
                    <a:lnTo>
                      <a:pt x="360" y="1362"/>
                    </a:lnTo>
                    <a:lnTo>
                      <a:pt x="366" y="1374"/>
                    </a:lnTo>
                    <a:lnTo>
                      <a:pt x="372" y="1392"/>
                    </a:lnTo>
                    <a:lnTo>
                      <a:pt x="378" y="1404"/>
                    </a:lnTo>
                    <a:lnTo>
                      <a:pt x="384" y="1422"/>
                    </a:lnTo>
                    <a:lnTo>
                      <a:pt x="390" y="1434"/>
                    </a:lnTo>
                    <a:lnTo>
                      <a:pt x="396" y="1452"/>
                    </a:lnTo>
                    <a:lnTo>
                      <a:pt x="396" y="1464"/>
                    </a:lnTo>
                    <a:lnTo>
                      <a:pt x="402" y="1482"/>
                    </a:lnTo>
                    <a:lnTo>
                      <a:pt x="408" y="1494"/>
                    </a:lnTo>
                    <a:lnTo>
                      <a:pt x="414" y="1506"/>
                    </a:lnTo>
                    <a:lnTo>
                      <a:pt x="420" y="1518"/>
                    </a:lnTo>
                    <a:lnTo>
                      <a:pt x="426" y="1530"/>
                    </a:lnTo>
                    <a:lnTo>
                      <a:pt x="432" y="1548"/>
                    </a:lnTo>
                    <a:lnTo>
                      <a:pt x="432" y="1560"/>
                    </a:lnTo>
                    <a:lnTo>
                      <a:pt x="438" y="1572"/>
                    </a:lnTo>
                    <a:lnTo>
                      <a:pt x="444" y="1584"/>
                    </a:lnTo>
                    <a:lnTo>
                      <a:pt x="450" y="1590"/>
                    </a:lnTo>
                    <a:lnTo>
                      <a:pt x="456" y="1602"/>
                    </a:lnTo>
                    <a:lnTo>
                      <a:pt x="462" y="1614"/>
                    </a:lnTo>
                    <a:lnTo>
                      <a:pt x="468" y="1626"/>
                    </a:lnTo>
                    <a:lnTo>
                      <a:pt x="474" y="1638"/>
                    </a:lnTo>
                    <a:lnTo>
                      <a:pt x="474" y="1644"/>
                    </a:lnTo>
                    <a:lnTo>
                      <a:pt x="480" y="1656"/>
                    </a:lnTo>
                    <a:lnTo>
                      <a:pt x="486" y="1662"/>
                    </a:lnTo>
                    <a:lnTo>
                      <a:pt x="492" y="1674"/>
                    </a:lnTo>
                    <a:lnTo>
                      <a:pt x="498" y="1680"/>
                    </a:lnTo>
                    <a:lnTo>
                      <a:pt x="504" y="1692"/>
                    </a:lnTo>
                    <a:lnTo>
                      <a:pt x="510" y="1698"/>
                    </a:lnTo>
                    <a:lnTo>
                      <a:pt x="516" y="1710"/>
                    </a:lnTo>
                    <a:lnTo>
                      <a:pt x="516" y="1716"/>
                    </a:lnTo>
                    <a:lnTo>
                      <a:pt x="522" y="1722"/>
                    </a:lnTo>
                    <a:lnTo>
                      <a:pt x="528" y="1734"/>
                    </a:lnTo>
                    <a:lnTo>
                      <a:pt x="534" y="1740"/>
                    </a:lnTo>
                    <a:lnTo>
                      <a:pt x="540" y="1746"/>
                    </a:lnTo>
                    <a:lnTo>
                      <a:pt x="546" y="1752"/>
                    </a:lnTo>
                    <a:lnTo>
                      <a:pt x="552" y="1758"/>
                    </a:lnTo>
                    <a:lnTo>
                      <a:pt x="552" y="1764"/>
                    </a:lnTo>
                    <a:lnTo>
                      <a:pt x="558" y="1770"/>
                    </a:lnTo>
                    <a:lnTo>
                      <a:pt x="564" y="1776"/>
                    </a:lnTo>
                    <a:lnTo>
                      <a:pt x="570" y="1782"/>
                    </a:lnTo>
                    <a:lnTo>
                      <a:pt x="576" y="1788"/>
                    </a:lnTo>
                    <a:lnTo>
                      <a:pt x="582" y="1794"/>
                    </a:lnTo>
                    <a:lnTo>
                      <a:pt x="588" y="1800"/>
                    </a:lnTo>
                    <a:lnTo>
                      <a:pt x="594" y="1806"/>
                    </a:lnTo>
                    <a:lnTo>
                      <a:pt x="600" y="1812"/>
                    </a:lnTo>
                    <a:lnTo>
                      <a:pt x="606" y="1818"/>
                    </a:lnTo>
                    <a:lnTo>
                      <a:pt x="612" y="1824"/>
                    </a:lnTo>
                    <a:lnTo>
                      <a:pt x="618" y="1824"/>
                    </a:lnTo>
                    <a:lnTo>
                      <a:pt x="624" y="1830"/>
                    </a:lnTo>
                    <a:lnTo>
                      <a:pt x="630" y="1836"/>
                    </a:lnTo>
                    <a:lnTo>
                      <a:pt x="636" y="1842"/>
                    </a:lnTo>
                    <a:lnTo>
                      <a:pt x="642" y="1842"/>
                    </a:lnTo>
                    <a:lnTo>
                      <a:pt x="648" y="1848"/>
                    </a:lnTo>
                    <a:lnTo>
                      <a:pt x="654" y="1854"/>
                    </a:lnTo>
                    <a:lnTo>
                      <a:pt x="660" y="1854"/>
                    </a:lnTo>
                    <a:lnTo>
                      <a:pt x="666" y="1860"/>
                    </a:lnTo>
                    <a:lnTo>
                      <a:pt x="672" y="1860"/>
                    </a:lnTo>
                    <a:lnTo>
                      <a:pt x="678" y="1866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88"/>
              <p:cNvSpPr>
                <a:spLocks/>
              </p:cNvSpPr>
              <p:nvPr/>
            </p:nvSpPr>
            <p:spPr bwMode="auto">
              <a:xfrm>
                <a:off x="4467225" y="4162425"/>
                <a:ext cx="828675" cy="76200"/>
              </a:xfrm>
              <a:custGeom>
                <a:avLst/>
                <a:gdLst>
                  <a:gd name="T0" fmla="*/ 6 w 522"/>
                  <a:gd name="T1" fmla="*/ 0 h 48"/>
                  <a:gd name="T2" fmla="*/ 18 w 522"/>
                  <a:gd name="T3" fmla="*/ 6 h 48"/>
                  <a:gd name="T4" fmla="*/ 30 w 522"/>
                  <a:gd name="T5" fmla="*/ 12 h 48"/>
                  <a:gd name="T6" fmla="*/ 42 w 522"/>
                  <a:gd name="T7" fmla="*/ 18 h 48"/>
                  <a:gd name="T8" fmla="*/ 54 w 522"/>
                  <a:gd name="T9" fmla="*/ 18 h 48"/>
                  <a:gd name="T10" fmla="*/ 66 w 522"/>
                  <a:gd name="T11" fmla="*/ 24 h 48"/>
                  <a:gd name="T12" fmla="*/ 78 w 522"/>
                  <a:gd name="T13" fmla="*/ 30 h 48"/>
                  <a:gd name="T14" fmla="*/ 90 w 522"/>
                  <a:gd name="T15" fmla="*/ 30 h 48"/>
                  <a:gd name="T16" fmla="*/ 102 w 522"/>
                  <a:gd name="T17" fmla="*/ 30 h 48"/>
                  <a:gd name="T18" fmla="*/ 114 w 522"/>
                  <a:gd name="T19" fmla="*/ 36 h 48"/>
                  <a:gd name="T20" fmla="*/ 126 w 522"/>
                  <a:gd name="T21" fmla="*/ 36 h 48"/>
                  <a:gd name="T22" fmla="*/ 138 w 522"/>
                  <a:gd name="T23" fmla="*/ 36 h 48"/>
                  <a:gd name="T24" fmla="*/ 150 w 522"/>
                  <a:gd name="T25" fmla="*/ 42 h 48"/>
                  <a:gd name="T26" fmla="*/ 162 w 522"/>
                  <a:gd name="T27" fmla="*/ 42 h 48"/>
                  <a:gd name="T28" fmla="*/ 174 w 522"/>
                  <a:gd name="T29" fmla="*/ 42 h 48"/>
                  <a:gd name="T30" fmla="*/ 186 w 522"/>
                  <a:gd name="T31" fmla="*/ 42 h 48"/>
                  <a:gd name="T32" fmla="*/ 198 w 522"/>
                  <a:gd name="T33" fmla="*/ 42 h 48"/>
                  <a:gd name="T34" fmla="*/ 210 w 522"/>
                  <a:gd name="T35" fmla="*/ 48 h 48"/>
                  <a:gd name="T36" fmla="*/ 222 w 522"/>
                  <a:gd name="T37" fmla="*/ 48 h 48"/>
                  <a:gd name="T38" fmla="*/ 234 w 522"/>
                  <a:gd name="T39" fmla="*/ 48 h 48"/>
                  <a:gd name="T40" fmla="*/ 246 w 522"/>
                  <a:gd name="T41" fmla="*/ 48 h 48"/>
                  <a:gd name="T42" fmla="*/ 258 w 522"/>
                  <a:gd name="T43" fmla="*/ 48 h 48"/>
                  <a:gd name="T44" fmla="*/ 270 w 522"/>
                  <a:gd name="T45" fmla="*/ 48 h 48"/>
                  <a:gd name="T46" fmla="*/ 282 w 522"/>
                  <a:gd name="T47" fmla="*/ 48 h 48"/>
                  <a:gd name="T48" fmla="*/ 294 w 522"/>
                  <a:gd name="T49" fmla="*/ 48 h 48"/>
                  <a:gd name="T50" fmla="*/ 306 w 522"/>
                  <a:gd name="T51" fmla="*/ 48 h 48"/>
                  <a:gd name="T52" fmla="*/ 318 w 522"/>
                  <a:gd name="T53" fmla="*/ 48 h 48"/>
                  <a:gd name="T54" fmla="*/ 330 w 522"/>
                  <a:gd name="T55" fmla="*/ 48 h 48"/>
                  <a:gd name="T56" fmla="*/ 342 w 522"/>
                  <a:gd name="T57" fmla="*/ 48 h 48"/>
                  <a:gd name="T58" fmla="*/ 354 w 522"/>
                  <a:gd name="T59" fmla="*/ 48 h 48"/>
                  <a:gd name="T60" fmla="*/ 366 w 522"/>
                  <a:gd name="T61" fmla="*/ 48 h 48"/>
                  <a:gd name="T62" fmla="*/ 378 w 522"/>
                  <a:gd name="T63" fmla="*/ 48 h 48"/>
                  <a:gd name="T64" fmla="*/ 390 w 522"/>
                  <a:gd name="T65" fmla="*/ 48 h 48"/>
                  <a:gd name="T66" fmla="*/ 402 w 522"/>
                  <a:gd name="T67" fmla="*/ 48 h 48"/>
                  <a:gd name="T68" fmla="*/ 414 w 522"/>
                  <a:gd name="T69" fmla="*/ 48 h 48"/>
                  <a:gd name="T70" fmla="*/ 426 w 522"/>
                  <a:gd name="T71" fmla="*/ 48 h 48"/>
                  <a:gd name="T72" fmla="*/ 438 w 522"/>
                  <a:gd name="T73" fmla="*/ 48 h 48"/>
                  <a:gd name="T74" fmla="*/ 450 w 522"/>
                  <a:gd name="T75" fmla="*/ 48 h 48"/>
                  <a:gd name="T76" fmla="*/ 462 w 522"/>
                  <a:gd name="T77" fmla="*/ 48 h 48"/>
                  <a:gd name="T78" fmla="*/ 474 w 522"/>
                  <a:gd name="T79" fmla="*/ 48 h 48"/>
                  <a:gd name="T80" fmla="*/ 486 w 522"/>
                  <a:gd name="T81" fmla="*/ 48 h 48"/>
                  <a:gd name="T82" fmla="*/ 498 w 522"/>
                  <a:gd name="T83" fmla="*/ 48 h 48"/>
                  <a:gd name="T84" fmla="*/ 510 w 522"/>
                  <a:gd name="T85" fmla="*/ 48 h 48"/>
                  <a:gd name="T86" fmla="*/ 522 w 522"/>
                  <a:gd name="T8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2" h="4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42"/>
                    </a:lnTo>
                    <a:lnTo>
                      <a:pt x="156" y="42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2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42"/>
                    </a:lnTo>
                    <a:lnTo>
                      <a:pt x="198" y="42"/>
                    </a:lnTo>
                    <a:lnTo>
                      <a:pt x="204" y="48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48"/>
                    </a:lnTo>
                    <a:lnTo>
                      <a:pt x="228" y="48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48"/>
                    </a:lnTo>
                    <a:lnTo>
                      <a:pt x="288" y="48"/>
                    </a:lnTo>
                    <a:lnTo>
                      <a:pt x="294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8" y="48"/>
                    </a:lnTo>
                    <a:lnTo>
                      <a:pt x="324" y="48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8"/>
                    </a:lnTo>
                    <a:lnTo>
                      <a:pt x="348" y="48"/>
                    </a:lnTo>
                    <a:lnTo>
                      <a:pt x="354" y="48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72" y="48"/>
                    </a:lnTo>
                    <a:lnTo>
                      <a:pt x="378" y="48"/>
                    </a:lnTo>
                    <a:lnTo>
                      <a:pt x="384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402" y="48"/>
                    </a:lnTo>
                    <a:lnTo>
                      <a:pt x="408" y="48"/>
                    </a:lnTo>
                    <a:lnTo>
                      <a:pt x="414" y="48"/>
                    </a:lnTo>
                    <a:lnTo>
                      <a:pt x="420" y="48"/>
                    </a:lnTo>
                    <a:lnTo>
                      <a:pt x="426" y="48"/>
                    </a:lnTo>
                    <a:lnTo>
                      <a:pt x="432" y="48"/>
                    </a:lnTo>
                    <a:lnTo>
                      <a:pt x="438" y="48"/>
                    </a:lnTo>
                    <a:lnTo>
                      <a:pt x="444" y="48"/>
                    </a:lnTo>
                    <a:lnTo>
                      <a:pt x="450" y="48"/>
                    </a:lnTo>
                    <a:lnTo>
                      <a:pt x="456" y="48"/>
                    </a:lnTo>
                    <a:lnTo>
                      <a:pt x="462" y="48"/>
                    </a:lnTo>
                    <a:lnTo>
                      <a:pt x="468" y="48"/>
                    </a:lnTo>
                    <a:lnTo>
                      <a:pt x="474" y="48"/>
                    </a:lnTo>
                    <a:lnTo>
                      <a:pt x="480" y="48"/>
                    </a:lnTo>
                    <a:lnTo>
                      <a:pt x="486" y="48"/>
                    </a:lnTo>
                    <a:lnTo>
                      <a:pt x="492" y="48"/>
                    </a:lnTo>
                    <a:lnTo>
                      <a:pt x="498" y="48"/>
                    </a:lnTo>
                    <a:lnTo>
                      <a:pt x="504" y="48"/>
                    </a:lnTo>
                    <a:lnTo>
                      <a:pt x="510" y="48"/>
                    </a:lnTo>
                    <a:lnTo>
                      <a:pt x="516" y="48"/>
                    </a:lnTo>
                    <a:lnTo>
                      <a:pt x="522" y="48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69" name="Straight Connector 68"/>
            <p:cNvCxnSpPr/>
            <p:nvPr/>
          </p:nvCxnSpPr>
          <p:spPr>
            <a:xfrm flipH="1">
              <a:off x="1401683" y="3810829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CCFFFF"/>
              </a:solidFill>
              <a:prstDash val="soli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>
            <a:xfrm flipH="1">
              <a:off x="2302866" y="3803905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CCFFFF"/>
              </a:solidFill>
              <a:prstDash val="solid"/>
            </a:ln>
            <a:effectLst/>
          </p:spPr>
        </p:cxnSp>
      </p:grpSp>
      <p:grpSp>
        <p:nvGrpSpPr>
          <p:cNvPr id="75" name="Group 74"/>
          <p:cNvGrpSpPr/>
          <p:nvPr/>
        </p:nvGrpSpPr>
        <p:grpSpPr>
          <a:xfrm rot="886692">
            <a:off x="3699383" y="1115818"/>
            <a:ext cx="389745" cy="422861"/>
            <a:chOff x="1401683" y="2286000"/>
            <a:chExt cx="1353940" cy="1524829"/>
          </a:xfrm>
        </p:grpSpPr>
        <p:grpSp>
          <p:nvGrpSpPr>
            <p:cNvPr id="76" name="Group 75"/>
            <p:cNvGrpSpPr/>
            <p:nvPr/>
          </p:nvGrpSpPr>
          <p:grpSpPr>
            <a:xfrm>
              <a:off x="1847088" y="2286000"/>
              <a:ext cx="457011" cy="1517904"/>
              <a:chOff x="1152525" y="990600"/>
              <a:chExt cx="4143375" cy="3248025"/>
            </a:xfrm>
          </p:grpSpPr>
          <p:sp>
            <p:nvSpPr>
              <p:cNvPr id="79" name="Freeform 85"/>
              <p:cNvSpPr>
                <a:spLocks/>
              </p:cNvSpPr>
              <p:nvPr/>
            </p:nvSpPr>
            <p:spPr bwMode="auto">
              <a:xfrm>
                <a:off x="1152525" y="3762375"/>
                <a:ext cx="1171575" cy="476250"/>
              </a:xfrm>
              <a:custGeom>
                <a:avLst/>
                <a:gdLst>
                  <a:gd name="T0" fmla="*/ 12 w 738"/>
                  <a:gd name="T1" fmla="*/ 300 h 300"/>
                  <a:gd name="T2" fmla="*/ 30 w 738"/>
                  <a:gd name="T3" fmla="*/ 300 h 300"/>
                  <a:gd name="T4" fmla="*/ 48 w 738"/>
                  <a:gd name="T5" fmla="*/ 300 h 300"/>
                  <a:gd name="T6" fmla="*/ 66 w 738"/>
                  <a:gd name="T7" fmla="*/ 300 h 300"/>
                  <a:gd name="T8" fmla="*/ 84 w 738"/>
                  <a:gd name="T9" fmla="*/ 300 h 300"/>
                  <a:gd name="T10" fmla="*/ 102 w 738"/>
                  <a:gd name="T11" fmla="*/ 300 h 300"/>
                  <a:gd name="T12" fmla="*/ 120 w 738"/>
                  <a:gd name="T13" fmla="*/ 300 h 300"/>
                  <a:gd name="T14" fmla="*/ 138 w 738"/>
                  <a:gd name="T15" fmla="*/ 300 h 300"/>
                  <a:gd name="T16" fmla="*/ 156 w 738"/>
                  <a:gd name="T17" fmla="*/ 300 h 300"/>
                  <a:gd name="T18" fmla="*/ 174 w 738"/>
                  <a:gd name="T19" fmla="*/ 300 h 300"/>
                  <a:gd name="T20" fmla="*/ 192 w 738"/>
                  <a:gd name="T21" fmla="*/ 300 h 300"/>
                  <a:gd name="T22" fmla="*/ 210 w 738"/>
                  <a:gd name="T23" fmla="*/ 300 h 300"/>
                  <a:gd name="T24" fmla="*/ 228 w 738"/>
                  <a:gd name="T25" fmla="*/ 300 h 300"/>
                  <a:gd name="T26" fmla="*/ 246 w 738"/>
                  <a:gd name="T27" fmla="*/ 300 h 300"/>
                  <a:gd name="T28" fmla="*/ 264 w 738"/>
                  <a:gd name="T29" fmla="*/ 300 h 300"/>
                  <a:gd name="T30" fmla="*/ 282 w 738"/>
                  <a:gd name="T31" fmla="*/ 300 h 300"/>
                  <a:gd name="T32" fmla="*/ 300 w 738"/>
                  <a:gd name="T33" fmla="*/ 300 h 300"/>
                  <a:gd name="T34" fmla="*/ 318 w 738"/>
                  <a:gd name="T35" fmla="*/ 294 h 300"/>
                  <a:gd name="T36" fmla="*/ 336 w 738"/>
                  <a:gd name="T37" fmla="*/ 294 h 300"/>
                  <a:gd name="T38" fmla="*/ 354 w 738"/>
                  <a:gd name="T39" fmla="*/ 294 h 300"/>
                  <a:gd name="T40" fmla="*/ 372 w 738"/>
                  <a:gd name="T41" fmla="*/ 294 h 300"/>
                  <a:gd name="T42" fmla="*/ 390 w 738"/>
                  <a:gd name="T43" fmla="*/ 288 h 300"/>
                  <a:gd name="T44" fmla="*/ 408 w 738"/>
                  <a:gd name="T45" fmla="*/ 288 h 300"/>
                  <a:gd name="T46" fmla="*/ 426 w 738"/>
                  <a:gd name="T47" fmla="*/ 282 h 300"/>
                  <a:gd name="T48" fmla="*/ 444 w 738"/>
                  <a:gd name="T49" fmla="*/ 276 h 300"/>
                  <a:gd name="T50" fmla="*/ 462 w 738"/>
                  <a:gd name="T51" fmla="*/ 276 h 300"/>
                  <a:gd name="T52" fmla="*/ 480 w 738"/>
                  <a:gd name="T53" fmla="*/ 264 h 300"/>
                  <a:gd name="T54" fmla="*/ 498 w 738"/>
                  <a:gd name="T55" fmla="*/ 258 h 300"/>
                  <a:gd name="T56" fmla="*/ 516 w 738"/>
                  <a:gd name="T57" fmla="*/ 252 h 300"/>
                  <a:gd name="T58" fmla="*/ 534 w 738"/>
                  <a:gd name="T59" fmla="*/ 246 h 300"/>
                  <a:gd name="T60" fmla="*/ 552 w 738"/>
                  <a:gd name="T61" fmla="*/ 234 h 300"/>
                  <a:gd name="T62" fmla="*/ 570 w 738"/>
                  <a:gd name="T63" fmla="*/ 222 h 300"/>
                  <a:gd name="T64" fmla="*/ 588 w 738"/>
                  <a:gd name="T65" fmla="*/ 210 h 300"/>
                  <a:gd name="T66" fmla="*/ 600 w 738"/>
                  <a:gd name="T67" fmla="*/ 192 h 300"/>
                  <a:gd name="T68" fmla="*/ 618 w 738"/>
                  <a:gd name="T69" fmla="*/ 180 h 300"/>
                  <a:gd name="T70" fmla="*/ 636 w 738"/>
                  <a:gd name="T71" fmla="*/ 162 h 300"/>
                  <a:gd name="T72" fmla="*/ 648 w 738"/>
                  <a:gd name="T73" fmla="*/ 144 h 300"/>
                  <a:gd name="T74" fmla="*/ 666 w 738"/>
                  <a:gd name="T75" fmla="*/ 126 h 300"/>
                  <a:gd name="T76" fmla="*/ 678 w 738"/>
                  <a:gd name="T77" fmla="*/ 102 h 300"/>
                  <a:gd name="T78" fmla="*/ 696 w 738"/>
                  <a:gd name="T79" fmla="*/ 78 h 300"/>
                  <a:gd name="T80" fmla="*/ 714 w 738"/>
                  <a:gd name="T81" fmla="*/ 48 h 300"/>
                  <a:gd name="T82" fmla="*/ 726 w 738"/>
                  <a:gd name="T83" fmla="*/ 2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8" h="300">
                    <a:moveTo>
                      <a:pt x="0" y="300"/>
                    </a:moveTo>
                    <a:lnTo>
                      <a:pt x="6" y="300"/>
                    </a:lnTo>
                    <a:lnTo>
                      <a:pt x="12" y="300"/>
                    </a:lnTo>
                    <a:lnTo>
                      <a:pt x="18" y="300"/>
                    </a:lnTo>
                    <a:lnTo>
                      <a:pt x="24" y="300"/>
                    </a:lnTo>
                    <a:lnTo>
                      <a:pt x="30" y="300"/>
                    </a:lnTo>
                    <a:lnTo>
                      <a:pt x="36" y="300"/>
                    </a:lnTo>
                    <a:lnTo>
                      <a:pt x="42" y="300"/>
                    </a:lnTo>
                    <a:lnTo>
                      <a:pt x="48" y="300"/>
                    </a:lnTo>
                    <a:lnTo>
                      <a:pt x="54" y="300"/>
                    </a:lnTo>
                    <a:lnTo>
                      <a:pt x="60" y="300"/>
                    </a:lnTo>
                    <a:lnTo>
                      <a:pt x="66" y="300"/>
                    </a:lnTo>
                    <a:lnTo>
                      <a:pt x="72" y="300"/>
                    </a:lnTo>
                    <a:lnTo>
                      <a:pt x="78" y="300"/>
                    </a:lnTo>
                    <a:lnTo>
                      <a:pt x="84" y="300"/>
                    </a:lnTo>
                    <a:lnTo>
                      <a:pt x="90" y="300"/>
                    </a:lnTo>
                    <a:lnTo>
                      <a:pt x="96" y="300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14" y="300"/>
                    </a:lnTo>
                    <a:lnTo>
                      <a:pt x="120" y="300"/>
                    </a:lnTo>
                    <a:lnTo>
                      <a:pt x="126" y="300"/>
                    </a:lnTo>
                    <a:lnTo>
                      <a:pt x="132" y="300"/>
                    </a:lnTo>
                    <a:lnTo>
                      <a:pt x="138" y="300"/>
                    </a:lnTo>
                    <a:lnTo>
                      <a:pt x="144" y="300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0"/>
                    </a:lnTo>
                    <a:lnTo>
                      <a:pt x="168" y="300"/>
                    </a:lnTo>
                    <a:lnTo>
                      <a:pt x="174" y="300"/>
                    </a:lnTo>
                    <a:lnTo>
                      <a:pt x="180" y="300"/>
                    </a:lnTo>
                    <a:lnTo>
                      <a:pt x="186" y="300"/>
                    </a:lnTo>
                    <a:lnTo>
                      <a:pt x="192" y="300"/>
                    </a:lnTo>
                    <a:lnTo>
                      <a:pt x="198" y="300"/>
                    </a:lnTo>
                    <a:lnTo>
                      <a:pt x="204" y="300"/>
                    </a:lnTo>
                    <a:lnTo>
                      <a:pt x="210" y="300"/>
                    </a:lnTo>
                    <a:lnTo>
                      <a:pt x="216" y="300"/>
                    </a:lnTo>
                    <a:lnTo>
                      <a:pt x="222" y="300"/>
                    </a:lnTo>
                    <a:lnTo>
                      <a:pt x="228" y="300"/>
                    </a:lnTo>
                    <a:lnTo>
                      <a:pt x="234" y="300"/>
                    </a:lnTo>
                    <a:lnTo>
                      <a:pt x="240" y="300"/>
                    </a:lnTo>
                    <a:lnTo>
                      <a:pt x="246" y="300"/>
                    </a:lnTo>
                    <a:lnTo>
                      <a:pt x="252" y="300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70" y="300"/>
                    </a:lnTo>
                    <a:lnTo>
                      <a:pt x="276" y="300"/>
                    </a:lnTo>
                    <a:lnTo>
                      <a:pt x="282" y="300"/>
                    </a:lnTo>
                    <a:lnTo>
                      <a:pt x="288" y="300"/>
                    </a:lnTo>
                    <a:lnTo>
                      <a:pt x="294" y="300"/>
                    </a:lnTo>
                    <a:lnTo>
                      <a:pt x="300" y="300"/>
                    </a:lnTo>
                    <a:lnTo>
                      <a:pt x="306" y="300"/>
                    </a:lnTo>
                    <a:lnTo>
                      <a:pt x="312" y="300"/>
                    </a:lnTo>
                    <a:lnTo>
                      <a:pt x="318" y="294"/>
                    </a:lnTo>
                    <a:lnTo>
                      <a:pt x="324" y="294"/>
                    </a:lnTo>
                    <a:lnTo>
                      <a:pt x="330" y="294"/>
                    </a:lnTo>
                    <a:lnTo>
                      <a:pt x="336" y="294"/>
                    </a:lnTo>
                    <a:lnTo>
                      <a:pt x="342" y="294"/>
                    </a:lnTo>
                    <a:lnTo>
                      <a:pt x="348" y="294"/>
                    </a:lnTo>
                    <a:lnTo>
                      <a:pt x="354" y="294"/>
                    </a:lnTo>
                    <a:lnTo>
                      <a:pt x="360" y="294"/>
                    </a:lnTo>
                    <a:lnTo>
                      <a:pt x="366" y="294"/>
                    </a:lnTo>
                    <a:lnTo>
                      <a:pt x="372" y="294"/>
                    </a:lnTo>
                    <a:lnTo>
                      <a:pt x="378" y="288"/>
                    </a:lnTo>
                    <a:lnTo>
                      <a:pt x="384" y="288"/>
                    </a:lnTo>
                    <a:lnTo>
                      <a:pt x="390" y="288"/>
                    </a:lnTo>
                    <a:lnTo>
                      <a:pt x="396" y="288"/>
                    </a:lnTo>
                    <a:lnTo>
                      <a:pt x="402" y="288"/>
                    </a:lnTo>
                    <a:lnTo>
                      <a:pt x="408" y="288"/>
                    </a:lnTo>
                    <a:lnTo>
                      <a:pt x="414" y="282"/>
                    </a:lnTo>
                    <a:lnTo>
                      <a:pt x="420" y="282"/>
                    </a:lnTo>
                    <a:lnTo>
                      <a:pt x="426" y="282"/>
                    </a:lnTo>
                    <a:lnTo>
                      <a:pt x="432" y="282"/>
                    </a:lnTo>
                    <a:lnTo>
                      <a:pt x="438" y="282"/>
                    </a:lnTo>
                    <a:lnTo>
                      <a:pt x="444" y="276"/>
                    </a:lnTo>
                    <a:lnTo>
                      <a:pt x="450" y="276"/>
                    </a:lnTo>
                    <a:lnTo>
                      <a:pt x="456" y="276"/>
                    </a:lnTo>
                    <a:lnTo>
                      <a:pt x="462" y="276"/>
                    </a:lnTo>
                    <a:lnTo>
                      <a:pt x="468" y="270"/>
                    </a:lnTo>
                    <a:lnTo>
                      <a:pt x="474" y="270"/>
                    </a:lnTo>
                    <a:lnTo>
                      <a:pt x="480" y="264"/>
                    </a:lnTo>
                    <a:lnTo>
                      <a:pt x="486" y="264"/>
                    </a:lnTo>
                    <a:lnTo>
                      <a:pt x="492" y="264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10" y="258"/>
                    </a:lnTo>
                    <a:lnTo>
                      <a:pt x="516" y="252"/>
                    </a:lnTo>
                    <a:lnTo>
                      <a:pt x="522" y="246"/>
                    </a:lnTo>
                    <a:lnTo>
                      <a:pt x="528" y="246"/>
                    </a:lnTo>
                    <a:lnTo>
                      <a:pt x="534" y="246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52" y="234"/>
                    </a:lnTo>
                    <a:lnTo>
                      <a:pt x="558" y="228"/>
                    </a:lnTo>
                    <a:lnTo>
                      <a:pt x="564" y="222"/>
                    </a:lnTo>
                    <a:lnTo>
                      <a:pt x="570" y="222"/>
                    </a:lnTo>
                    <a:lnTo>
                      <a:pt x="576" y="216"/>
                    </a:lnTo>
                    <a:lnTo>
                      <a:pt x="582" y="210"/>
                    </a:lnTo>
                    <a:lnTo>
                      <a:pt x="588" y="210"/>
                    </a:lnTo>
                    <a:lnTo>
                      <a:pt x="594" y="204"/>
                    </a:lnTo>
                    <a:lnTo>
                      <a:pt x="606" y="192"/>
                    </a:lnTo>
                    <a:lnTo>
                      <a:pt x="600" y="192"/>
                    </a:lnTo>
                    <a:lnTo>
                      <a:pt x="606" y="192"/>
                    </a:lnTo>
                    <a:lnTo>
                      <a:pt x="612" y="186"/>
                    </a:lnTo>
                    <a:lnTo>
                      <a:pt x="618" y="180"/>
                    </a:lnTo>
                    <a:lnTo>
                      <a:pt x="624" y="174"/>
                    </a:lnTo>
                    <a:lnTo>
                      <a:pt x="630" y="168"/>
                    </a:lnTo>
                    <a:lnTo>
                      <a:pt x="636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8"/>
                    </a:lnTo>
                    <a:lnTo>
                      <a:pt x="660" y="132"/>
                    </a:lnTo>
                    <a:lnTo>
                      <a:pt x="666" y="126"/>
                    </a:lnTo>
                    <a:lnTo>
                      <a:pt x="672" y="120"/>
                    </a:lnTo>
                    <a:lnTo>
                      <a:pt x="678" y="108"/>
                    </a:lnTo>
                    <a:lnTo>
                      <a:pt x="678" y="102"/>
                    </a:lnTo>
                    <a:lnTo>
                      <a:pt x="684" y="96"/>
                    </a:lnTo>
                    <a:lnTo>
                      <a:pt x="690" y="84"/>
                    </a:lnTo>
                    <a:lnTo>
                      <a:pt x="696" y="78"/>
                    </a:lnTo>
                    <a:lnTo>
                      <a:pt x="702" y="66"/>
                    </a:lnTo>
                    <a:lnTo>
                      <a:pt x="708" y="60"/>
                    </a:lnTo>
                    <a:lnTo>
                      <a:pt x="714" y="48"/>
                    </a:lnTo>
                    <a:lnTo>
                      <a:pt x="720" y="42"/>
                    </a:lnTo>
                    <a:lnTo>
                      <a:pt x="720" y="30"/>
                    </a:lnTo>
                    <a:lnTo>
                      <a:pt x="726" y="24"/>
                    </a:lnTo>
                    <a:lnTo>
                      <a:pt x="732" y="12"/>
                    </a:lnTo>
                    <a:lnTo>
                      <a:pt x="738" y="0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86"/>
              <p:cNvSpPr>
                <a:spLocks/>
              </p:cNvSpPr>
              <p:nvPr/>
            </p:nvSpPr>
            <p:spPr bwMode="auto">
              <a:xfrm>
                <a:off x="2324100" y="990600"/>
                <a:ext cx="1066800" cy="2771775"/>
              </a:xfrm>
              <a:custGeom>
                <a:avLst/>
                <a:gdLst>
                  <a:gd name="T0" fmla="*/ 12 w 672"/>
                  <a:gd name="T1" fmla="*/ 1722 h 1746"/>
                  <a:gd name="T2" fmla="*/ 24 w 672"/>
                  <a:gd name="T3" fmla="*/ 1692 h 1746"/>
                  <a:gd name="T4" fmla="*/ 42 w 672"/>
                  <a:gd name="T5" fmla="*/ 1650 h 1746"/>
                  <a:gd name="T6" fmla="*/ 60 w 672"/>
                  <a:gd name="T7" fmla="*/ 1614 h 1746"/>
                  <a:gd name="T8" fmla="*/ 72 w 672"/>
                  <a:gd name="T9" fmla="*/ 1566 h 1746"/>
                  <a:gd name="T10" fmla="*/ 90 w 672"/>
                  <a:gd name="T11" fmla="*/ 1524 h 1746"/>
                  <a:gd name="T12" fmla="*/ 102 w 672"/>
                  <a:gd name="T13" fmla="*/ 1476 h 1746"/>
                  <a:gd name="T14" fmla="*/ 120 w 672"/>
                  <a:gd name="T15" fmla="*/ 1422 h 1746"/>
                  <a:gd name="T16" fmla="*/ 138 w 672"/>
                  <a:gd name="T17" fmla="*/ 1368 h 1746"/>
                  <a:gd name="T18" fmla="*/ 150 w 672"/>
                  <a:gd name="T19" fmla="*/ 1314 h 1746"/>
                  <a:gd name="T20" fmla="*/ 168 w 672"/>
                  <a:gd name="T21" fmla="*/ 1254 h 1746"/>
                  <a:gd name="T22" fmla="*/ 180 w 672"/>
                  <a:gd name="T23" fmla="*/ 1194 h 1746"/>
                  <a:gd name="T24" fmla="*/ 198 w 672"/>
                  <a:gd name="T25" fmla="*/ 1134 h 1746"/>
                  <a:gd name="T26" fmla="*/ 216 w 672"/>
                  <a:gd name="T27" fmla="*/ 1074 h 1746"/>
                  <a:gd name="T28" fmla="*/ 228 w 672"/>
                  <a:gd name="T29" fmla="*/ 1008 h 1746"/>
                  <a:gd name="T30" fmla="*/ 246 w 672"/>
                  <a:gd name="T31" fmla="*/ 942 h 1746"/>
                  <a:gd name="T32" fmla="*/ 264 w 672"/>
                  <a:gd name="T33" fmla="*/ 870 h 1746"/>
                  <a:gd name="T34" fmla="*/ 276 w 672"/>
                  <a:gd name="T35" fmla="*/ 804 h 1746"/>
                  <a:gd name="T36" fmla="*/ 294 w 672"/>
                  <a:gd name="T37" fmla="*/ 738 h 1746"/>
                  <a:gd name="T38" fmla="*/ 306 w 672"/>
                  <a:gd name="T39" fmla="*/ 672 h 1746"/>
                  <a:gd name="T40" fmla="*/ 324 w 672"/>
                  <a:gd name="T41" fmla="*/ 606 h 1746"/>
                  <a:gd name="T42" fmla="*/ 342 w 672"/>
                  <a:gd name="T43" fmla="*/ 540 h 1746"/>
                  <a:gd name="T44" fmla="*/ 354 w 672"/>
                  <a:gd name="T45" fmla="*/ 480 h 1746"/>
                  <a:gd name="T46" fmla="*/ 372 w 672"/>
                  <a:gd name="T47" fmla="*/ 414 h 1746"/>
                  <a:gd name="T48" fmla="*/ 384 w 672"/>
                  <a:gd name="T49" fmla="*/ 360 h 1746"/>
                  <a:gd name="T50" fmla="*/ 402 w 672"/>
                  <a:gd name="T51" fmla="*/ 300 h 1746"/>
                  <a:gd name="T52" fmla="*/ 420 w 672"/>
                  <a:gd name="T53" fmla="*/ 252 h 1746"/>
                  <a:gd name="T54" fmla="*/ 432 w 672"/>
                  <a:gd name="T55" fmla="*/ 204 h 1746"/>
                  <a:gd name="T56" fmla="*/ 450 w 672"/>
                  <a:gd name="T57" fmla="*/ 162 h 1746"/>
                  <a:gd name="T58" fmla="*/ 462 w 672"/>
                  <a:gd name="T59" fmla="*/ 120 h 1746"/>
                  <a:gd name="T60" fmla="*/ 480 w 672"/>
                  <a:gd name="T61" fmla="*/ 84 h 1746"/>
                  <a:gd name="T62" fmla="*/ 498 w 672"/>
                  <a:gd name="T63" fmla="*/ 54 h 1746"/>
                  <a:gd name="T64" fmla="*/ 510 w 672"/>
                  <a:gd name="T65" fmla="*/ 36 h 1746"/>
                  <a:gd name="T66" fmla="*/ 528 w 672"/>
                  <a:gd name="T67" fmla="*/ 18 h 1746"/>
                  <a:gd name="T68" fmla="*/ 546 w 672"/>
                  <a:gd name="T69" fmla="*/ 0 h 1746"/>
                  <a:gd name="T70" fmla="*/ 564 w 672"/>
                  <a:gd name="T71" fmla="*/ 0 h 1746"/>
                  <a:gd name="T72" fmla="*/ 582 w 672"/>
                  <a:gd name="T73" fmla="*/ 0 h 1746"/>
                  <a:gd name="T74" fmla="*/ 600 w 672"/>
                  <a:gd name="T75" fmla="*/ 12 h 1746"/>
                  <a:gd name="T76" fmla="*/ 618 w 672"/>
                  <a:gd name="T77" fmla="*/ 24 h 1746"/>
                  <a:gd name="T78" fmla="*/ 630 w 672"/>
                  <a:gd name="T79" fmla="*/ 48 h 1746"/>
                  <a:gd name="T80" fmla="*/ 648 w 672"/>
                  <a:gd name="T81" fmla="*/ 78 h 1746"/>
                  <a:gd name="T82" fmla="*/ 666 w 672"/>
                  <a:gd name="T83" fmla="*/ 108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2" h="1746">
                    <a:moveTo>
                      <a:pt x="0" y="1746"/>
                    </a:moveTo>
                    <a:lnTo>
                      <a:pt x="6" y="1734"/>
                    </a:lnTo>
                    <a:lnTo>
                      <a:pt x="12" y="1722"/>
                    </a:lnTo>
                    <a:lnTo>
                      <a:pt x="18" y="1716"/>
                    </a:lnTo>
                    <a:lnTo>
                      <a:pt x="24" y="1704"/>
                    </a:lnTo>
                    <a:lnTo>
                      <a:pt x="24" y="1692"/>
                    </a:lnTo>
                    <a:lnTo>
                      <a:pt x="30" y="1680"/>
                    </a:lnTo>
                    <a:lnTo>
                      <a:pt x="36" y="1662"/>
                    </a:lnTo>
                    <a:lnTo>
                      <a:pt x="42" y="1650"/>
                    </a:lnTo>
                    <a:lnTo>
                      <a:pt x="48" y="1638"/>
                    </a:lnTo>
                    <a:lnTo>
                      <a:pt x="54" y="1626"/>
                    </a:lnTo>
                    <a:lnTo>
                      <a:pt x="60" y="1614"/>
                    </a:lnTo>
                    <a:lnTo>
                      <a:pt x="60" y="1596"/>
                    </a:lnTo>
                    <a:lnTo>
                      <a:pt x="66" y="1584"/>
                    </a:lnTo>
                    <a:lnTo>
                      <a:pt x="72" y="1566"/>
                    </a:lnTo>
                    <a:lnTo>
                      <a:pt x="78" y="1554"/>
                    </a:lnTo>
                    <a:lnTo>
                      <a:pt x="84" y="1536"/>
                    </a:lnTo>
                    <a:lnTo>
                      <a:pt x="90" y="1524"/>
                    </a:lnTo>
                    <a:lnTo>
                      <a:pt x="96" y="1506"/>
                    </a:lnTo>
                    <a:lnTo>
                      <a:pt x="102" y="1494"/>
                    </a:lnTo>
                    <a:lnTo>
                      <a:pt x="102" y="1476"/>
                    </a:lnTo>
                    <a:lnTo>
                      <a:pt x="108" y="1458"/>
                    </a:lnTo>
                    <a:lnTo>
                      <a:pt x="114" y="1440"/>
                    </a:lnTo>
                    <a:lnTo>
                      <a:pt x="120" y="1422"/>
                    </a:lnTo>
                    <a:lnTo>
                      <a:pt x="126" y="1404"/>
                    </a:lnTo>
                    <a:lnTo>
                      <a:pt x="132" y="1386"/>
                    </a:lnTo>
                    <a:lnTo>
                      <a:pt x="138" y="1368"/>
                    </a:lnTo>
                    <a:lnTo>
                      <a:pt x="144" y="1350"/>
                    </a:lnTo>
                    <a:lnTo>
                      <a:pt x="144" y="1332"/>
                    </a:lnTo>
                    <a:lnTo>
                      <a:pt x="150" y="1314"/>
                    </a:lnTo>
                    <a:lnTo>
                      <a:pt x="156" y="1296"/>
                    </a:lnTo>
                    <a:lnTo>
                      <a:pt x="162" y="1278"/>
                    </a:lnTo>
                    <a:lnTo>
                      <a:pt x="168" y="1254"/>
                    </a:lnTo>
                    <a:lnTo>
                      <a:pt x="174" y="1236"/>
                    </a:lnTo>
                    <a:lnTo>
                      <a:pt x="180" y="1218"/>
                    </a:lnTo>
                    <a:lnTo>
                      <a:pt x="180" y="1194"/>
                    </a:lnTo>
                    <a:lnTo>
                      <a:pt x="186" y="1176"/>
                    </a:lnTo>
                    <a:lnTo>
                      <a:pt x="192" y="1158"/>
                    </a:lnTo>
                    <a:lnTo>
                      <a:pt x="198" y="1134"/>
                    </a:lnTo>
                    <a:lnTo>
                      <a:pt x="204" y="1116"/>
                    </a:lnTo>
                    <a:lnTo>
                      <a:pt x="210" y="1092"/>
                    </a:lnTo>
                    <a:lnTo>
                      <a:pt x="216" y="1074"/>
                    </a:lnTo>
                    <a:lnTo>
                      <a:pt x="222" y="1050"/>
                    </a:lnTo>
                    <a:lnTo>
                      <a:pt x="222" y="1026"/>
                    </a:lnTo>
                    <a:lnTo>
                      <a:pt x="228" y="1008"/>
                    </a:lnTo>
                    <a:lnTo>
                      <a:pt x="234" y="984"/>
                    </a:lnTo>
                    <a:lnTo>
                      <a:pt x="240" y="960"/>
                    </a:lnTo>
                    <a:lnTo>
                      <a:pt x="246" y="942"/>
                    </a:lnTo>
                    <a:lnTo>
                      <a:pt x="252" y="918"/>
                    </a:lnTo>
                    <a:lnTo>
                      <a:pt x="258" y="894"/>
                    </a:lnTo>
                    <a:lnTo>
                      <a:pt x="264" y="870"/>
                    </a:lnTo>
                    <a:lnTo>
                      <a:pt x="264" y="852"/>
                    </a:lnTo>
                    <a:lnTo>
                      <a:pt x="270" y="828"/>
                    </a:lnTo>
                    <a:lnTo>
                      <a:pt x="276" y="804"/>
                    </a:lnTo>
                    <a:lnTo>
                      <a:pt x="282" y="786"/>
                    </a:lnTo>
                    <a:lnTo>
                      <a:pt x="288" y="762"/>
                    </a:lnTo>
                    <a:lnTo>
                      <a:pt x="294" y="738"/>
                    </a:lnTo>
                    <a:lnTo>
                      <a:pt x="300" y="714"/>
                    </a:lnTo>
                    <a:lnTo>
                      <a:pt x="306" y="696"/>
                    </a:lnTo>
                    <a:lnTo>
                      <a:pt x="306" y="672"/>
                    </a:lnTo>
                    <a:lnTo>
                      <a:pt x="312" y="648"/>
                    </a:lnTo>
                    <a:lnTo>
                      <a:pt x="318" y="630"/>
                    </a:lnTo>
                    <a:lnTo>
                      <a:pt x="324" y="606"/>
                    </a:lnTo>
                    <a:lnTo>
                      <a:pt x="330" y="582"/>
                    </a:lnTo>
                    <a:lnTo>
                      <a:pt x="336" y="564"/>
                    </a:lnTo>
                    <a:lnTo>
                      <a:pt x="342" y="540"/>
                    </a:lnTo>
                    <a:lnTo>
                      <a:pt x="342" y="522"/>
                    </a:lnTo>
                    <a:lnTo>
                      <a:pt x="348" y="498"/>
                    </a:lnTo>
                    <a:lnTo>
                      <a:pt x="354" y="480"/>
                    </a:lnTo>
                    <a:lnTo>
                      <a:pt x="360" y="456"/>
                    </a:lnTo>
                    <a:lnTo>
                      <a:pt x="366" y="438"/>
                    </a:lnTo>
                    <a:lnTo>
                      <a:pt x="372" y="414"/>
                    </a:lnTo>
                    <a:lnTo>
                      <a:pt x="378" y="396"/>
                    </a:lnTo>
                    <a:lnTo>
                      <a:pt x="384" y="378"/>
                    </a:lnTo>
                    <a:lnTo>
                      <a:pt x="384" y="360"/>
                    </a:lnTo>
                    <a:lnTo>
                      <a:pt x="390" y="342"/>
                    </a:lnTo>
                    <a:lnTo>
                      <a:pt x="396" y="318"/>
                    </a:lnTo>
                    <a:lnTo>
                      <a:pt x="402" y="300"/>
                    </a:lnTo>
                    <a:lnTo>
                      <a:pt x="408" y="288"/>
                    </a:lnTo>
                    <a:lnTo>
                      <a:pt x="414" y="270"/>
                    </a:lnTo>
                    <a:lnTo>
                      <a:pt x="420" y="252"/>
                    </a:lnTo>
                    <a:lnTo>
                      <a:pt x="426" y="234"/>
                    </a:lnTo>
                    <a:lnTo>
                      <a:pt x="426" y="216"/>
                    </a:lnTo>
                    <a:lnTo>
                      <a:pt x="432" y="204"/>
                    </a:lnTo>
                    <a:lnTo>
                      <a:pt x="438" y="186"/>
                    </a:lnTo>
                    <a:lnTo>
                      <a:pt x="444" y="174"/>
                    </a:lnTo>
                    <a:lnTo>
                      <a:pt x="450" y="162"/>
                    </a:lnTo>
                    <a:lnTo>
                      <a:pt x="456" y="144"/>
                    </a:lnTo>
                    <a:lnTo>
                      <a:pt x="462" y="132"/>
                    </a:lnTo>
                    <a:lnTo>
                      <a:pt x="462" y="120"/>
                    </a:lnTo>
                    <a:lnTo>
                      <a:pt x="468" y="108"/>
                    </a:lnTo>
                    <a:lnTo>
                      <a:pt x="474" y="96"/>
                    </a:lnTo>
                    <a:lnTo>
                      <a:pt x="480" y="84"/>
                    </a:lnTo>
                    <a:lnTo>
                      <a:pt x="486" y="78"/>
                    </a:lnTo>
                    <a:lnTo>
                      <a:pt x="492" y="66"/>
                    </a:lnTo>
                    <a:lnTo>
                      <a:pt x="498" y="54"/>
                    </a:lnTo>
                    <a:lnTo>
                      <a:pt x="504" y="48"/>
                    </a:lnTo>
                    <a:lnTo>
                      <a:pt x="504" y="42"/>
                    </a:lnTo>
                    <a:lnTo>
                      <a:pt x="510" y="36"/>
                    </a:lnTo>
                    <a:lnTo>
                      <a:pt x="516" y="24"/>
                    </a:lnTo>
                    <a:lnTo>
                      <a:pt x="522" y="18"/>
                    </a:lnTo>
                    <a:lnTo>
                      <a:pt x="528" y="18"/>
                    </a:lnTo>
                    <a:lnTo>
                      <a:pt x="534" y="12"/>
                    </a:lnTo>
                    <a:lnTo>
                      <a:pt x="540" y="6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8" y="6"/>
                    </a:lnTo>
                    <a:lnTo>
                      <a:pt x="594" y="6"/>
                    </a:lnTo>
                    <a:lnTo>
                      <a:pt x="600" y="12"/>
                    </a:lnTo>
                    <a:lnTo>
                      <a:pt x="606" y="18"/>
                    </a:lnTo>
                    <a:lnTo>
                      <a:pt x="612" y="18"/>
                    </a:lnTo>
                    <a:lnTo>
                      <a:pt x="618" y="24"/>
                    </a:lnTo>
                    <a:lnTo>
                      <a:pt x="624" y="36"/>
                    </a:lnTo>
                    <a:lnTo>
                      <a:pt x="624" y="42"/>
                    </a:lnTo>
                    <a:lnTo>
                      <a:pt x="630" y="48"/>
                    </a:lnTo>
                    <a:lnTo>
                      <a:pt x="636" y="54"/>
                    </a:lnTo>
                    <a:lnTo>
                      <a:pt x="642" y="66"/>
                    </a:lnTo>
                    <a:lnTo>
                      <a:pt x="648" y="78"/>
                    </a:lnTo>
                    <a:lnTo>
                      <a:pt x="654" y="84"/>
                    </a:lnTo>
                    <a:lnTo>
                      <a:pt x="660" y="96"/>
                    </a:lnTo>
                    <a:lnTo>
                      <a:pt x="666" y="108"/>
                    </a:lnTo>
                    <a:lnTo>
                      <a:pt x="666" y="120"/>
                    </a:lnTo>
                    <a:lnTo>
                      <a:pt x="672" y="132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87"/>
              <p:cNvSpPr>
                <a:spLocks/>
              </p:cNvSpPr>
              <p:nvPr/>
            </p:nvSpPr>
            <p:spPr bwMode="auto">
              <a:xfrm>
                <a:off x="3390900" y="1200150"/>
                <a:ext cx="1076325" cy="2962275"/>
              </a:xfrm>
              <a:custGeom>
                <a:avLst/>
                <a:gdLst>
                  <a:gd name="T0" fmla="*/ 12 w 678"/>
                  <a:gd name="T1" fmla="*/ 30 h 1866"/>
                  <a:gd name="T2" fmla="*/ 30 w 678"/>
                  <a:gd name="T3" fmla="*/ 72 h 1866"/>
                  <a:gd name="T4" fmla="*/ 42 w 678"/>
                  <a:gd name="T5" fmla="*/ 120 h 1866"/>
                  <a:gd name="T6" fmla="*/ 60 w 678"/>
                  <a:gd name="T7" fmla="*/ 168 h 1866"/>
                  <a:gd name="T8" fmla="*/ 72 w 678"/>
                  <a:gd name="T9" fmla="*/ 228 h 1866"/>
                  <a:gd name="T10" fmla="*/ 90 w 678"/>
                  <a:gd name="T11" fmla="*/ 282 h 1866"/>
                  <a:gd name="T12" fmla="*/ 108 w 678"/>
                  <a:gd name="T13" fmla="*/ 348 h 1866"/>
                  <a:gd name="T14" fmla="*/ 120 w 678"/>
                  <a:gd name="T15" fmla="*/ 408 h 1866"/>
                  <a:gd name="T16" fmla="*/ 138 w 678"/>
                  <a:gd name="T17" fmla="*/ 474 h 1866"/>
                  <a:gd name="T18" fmla="*/ 156 w 678"/>
                  <a:gd name="T19" fmla="*/ 540 h 1866"/>
                  <a:gd name="T20" fmla="*/ 168 w 678"/>
                  <a:gd name="T21" fmla="*/ 606 h 1866"/>
                  <a:gd name="T22" fmla="*/ 186 w 678"/>
                  <a:gd name="T23" fmla="*/ 672 h 1866"/>
                  <a:gd name="T24" fmla="*/ 198 w 678"/>
                  <a:gd name="T25" fmla="*/ 738 h 1866"/>
                  <a:gd name="T26" fmla="*/ 216 w 678"/>
                  <a:gd name="T27" fmla="*/ 810 h 1866"/>
                  <a:gd name="T28" fmla="*/ 234 w 678"/>
                  <a:gd name="T29" fmla="*/ 876 h 1866"/>
                  <a:gd name="T30" fmla="*/ 246 w 678"/>
                  <a:gd name="T31" fmla="*/ 942 h 1866"/>
                  <a:gd name="T32" fmla="*/ 264 w 678"/>
                  <a:gd name="T33" fmla="*/ 1002 h 1866"/>
                  <a:gd name="T34" fmla="*/ 276 w 678"/>
                  <a:gd name="T35" fmla="*/ 1062 h 1866"/>
                  <a:gd name="T36" fmla="*/ 294 w 678"/>
                  <a:gd name="T37" fmla="*/ 1122 h 1866"/>
                  <a:gd name="T38" fmla="*/ 312 w 678"/>
                  <a:gd name="T39" fmla="*/ 1182 h 1866"/>
                  <a:gd name="T40" fmla="*/ 324 w 678"/>
                  <a:gd name="T41" fmla="*/ 1236 h 1866"/>
                  <a:gd name="T42" fmla="*/ 342 w 678"/>
                  <a:gd name="T43" fmla="*/ 1290 h 1866"/>
                  <a:gd name="T44" fmla="*/ 354 w 678"/>
                  <a:gd name="T45" fmla="*/ 1344 h 1866"/>
                  <a:gd name="T46" fmla="*/ 372 w 678"/>
                  <a:gd name="T47" fmla="*/ 1392 h 1866"/>
                  <a:gd name="T48" fmla="*/ 390 w 678"/>
                  <a:gd name="T49" fmla="*/ 1434 h 1866"/>
                  <a:gd name="T50" fmla="*/ 402 w 678"/>
                  <a:gd name="T51" fmla="*/ 1482 h 1866"/>
                  <a:gd name="T52" fmla="*/ 420 w 678"/>
                  <a:gd name="T53" fmla="*/ 1518 h 1866"/>
                  <a:gd name="T54" fmla="*/ 432 w 678"/>
                  <a:gd name="T55" fmla="*/ 1560 h 1866"/>
                  <a:gd name="T56" fmla="*/ 450 w 678"/>
                  <a:gd name="T57" fmla="*/ 1590 h 1866"/>
                  <a:gd name="T58" fmla="*/ 468 w 678"/>
                  <a:gd name="T59" fmla="*/ 1626 h 1866"/>
                  <a:gd name="T60" fmla="*/ 480 w 678"/>
                  <a:gd name="T61" fmla="*/ 1656 h 1866"/>
                  <a:gd name="T62" fmla="*/ 498 w 678"/>
                  <a:gd name="T63" fmla="*/ 1680 h 1866"/>
                  <a:gd name="T64" fmla="*/ 516 w 678"/>
                  <a:gd name="T65" fmla="*/ 1710 h 1866"/>
                  <a:gd name="T66" fmla="*/ 528 w 678"/>
                  <a:gd name="T67" fmla="*/ 1734 h 1866"/>
                  <a:gd name="T68" fmla="*/ 546 w 678"/>
                  <a:gd name="T69" fmla="*/ 1752 h 1866"/>
                  <a:gd name="T70" fmla="*/ 558 w 678"/>
                  <a:gd name="T71" fmla="*/ 1770 h 1866"/>
                  <a:gd name="T72" fmla="*/ 576 w 678"/>
                  <a:gd name="T73" fmla="*/ 1788 h 1866"/>
                  <a:gd name="T74" fmla="*/ 594 w 678"/>
                  <a:gd name="T75" fmla="*/ 1806 h 1866"/>
                  <a:gd name="T76" fmla="*/ 612 w 678"/>
                  <a:gd name="T77" fmla="*/ 1824 h 1866"/>
                  <a:gd name="T78" fmla="*/ 630 w 678"/>
                  <a:gd name="T79" fmla="*/ 1836 h 1866"/>
                  <a:gd name="T80" fmla="*/ 648 w 678"/>
                  <a:gd name="T81" fmla="*/ 1848 h 1866"/>
                  <a:gd name="T82" fmla="*/ 666 w 678"/>
                  <a:gd name="T83" fmla="*/ 1860 h 1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8" h="1866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  <a:lnTo>
                      <a:pt x="18" y="42"/>
                    </a:lnTo>
                    <a:lnTo>
                      <a:pt x="24" y="5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102"/>
                    </a:lnTo>
                    <a:lnTo>
                      <a:pt x="42" y="120"/>
                    </a:lnTo>
                    <a:lnTo>
                      <a:pt x="48" y="138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66" y="186"/>
                    </a:lnTo>
                    <a:lnTo>
                      <a:pt x="72" y="210"/>
                    </a:lnTo>
                    <a:lnTo>
                      <a:pt x="72" y="228"/>
                    </a:lnTo>
                    <a:lnTo>
                      <a:pt x="78" y="246"/>
                    </a:lnTo>
                    <a:lnTo>
                      <a:pt x="84" y="264"/>
                    </a:lnTo>
                    <a:lnTo>
                      <a:pt x="90" y="282"/>
                    </a:lnTo>
                    <a:lnTo>
                      <a:pt x="96" y="306"/>
                    </a:lnTo>
                    <a:lnTo>
                      <a:pt x="102" y="324"/>
                    </a:lnTo>
                    <a:lnTo>
                      <a:pt x="108" y="348"/>
                    </a:lnTo>
                    <a:lnTo>
                      <a:pt x="114" y="366"/>
                    </a:lnTo>
                    <a:lnTo>
                      <a:pt x="114" y="390"/>
                    </a:lnTo>
                    <a:lnTo>
                      <a:pt x="120" y="408"/>
                    </a:lnTo>
                    <a:lnTo>
                      <a:pt x="126" y="432"/>
                    </a:lnTo>
                    <a:lnTo>
                      <a:pt x="132" y="450"/>
                    </a:lnTo>
                    <a:lnTo>
                      <a:pt x="138" y="474"/>
                    </a:lnTo>
                    <a:lnTo>
                      <a:pt x="144" y="498"/>
                    </a:lnTo>
                    <a:lnTo>
                      <a:pt x="150" y="516"/>
                    </a:lnTo>
                    <a:lnTo>
                      <a:pt x="156" y="540"/>
                    </a:lnTo>
                    <a:lnTo>
                      <a:pt x="156" y="564"/>
                    </a:lnTo>
                    <a:lnTo>
                      <a:pt x="162" y="582"/>
                    </a:lnTo>
                    <a:lnTo>
                      <a:pt x="168" y="606"/>
                    </a:lnTo>
                    <a:lnTo>
                      <a:pt x="174" y="630"/>
                    </a:lnTo>
                    <a:lnTo>
                      <a:pt x="180" y="654"/>
                    </a:lnTo>
                    <a:lnTo>
                      <a:pt x="186" y="672"/>
                    </a:lnTo>
                    <a:lnTo>
                      <a:pt x="192" y="696"/>
                    </a:lnTo>
                    <a:lnTo>
                      <a:pt x="192" y="720"/>
                    </a:lnTo>
                    <a:lnTo>
                      <a:pt x="198" y="738"/>
                    </a:lnTo>
                    <a:lnTo>
                      <a:pt x="204" y="762"/>
                    </a:lnTo>
                    <a:lnTo>
                      <a:pt x="210" y="786"/>
                    </a:lnTo>
                    <a:lnTo>
                      <a:pt x="216" y="810"/>
                    </a:lnTo>
                    <a:lnTo>
                      <a:pt x="222" y="828"/>
                    </a:lnTo>
                    <a:lnTo>
                      <a:pt x="228" y="852"/>
                    </a:lnTo>
                    <a:lnTo>
                      <a:pt x="234" y="876"/>
                    </a:lnTo>
                    <a:lnTo>
                      <a:pt x="234" y="894"/>
                    </a:lnTo>
                    <a:lnTo>
                      <a:pt x="240" y="918"/>
                    </a:lnTo>
                    <a:lnTo>
                      <a:pt x="246" y="942"/>
                    </a:lnTo>
                    <a:lnTo>
                      <a:pt x="252" y="960"/>
                    </a:lnTo>
                    <a:lnTo>
                      <a:pt x="258" y="984"/>
                    </a:lnTo>
                    <a:lnTo>
                      <a:pt x="264" y="1002"/>
                    </a:lnTo>
                    <a:lnTo>
                      <a:pt x="270" y="1026"/>
                    </a:lnTo>
                    <a:lnTo>
                      <a:pt x="276" y="1044"/>
                    </a:lnTo>
                    <a:lnTo>
                      <a:pt x="276" y="1062"/>
                    </a:lnTo>
                    <a:lnTo>
                      <a:pt x="282" y="1086"/>
                    </a:lnTo>
                    <a:lnTo>
                      <a:pt x="288" y="1104"/>
                    </a:lnTo>
                    <a:lnTo>
                      <a:pt x="294" y="1122"/>
                    </a:lnTo>
                    <a:lnTo>
                      <a:pt x="300" y="1146"/>
                    </a:lnTo>
                    <a:lnTo>
                      <a:pt x="306" y="1164"/>
                    </a:lnTo>
                    <a:lnTo>
                      <a:pt x="312" y="1182"/>
                    </a:lnTo>
                    <a:lnTo>
                      <a:pt x="312" y="1200"/>
                    </a:lnTo>
                    <a:lnTo>
                      <a:pt x="318" y="1218"/>
                    </a:lnTo>
                    <a:lnTo>
                      <a:pt x="324" y="1236"/>
                    </a:lnTo>
                    <a:lnTo>
                      <a:pt x="330" y="1254"/>
                    </a:lnTo>
                    <a:lnTo>
                      <a:pt x="336" y="1272"/>
                    </a:lnTo>
                    <a:lnTo>
                      <a:pt x="342" y="1290"/>
                    </a:lnTo>
                    <a:lnTo>
                      <a:pt x="348" y="1308"/>
                    </a:lnTo>
                    <a:lnTo>
                      <a:pt x="354" y="1326"/>
                    </a:lnTo>
                    <a:lnTo>
                      <a:pt x="354" y="1344"/>
                    </a:lnTo>
                    <a:lnTo>
                      <a:pt x="360" y="1362"/>
                    </a:lnTo>
                    <a:lnTo>
                      <a:pt x="366" y="1374"/>
                    </a:lnTo>
                    <a:lnTo>
                      <a:pt x="372" y="1392"/>
                    </a:lnTo>
                    <a:lnTo>
                      <a:pt x="378" y="1404"/>
                    </a:lnTo>
                    <a:lnTo>
                      <a:pt x="384" y="1422"/>
                    </a:lnTo>
                    <a:lnTo>
                      <a:pt x="390" y="1434"/>
                    </a:lnTo>
                    <a:lnTo>
                      <a:pt x="396" y="1452"/>
                    </a:lnTo>
                    <a:lnTo>
                      <a:pt x="396" y="1464"/>
                    </a:lnTo>
                    <a:lnTo>
                      <a:pt x="402" y="1482"/>
                    </a:lnTo>
                    <a:lnTo>
                      <a:pt x="408" y="1494"/>
                    </a:lnTo>
                    <a:lnTo>
                      <a:pt x="414" y="1506"/>
                    </a:lnTo>
                    <a:lnTo>
                      <a:pt x="420" y="1518"/>
                    </a:lnTo>
                    <a:lnTo>
                      <a:pt x="426" y="1530"/>
                    </a:lnTo>
                    <a:lnTo>
                      <a:pt x="432" y="1548"/>
                    </a:lnTo>
                    <a:lnTo>
                      <a:pt x="432" y="1560"/>
                    </a:lnTo>
                    <a:lnTo>
                      <a:pt x="438" y="1572"/>
                    </a:lnTo>
                    <a:lnTo>
                      <a:pt x="444" y="1584"/>
                    </a:lnTo>
                    <a:lnTo>
                      <a:pt x="450" y="1590"/>
                    </a:lnTo>
                    <a:lnTo>
                      <a:pt x="456" y="1602"/>
                    </a:lnTo>
                    <a:lnTo>
                      <a:pt x="462" y="1614"/>
                    </a:lnTo>
                    <a:lnTo>
                      <a:pt x="468" y="1626"/>
                    </a:lnTo>
                    <a:lnTo>
                      <a:pt x="474" y="1638"/>
                    </a:lnTo>
                    <a:lnTo>
                      <a:pt x="474" y="1644"/>
                    </a:lnTo>
                    <a:lnTo>
                      <a:pt x="480" y="1656"/>
                    </a:lnTo>
                    <a:lnTo>
                      <a:pt x="486" y="1662"/>
                    </a:lnTo>
                    <a:lnTo>
                      <a:pt x="492" y="1674"/>
                    </a:lnTo>
                    <a:lnTo>
                      <a:pt x="498" y="1680"/>
                    </a:lnTo>
                    <a:lnTo>
                      <a:pt x="504" y="1692"/>
                    </a:lnTo>
                    <a:lnTo>
                      <a:pt x="510" y="1698"/>
                    </a:lnTo>
                    <a:lnTo>
                      <a:pt x="516" y="1710"/>
                    </a:lnTo>
                    <a:lnTo>
                      <a:pt x="516" y="1716"/>
                    </a:lnTo>
                    <a:lnTo>
                      <a:pt x="522" y="1722"/>
                    </a:lnTo>
                    <a:lnTo>
                      <a:pt x="528" y="1734"/>
                    </a:lnTo>
                    <a:lnTo>
                      <a:pt x="534" y="1740"/>
                    </a:lnTo>
                    <a:lnTo>
                      <a:pt x="540" y="1746"/>
                    </a:lnTo>
                    <a:lnTo>
                      <a:pt x="546" y="1752"/>
                    </a:lnTo>
                    <a:lnTo>
                      <a:pt x="552" y="1758"/>
                    </a:lnTo>
                    <a:lnTo>
                      <a:pt x="552" y="1764"/>
                    </a:lnTo>
                    <a:lnTo>
                      <a:pt x="558" y="1770"/>
                    </a:lnTo>
                    <a:lnTo>
                      <a:pt x="564" y="1776"/>
                    </a:lnTo>
                    <a:lnTo>
                      <a:pt x="570" y="1782"/>
                    </a:lnTo>
                    <a:lnTo>
                      <a:pt x="576" y="1788"/>
                    </a:lnTo>
                    <a:lnTo>
                      <a:pt x="582" y="1794"/>
                    </a:lnTo>
                    <a:lnTo>
                      <a:pt x="588" y="1800"/>
                    </a:lnTo>
                    <a:lnTo>
                      <a:pt x="594" y="1806"/>
                    </a:lnTo>
                    <a:lnTo>
                      <a:pt x="600" y="1812"/>
                    </a:lnTo>
                    <a:lnTo>
                      <a:pt x="606" y="1818"/>
                    </a:lnTo>
                    <a:lnTo>
                      <a:pt x="612" y="1824"/>
                    </a:lnTo>
                    <a:lnTo>
                      <a:pt x="618" y="1824"/>
                    </a:lnTo>
                    <a:lnTo>
                      <a:pt x="624" y="1830"/>
                    </a:lnTo>
                    <a:lnTo>
                      <a:pt x="630" y="1836"/>
                    </a:lnTo>
                    <a:lnTo>
                      <a:pt x="636" y="1842"/>
                    </a:lnTo>
                    <a:lnTo>
                      <a:pt x="642" y="1842"/>
                    </a:lnTo>
                    <a:lnTo>
                      <a:pt x="648" y="1848"/>
                    </a:lnTo>
                    <a:lnTo>
                      <a:pt x="654" y="1854"/>
                    </a:lnTo>
                    <a:lnTo>
                      <a:pt x="660" y="1854"/>
                    </a:lnTo>
                    <a:lnTo>
                      <a:pt x="666" y="1860"/>
                    </a:lnTo>
                    <a:lnTo>
                      <a:pt x="672" y="1860"/>
                    </a:lnTo>
                    <a:lnTo>
                      <a:pt x="678" y="1866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88"/>
              <p:cNvSpPr>
                <a:spLocks/>
              </p:cNvSpPr>
              <p:nvPr/>
            </p:nvSpPr>
            <p:spPr bwMode="auto">
              <a:xfrm>
                <a:off x="4467225" y="4162425"/>
                <a:ext cx="828675" cy="76200"/>
              </a:xfrm>
              <a:custGeom>
                <a:avLst/>
                <a:gdLst>
                  <a:gd name="T0" fmla="*/ 6 w 522"/>
                  <a:gd name="T1" fmla="*/ 0 h 48"/>
                  <a:gd name="T2" fmla="*/ 18 w 522"/>
                  <a:gd name="T3" fmla="*/ 6 h 48"/>
                  <a:gd name="T4" fmla="*/ 30 w 522"/>
                  <a:gd name="T5" fmla="*/ 12 h 48"/>
                  <a:gd name="T6" fmla="*/ 42 w 522"/>
                  <a:gd name="T7" fmla="*/ 18 h 48"/>
                  <a:gd name="T8" fmla="*/ 54 w 522"/>
                  <a:gd name="T9" fmla="*/ 18 h 48"/>
                  <a:gd name="T10" fmla="*/ 66 w 522"/>
                  <a:gd name="T11" fmla="*/ 24 h 48"/>
                  <a:gd name="T12" fmla="*/ 78 w 522"/>
                  <a:gd name="T13" fmla="*/ 30 h 48"/>
                  <a:gd name="T14" fmla="*/ 90 w 522"/>
                  <a:gd name="T15" fmla="*/ 30 h 48"/>
                  <a:gd name="T16" fmla="*/ 102 w 522"/>
                  <a:gd name="T17" fmla="*/ 30 h 48"/>
                  <a:gd name="T18" fmla="*/ 114 w 522"/>
                  <a:gd name="T19" fmla="*/ 36 h 48"/>
                  <a:gd name="T20" fmla="*/ 126 w 522"/>
                  <a:gd name="T21" fmla="*/ 36 h 48"/>
                  <a:gd name="T22" fmla="*/ 138 w 522"/>
                  <a:gd name="T23" fmla="*/ 36 h 48"/>
                  <a:gd name="T24" fmla="*/ 150 w 522"/>
                  <a:gd name="T25" fmla="*/ 42 h 48"/>
                  <a:gd name="T26" fmla="*/ 162 w 522"/>
                  <a:gd name="T27" fmla="*/ 42 h 48"/>
                  <a:gd name="T28" fmla="*/ 174 w 522"/>
                  <a:gd name="T29" fmla="*/ 42 h 48"/>
                  <a:gd name="T30" fmla="*/ 186 w 522"/>
                  <a:gd name="T31" fmla="*/ 42 h 48"/>
                  <a:gd name="T32" fmla="*/ 198 w 522"/>
                  <a:gd name="T33" fmla="*/ 42 h 48"/>
                  <a:gd name="T34" fmla="*/ 210 w 522"/>
                  <a:gd name="T35" fmla="*/ 48 h 48"/>
                  <a:gd name="T36" fmla="*/ 222 w 522"/>
                  <a:gd name="T37" fmla="*/ 48 h 48"/>
                  <a:gd name="T38" fmla="*/ 234 w 522"/>
                  <a:gd name="T39" fmla="*/ 48 h 48"/>
                  <a:gd name="T40" fmla="*/ 246 w 522"/>
                  <a:gd name="T41" fmla="*/ 48 h 48"/>
                  <a:gd name="T42" fmla="*/ 258 w 522"/>
                  <a:gd name="T43" fmla="*/ 48 h 48"/>
                  <a:gd name="T44" fmla="*/ 270 w 522"/>
                  <a:gd name="T45" fmla="*/ 48 h 48"/>
                  <a:gd name="T46" fmla="*/ 282 w 522"/>
                  <a:gd name="T47" fmla="*/ 48 h 48"/>
                  <a:gd name="T48" fmla="*/ 294 w 522"/>
                  <a:gd name="T49" fmla="*/ 48 h 48"/>
                  <a:gd name="T50" fmla="*/ 306 w 522"/>
                  <a:gd name="T51" fmla="*/ 48 h 48"/>
                  <a:gd name="T52" fmla="*/ 318 w 522"/>
                  <a:gd name="T53" fmla="*/ 48 h 48"/>
                  <a:gd name="T54" fmla="*/ 330 w 522"/>
                  <a:gd name="T55" fmla="*/ 48 h 48"/>
                  <a:gd name="T56" fmla="*/ 342 w 522"/>
                  <a:gd name="T57" fmla="*/ 48 h 48"/>
                  <a:gd name="T58" fmla="*/ 354 w 522"/>
                  <a:gd name="T59" fmla="*/ 48 h 48"/>
                  <a:gd name="T60" fmla="*/ 366 w 522"/>
                  <a:gd name="T61" fmla="*/ 48 h 48"/>
                  <a:gd name="T62" fmla="*/ 378 w 522"/>
                  <a:gd name="T63" fmla="*/ 48 h 48"/>
                  <a:gd name="T64" fmla="*/ 390 w 522"/>
                  <a:gd name="T65" fmla="*/ 48 h 48"/>
                  <a:gd name="T66" fmla="*/ 402 w 522"/>
                  <a:gd name="T67" fmla="*/ 48 h 48"/>
                  <a:gd name="T68" fmla="*/ 414 w 522"/>
                  <a:gd name="T69" fmla="*/ 48 h 48"/>
                  <a:gd name="T70" fmla="*/ 426 w 522"/>
                  <a:gd name="T71" fmla="*/ 48 h 48"/>
                  <a:gd name="T72" fmla="*/ 438 w 522"/>
                  <a:gd name="T73" fmla="*/ 48 h 48"/>
                  <a:gd name="T74" fmla="*/ 450 w 522"/>
                  <a:gd name="T75" fmla="*/ 48 h 48"/>
                  <a:gd name="T76" fmla="*/ 462 w 522"/>
                  <a:gd name="T77" fmla="*/ 48 h 48"/>
                  <a:gd name="T78" fmla="*/ 474 w 522"/>
                  <a:gd name="T79" fmla="*/ 48 h 48"/>
                  <a:gd name="T80" fmla="*/ 486 w 522"/>
                  <a:gd name="T81" fmla="*/ 48 h 48"/>
                  <a:gd name="T82" fmla="*/ 498 w 522"/>
                  <a:gd name="T83" fmla="*/ 48 h 48"/>
                  <a:gd name="T84" fmla="*/ 510 w 522"/>
                  <a:gd name="T85" fmla="*/ 48 h 48"/>
                  <a:gd name="T86" fmla="*/ 522 w 522"/>
                  <a:gd name="T8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2" h="4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42"/>
                    </a:lnTo>
                    <a:lnTo>
                      <a:pt x="156" y="42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2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42"/>
                    </a:lnTo>
                    <a:lnTo>
                      <a:pt x="198" y="42"/>
                    </a:lnTo>
                    <a:lnTo>
                      <a:pt x="204" y="48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48"/>
                    </a:lnTo>
                    <a:lnTo>
                      <a:pt x="228" y="48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48"/>
                    </a:lnTo>
                    <a:lnTo>
                      <a:pt x="288" y="48"/>
                    </a:lnTo>
                    <a:lnTo>
                      <a:pt x="294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8" y="48"/>
                    </a:lnTo>
                    <a:lnTo>
                      <a:pt x="324" y="48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8"/>
                    </a:lnTo>
                    <a:lnTo>
                      <a:pt x="348" y="48"/>
                    </a:lnTo>
                    <a:lnTo>
                      <a:pt x="354" y="48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72" y="48"/>
                    </a:lnTo>
                    <a:lnTo>
                      <a:pt x="378" y="48"/>
                    </a:lnTo>
                    <a:lnTo>
                      <a:pt x="384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402" y="48"/>
                    </a:lnTo>
                    <a:lnTo>
                      <a:pt x="408" y="48"/>
                    </a:lnTo>
                    <a:lnTo>
                      <a:pt x="414" y="48"/>
                    </a:lnTo>
                    <a:lnTo>
                      <a:pt x="420" y="48"/>
                    </a:lnTo>
                    <a:lnTo>
                      <a:pt x="426" y="48"/>
                    </a:lnTo>
                    <a:lnTo>
                      <a:pt x="432" y="48"/>
                    </a:lnTo>
                    <a:lnTo>
                      <a:pt x="438" y="48"/>
                    </a:lnTo>
                    <a:lnTo>
                      <a:pt x="444" y="48"/>
                    </a:lnTo>
                    <a:lnTo>
                      <a:pt x="450" y="48"/>
                    </a:lnTo>
                    <a:lnTo>
                      <a:pt x="456" y="48"/>
                    </a:lnTo>
                    <a:lnTo>
                      <a:pt x="462" y="48"/>
                    </a:lnTo>
                    <a:lnTo>
                      <a:pt x="468" y="48"/>
                    </a:lnTo>
                    <a:lnTo>
                      <a:pt x="474" y="48"/>
                    </a:lnTo>
                    <a:lnTo>
                      <a:pt x="480" y="48"/>
                    </a:lnTo>
                    <a:lnTo>
                      <a:pt x="486" y="48"/>
                    </a:lnTo>
                    <a:lnTo>
                      <a:pt x="492" y="48"/>
                    </a:lnTo>
                    <a:lnTo>
                      <a:pt x="498" y="48"/>
                    </a:lnTo>
                    <a:lnTo>
                      <a:pt x="504" y="48"/>
                    </a:lnTo>
                    <a:lnTo>
                      <a:pt x="510" y="48"/>
                    </a:lnTo>
                    <a:lnTo>
                      <a:pt x="516" y="48"/>
                    </a:lnTo>
                    <a:lnTo>
                      <a:pt x="522" y="48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 flipH="1">
              <a:off x="1401683" y="3810829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FFFF66"/>
              </a:solidFill>
              <a:prstDash val="soli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 flipH="1">
              <a:off x="2302866" y="3803905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FFFF66"/>
              </a:solidFill>
              <a:prstDash val="solid"/>
            </a:ln>
            <a:effectLst/>
          </p:spPr>
        </p:cxnSp>
      </p:grpSp>
      <p:grpSp>
        <p:nvGrpSpPr>
          <p:cNvPr id="83" name="Group 82"/>
          <p:cNvGrpSpPr/>
          <p:nvPr/>
        </p:nvGrpSpPr>
        <p:grpSpPr>
          <a:xfrm rot="20426891">
            <a:off x="3036917" y="3223966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84" name="Rectangle 83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 rot="20287302">
            <a:off x="2982175" y="1380083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87" name="Straight Connector 86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/>
          <p:cNvSpPr txBox="1"/>
          <p:nvPr/>
        </p:nvSpPr>
        <p:spPr>
          <a:xfrm rot="20513246">
            <a:off x="3329994" y="2932982"/>
            <a:ext cx="263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light pulse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0401" y="1038552"/>
            <a:ext cx="3097399" cy="990600"/>
          </a:xfrm>
          <a:prstGeom prst="rect">
            <a:avLst/>
          </a:prstGeom>
          <a:noFill/>
          <a:ln w="127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94" name="Rectangle 93"/>
          <p:cNvSpPr/>
          <p:nvPr/>
        </p:nvSpPr>
        <p:spPr>
          <a:xfrm>
            <a:off x="2160401" y="2889766"/>
            <a:ext cx="3173599" cy="990600"/>
          </a:xfrm>
          <a:prstGeom prst="rect">
            <a:avLst/>
          </a:prstGeom>
          <a:noFill/>
          <a:ln w="127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95" name="TextBox 94"/>
          <p:cNvSpPr txBox="1"/>
          <p:nvPr/>
        </p:nvSpPr>
        <p:spPr>
          <a:xfrm>
            <a:off x="304800" y="46482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High Speed and High Dynamic Range Sensors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[Picosecond Time Resolution]</a:t>
            </a:r>
          </a:p>
        </p:txBody>
      </p:sp>
      <p:sp>
        <p:nvSpPr>
          <p:cNvPr id="6" name="Freeform 5"/>
          <p:cNvSpPr/>
          <p:nvPr/>
        </p:nvSpPr>
        <p:spPr>
          <a:xfrm>
            <a:off x="618186" y="1271788"/>
            <a:ext cx="7199290" cy="2614412"/>
          </a:xfrm>
          <a:custGeom>
            <a:avLst/>
            <a:gdLst>
              <a:gd name="connsiteX0" fmla="*/ 0 w 7199290"/>
              <a:gd name="connsiteY0" fmla="*/ 1384479 h 2614412"/>
              <a:gd name="connsiteX1" fmla="*/ 470079 w 7199290"/>
              <a:gd name="connsiteY1" fmla="*/ 817809 h 2614412"/>
              <a:gd name="connsiteX2" fmla="*/ 2434107 w 7199290"/>
              <a:gd name="connsiteY2" fmla="*/ 914400 h 2614412"/>
              <a:gd name="connsiteX3" fmla="*/ 2440546 w 7199290"/>
              <a:gd name="connsiteY3" fmla="*/ 772733 h 2614412"/>
              <a:gd name="connsiteX4" fmla="*/ 4855335 w 7199290"/>
              <a:gd name="connsiteY4" fmla="*/ 779172 h 2614412"/>
              <a:gd name="connsiteX5" fmla="*/ 6355724 w 7199290"/>
              <a:gd name="connsiteY5" fmla="*/ 0 h 2614412"/>
              <a:gd name="connsiteX6" fmla="*/ 7199290 w 7199290"/>
              <a:gd name="connsiteY6" fmla="*/ 1539026 h 2614412"/>
              <a:gd name="connsiteX7" fmla="*/ 5067837 w 7199290"/>
              <a:gd name="connsiteY7" fmla="*/ 2562896 h 2614412"/>
              <a:gd name="connsiteX8" fmla="*/ 2633729 w 7199290"/>
              <a:gd name="connsiteY8" fmla="*/ 2614412 h 2614412"/>
              <a:gd name="connsiteX9" fmla="*/ 218941 w 7199290"/>
              <a:gd name="connsiteY9" fmla="*/ 2228045 h 2614412"/>
              <a:gd name="connsiteX10" fmla="*/ 0 w 7199290"/>
              <a:gd name="connsiteY10" fmla="*/ 1384479 h 261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99290" h="2614412">
                <a:moveTo>
                  <a:pt x="0" y="1384479"/>
                </a:moveTo>
                <a:lnTo>
                  <a:pt x="470079" y="817809"/>
                </a:lnTo>
                <a:lnTo>
                  <a:pt x="2434107" y="914400"/>
                </a:lnTo>
                <a:lnTo>
                  <a:pt x="2440546" y="772733"/>
                </a:lnTo>
                <a:lnTo>
                  <a:pt x="4855335" y="779172"/>
                </a:lnTo>
                <a:lnTo>
                  <a:pt x="6355724" y="0"/>
                </a:lnTo>
                <a:lnTo>
                  <a:pt x="7199290" y="1539026"/>
                </a:lnTo>
                <a:lnTo>
                  <a:pt x="5067837" y="2562896"/>
                </a:lnTo>
                <a:lnTo>
                  <a:pt x="2633729" y="2614412"/>
                </a:lnTo>
                <a:lnTo>
                  <a:pt x="218941" y="2228045"/>
                </a:lnTo>
                <a:lnTo>
                  <a:pt x="0" y="1384479"/>
                </a:lnTo>
                <a:close/>
              </a:path>
            </a:pathLst>
          </a:custGeom>
          <a:solidFill>
            <a:srgbClr val="262626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9" name="Freeform 8"/>
          <p:cNvSpPr/>
          <p:nvPr/>
        </p:nvSpPr>
        <p:spPr>
          <a:xfrm>
            <a:off x="669235" y="1046922"/>
            <a:ext cx="7321826" cy="2570921"/>
          </a:xfrm>
          <a:custGeom>
            <a:avLst/>
            <a:gdLst>
              <a:gd name="connsiteX0" fmla="*/ 6626 w 7321826"/>
              <a:gd name="connsiteY0" fmla="*/ 1689652 h 2570921"/>
              <a:gd name="connsiteX1" fmla="*/ 2451652 w 7321826"/>
              <a:gd name="connsiteY1" fmla="*/ 1729408 h 2570921"/>
              <a:gd name="connsiteX2" fmla="*/ 2451652 w 7321826"/>
              <a:gd name="connsiteY2" fmla="*/ 1828800 h 2570921"/>
              <a:gd name="connsiteX3" fmla="*/ 5360504 w 7321826"/>
              <a:gd name="connsiteY3" fmla="*/ 1822174 h 2570921"/>
              <a:gd name="connsiteX4" fmla="*/ 6294782 w 7321826"/>
              <a:gd name="connsiteY4" fmla="*/ 2570921 h 2570921"/>
              <a:gd name="connsiteX5" fmla="*/ 7321826 w 7321826"/>
              <a:gd name="connsiteY5" fmla="*/ 1351721 h 2570921"/>
              <a:gd name="connsiteX6" fmla="*/ 6798365 w 7321826"/>
              <a:gd name="connsiteY6" fmla="*/ 238539 h 2570921"/>
              <a:gd name="connsiteX7" fmla="*/ 4976191 w 7321826"/>
              <a:gd name="connsiteY7" fmla="*/ 86139 h 2570921"/>
              <a:gd name="connsiteX8" fmla="*/ 3498574 w 7321826"/>
              <a:gd name="connsiteY8" fmla="*/ 53008 h 2570921"/>
              <a:gd name="connsiteX9" fmla="*/ 3293165 w 7321826"/>
              <a:gd name="connsiteY9" fmla="*/ 0 h 2570921"/>
              <a:gd name="connsiteX10" fmla="*/ 0 w 7321826"/>
              <a:gd name="connsiteY10" fmla="*/ 437321 h 2570921"/>
              <a:gd name="connsiteX11" fmla="*/ 6626 w 7321826"/>
              <a:gd name="connsiteY11" fmla="*/ 1689652 h 257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21826" h="2570921">
                <a:moveTo>
                  <a:pt x="6626" y="1689652"/>
                </a:moveTo>
                <a:lnTo>
                  <a:pt x="2451652" y="1729408"/>
                </a:lnTo>
                <a:lnTo>
                  <a:pt x="2451652" y="1828800"/>
                </a:lnTo>
                <a:lnTo>
                  <a:pt x="5360504" y="1822174"/>
                </a:lnTo>
                <a:lnTo>
                  <a:pt x="6294782" y="2570921"/>
                </a:lnTo>
                <a:lnTo>
                  <a:pt x="7321826" y="1351721"/>
                </a:lnTo>
                <a:lnTo>
                  <a:pt x="6798365" y="238539"/>
                </a:lnTo>
                <a:lnTo>
                  <a:pt x="4976191" y="86139"/>
                </a:lnTo>
                <a:lnTo>
                  <a:pt x="3498574" y="53008"/>
                </a:lnTo>
                <a:lnTo>
                  <a:pt x="3293165" y="0"/>
                </a:lnTo>
                <a:lnTo>
                  <a:pt x="0" y="437321"/>
                </a:lnTo>
                <a:cubicBezTo>
                  <a:pt x="2209" y="854765"/>
                  <a:pt x="4417" y="1272208"/>
                  <a:pt x="6626" y="1689652"/>
                </a:cubicBezTo>
                <a:close/>
              </a:path>
            </a:pathLst>
          </a:custGeom>
          <a:solidFill>
            <a:srgbClr val="262626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82040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3" grpId="0" animBg="1"/>
      <p:bldP spid="94" grpId="1" animBg="1"/>
      <p:bldP spid="95" grpId="0"/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endCxn id="55" idx="37"/>
          </p:cNvCxnSpPr>
          <p:nvPr/>
        </p:nvCxnSpPr>
        <p:spPr>
          <a:xfrm>
            <a:off x="2274333" y="5312664"/>
            <a:ext cx="449281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-746241" y="4621630"/>
            <a:ext cx="7859307" cy="1513241"/>
            <a:chOff x="6638390" y="2031981"/>
            <a:chExt cx="1029047" cy="1355193"/>
          </a:xfrm>
        </p:grpSpPr>
        <p:grpSp>
          <p:nvGrpSpPr>
            <p:cNvPr id="54" name="Group 53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56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222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5" name="Freeform 224"/>
            <p:cNvSpPr>
              <a:spLocks/>
            </p:cNvSpPr>
            <p:nvPr/>
          </p:nvSpPr>
          <p:spPr bwMode="auto">
            <a:xfrm>
              <a:off x="7267051" y="2397605"/>
              <a:ext cx="400386" cy="989569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2225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 rot="721903">
            <a:off x="3972313" y="1358926"/>
            <a:ext cx="263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continuous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temporally modulated light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6474274" y="1540137"/>
            <a:ext cx="358670" cy="1605689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Continuous Wave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Imaging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 rot="709114">
            <a:off x="3663534" y="1220221"/>
            <a:ext cx="498425" cy="335172"/>
            <a:chOff x="6638390" y="2031981"/>
            <a:chExt cx="1257322" cy="1355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51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857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857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267051" y="2031981"/>
              <a:ext cx="628661" cy="1355193"/>
              <a:chOff x="2420938" y="1676400"/>
              <a:chExt cx="3305175" cy="3248025"/>
            </a:xfrm>
          </p:grpSpPr>
          <p:sp>
            <p:nvSpPr>
              <p:cNvPr id="49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857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857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45" name="Straight Arrow Connector 44"/>
          <p:cNvCxnSpPr/>
          <p:nvPr/>
        </p:nvCxnSpPr>
        <p:spPr>
          <a:xfrm>
            <a:off x="3597188" y="1662040"/>
            <a:ext cx="670012" cy="148565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63" name="Rectangle 62"/>
          <p:cNvSpPr/>
          <p:nvPr/>
        </p:nvSpPr>
        <p:spPr>
          <a:xfrm>
            <a:off x="7140077" y="4850312"/>
            <a:ext cx="3162299" cy="155243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64" name="Rectangle 63"/>
          <p:cNvSpPr/>
          <p:nvPr/>
        </p:nvSpPr>
        <p:spPr>
          <a:xfrm>
            <a:off x="-876299" y="4870851"/>
            <a:ext cx="3162299" cy="155243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71" name="Rectangle 70"/>
          <p:cNvSpPr/>
          <p:nvPr/>
        </p:nvSpPr>
        <p:spPr>
          <a:xfrm>
            <a:off x="6903720" y="5102352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emitted light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65533" y="6137141"/>
            <a:ext cx="69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1253372" y="5143646"/>
            <a:ext cx="16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2291223" y="6154947"/>
            <a:ext cx="4962576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76" name="Straight Arrow Connector 75"/>
          <p:cNvCxnSpPr/>
          <p:nvPr/>
        </p:nvCxnSpPr>
        <p:spPr>
          <a:xfrm flipV="1">
            <a:off x="2276856" y="4164454"/>
            <a:ext cx="0" cy="2000156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381000" y="4040504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sinusoid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10213" y="3468701"/>
            <a:ext cx="2463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FFFFCC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39165" y="6519446"/>
            <a:ext cx="3804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[Smith, 1980;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Schwarte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1995;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Lange, 2000]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09800" y="1444432"/>
            <a:ext cx="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Cambria Math" pitchFamily="18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526609" y="2191864"/>
            <a:ext cx="94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60857" y="3200400"/>
            <a:ext cx="9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 rot="20426891">
            <a:off x="3036917" y="3223966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69" name="Rectangle 68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 rot="20287302">
            <a:off x="2982175" y="1380083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81" name="Straight Connector 80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Line 3"/>
          <p:cNvSpPr>
            <a:spLocks noChangeShapeType="1"/>
          </p:cNvSpPr>
          <p:nvPr/>
        </p:nvSpPr>
        <p:spPr bwMode="auto">
          <a:xfrm>
            <a:off x="625475" y="4038600"/>
            <a:ext cx="7921625" cy="0"/>
          </a:xfrm>
          <a:prstGeom prst="line">
            <a:avLst/>
          </a:prstGeom>
          <a:noFill/>
          <a:ln w="22225">
            <a:solidFill>
              <a:schemeClr val="bg1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4" grpId="0"/>
      <p:bldP spid="2" grpId="0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Box 184"/>
          <p:cNvSpPr txBox="1"/>
          <p:nvPr/>
        </p:nvSpPr>
        <p:spPr>
          <a:xfrm rot="721903">
            <a:off x="3972313" y="1358926"/>
            <a:ext cx="263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continuous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temporally modulated light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6474274" y="1540137"/>
            <a:ext cx="358670" cy="1605689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sp>
        <p:nvSpPr>
          <p:cNvPr id="187" name="TextBox 186"/>
          <p:cNvSpPr txBox="1"/>
          <p:nvPr/>
        </p:nvSpPr>
        <p:spPr>
          <a:xfrm rot="20513246">
            <a:off x="3329994" y="2908416"/>
            <a:ext cx="263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light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3608020" y="1661915"/>
            <a:ext cx="2866254" cy="610915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104" name="Straight Arrow Connector 103"/>
          <p:cNvCxnSpPr>
            <a:stCxn id="179" idx="1"/>
          </p:cNvCxnSpPr>
          <p:nvPr/>
        </p:nvCxnSpPr>
        <p:spPr>
          <a:xfrm flipH="1">
            <a:off x="3714907" y="2272830"/>
            <a:ext cx="2759486" cy="898281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Continuous Wave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Imaging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 rot="709114">
            <a:off x="3663534" y="1220221"/>
            <a:ext cx="498425" cy="335172"/>
            <a:chOff x="6638390" y="2031981"/>
            <a:chExt cx="1257322" cy="1355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51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857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857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267051" y="2031981"/>
              <a:ext cx="628661" cy="1355193"/>
              <a:chOff x="2420938" y="1676400"/>
              <a:chExt cx="3305175" cy="3248025"/>
            </a:xfrm>
          </p:grpSpPr>
          <p:sp>
            <p:nvSpPr>
              <p:cNvPr id="49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857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857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 rot="9784633">
            <a:off x="3716795" y="3308262"/>
            <a:ext cx="407933" cy="335172"/>
            <a:chOff x="6638390" y="2031981"/>
            <a:chExt cx="1029048" cy="1355193"/>
          </a:xfrm>
        </p:grpSpPr>
        <p:grpSp>
          <p:nvGrpSpPr>
            <p:cNvPr id="38" name="Group 37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42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857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857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0" name="Freeform 224"/>
            <p:cNvSpPr>
              <a:spLocks/>
            </p:cNvSpPr>
            <p:nvPr/>
          </p:nvSpPr>
          <p:spPr bwMode="auto">
            <a:xfrm>
              <a:off x="7267053" y="2397606"/>
              <a:ext cx="400385" cy="989568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8575">
              <a:solidFill>
                <a:srgbClr val="C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3597188" y="1662040"/>
            <a:ext cx="670012" cy="148565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53" name="Group 52"/>
          <p:cNvGrpSpPr/>
          <p:nvPr/>
        </p:nvGrpSpPr>
        <p:grpSpPr>
          <a:xfrm>
            <a:off x="-746241" y="4621630"/>
            <a:ext cx="7859307" cy="1513241"/>
            <a:chOff x="6638390" y="2031981"/>
            <a:chExt cx="1029047" cy="1355193"/>
          </a:xfrm>
        </p:grpSpPr>
        <p:grpSp>
          <p:nvGrpSpPr>
            <p:cNvPr id="54" name="Group 53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56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2225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5" name="Freeform 224"/>
            <p:cNvSpPr>
              <a:spLocks/>
            </p:cNvSpPr>
            <p:nvPr/>
          </p:nvSpPr>
          <p:spPr bwMode="auto">
            <a:xfrm>
              <a:off x="7267051" y="2397605"/>
              <a:ext cx="400386" cy="989569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2225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-762000" y="4626864"/>
            <a:ext cx="7859307" cy="1513241"/>
            <a:chOff x="6638390" y="2031981"/>
            <a:chExt cx="1029047" cy="1355193"/>
          </a:xfrm>
        </p:grpSpPr>
        <p:grpSp>
          <p:nvGrpSpPr>
            <p:cNvPr id="59" name="Group 58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61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0" name="Freeform 224"/>
            <p:cNvSpPr>
              <a:spLocks/>
            </p:cNvSpPr>
            <p:nvPr/>
          </p:nvSpPr>
          <p:spPr bwMode="auto">
            <a:xfrm>
              <a:off x="7267051" y="2397605"/>
              <a:ext cx="400386" cy="989569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2225">
              <a:solidFill>
                <a:srgbClr val="C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7140077" y="4850312"/>
            <a:ext cx="3162299" cy="155243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64" name="Rectangle 63"/>
          <p:cNvSpPr/>
          <p:nvPr/>
        </p:nvSpPr>
        <p:spPr>
          <a:xfrm>
            <a:off x="-876299" y="4870851"/>
            <a:ext cx="3162299" cy="155243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108326" y="4530888"/>
            <a:ext cx="2932143" cy="0"/>
          </a:xfrm>
          <a:prstGeom prst="straightConnector1">
            <a:avLst/>
          </a:prstGeom>
          <a:noFill/>
          <a:ln w="22225" cap="flat" cmpd="sng" algn="ctr">
            <a:solidFill>
              <a:srgbClr val="FFFF66"/>
            </a:solidFill>
            <a:prstDash val="sysDot"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2026669" y="4114800"/>
                <a:ext cx="5059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rgbClr val="FFFF66"/>
                    </a:solidFill>
                    <a:latin typeface="Calibri" pitchFamily="34" charset="0"/>
                    <a:ea typeface="Verdana" pitchFamily="34" charset="0"/>
                    <a:cs typeface="Calibri" pitchFamily="34" charset="0"/>
                  </a:rPr>
                  <a:t>phase-shift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FF66"/>
                        </a:solidFill>
                        <a:latin typeface="Cambria Math"/>
                        <a:ea typeface="Cambria Math"/>
                        <a:cs typeface="Verdana" pitchFamily="34" charset="0"/>
                      </a:rPr>
                      <m:t> </m:t>
                    </m:r>
                    <m:r>
                      <a:rPr lang="en-US" i="1" smtClean="0">
                        <a:solidFill>
                          <a:srgbClr val="FFFF66"/>
                        </a:solidFill>
                        <a:latin typeface="Cambria Math"/>
                        <a:ea typeface="Cambria Math"/>
                        <a:cs typeface="Verdana" pitchFamily="34" charset="0"/>
                      </a:rPr>
                      <m:t>∝</m:t>
                    </m:r>
                    <m:r>
                      <a:rPr lang="en-US" b="0" i="0" smtClean="0">
                        <a:solidFill>
                          <a:srgbClr val="FFFF66"/>
                        </a:solidFill>
                        <a:latin typeface="Cambria Math"/>
                        <a:ea typeface="Cambria Math"/>
                        <a:cs typeface="Verdana" pitchFamily="34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FFFF66"/>
                    </a:solidFill>
                    <a:latin typeface="Calibri" pitchFamily="34" charset="0"/>
                    <a:ea typeface="Verdana" pitchFamily="34" charset="0"/>
                    <a:cs typeface="Calibri" pitchFamily="34" charset="0"/>
                  </a:rPr>
                  <a:t>travel distance (depth)</a:t>
                </a: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669" y="4114800"/>
                <a:ext cx="5059931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/>
          <p:cNvSpPr/>
          <p:nvPr/>
        </p:nvSpPr>
        <p:spPr>
          <a:xfrm>
            <a:off x="6877027" y="5421868"/>
            <a:ext cx="1552027" cy="369332"/>
          </a:xfrm>
          <a:prstGeom prst="rect">
            <a:avLst/>
          </a:prstGeom>
          <a:solidFill>
            <a:srgbClr val="262626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 light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CCFFFF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65533" y="6137141"/>
            <a:ext cx="69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1253372" y="5143646"/>
            <a:ext cx="16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2291223" y="6154947"/>
            <a:ext cx="4962576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V="1">
            <a:off x="2276856" y="4424065"/>
            <a:ext cx="0" cy="1740543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67" name="TextBox 66"/>
          <p:cNvSpPr txBox="1"/>
          <p:nvPr/>
        </p:nvSpPr>
        <p:spPr>
          <a:xfrm>
            <a:off x="5339165" y="6519446"/>
            <a:ext cx="3804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[Smith, 1980;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Schwarte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1995;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Lange, 2000]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09800" y="1444432"/>
            <a:ext cx="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Cambria Math" pitchFamily="18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526609" y="2191864"/>
            <a:ext cx="94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260857" y="3200400"/>
            <a:ext cx="9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 rot="20426891">
            <a:off x="3036917" y="3223966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80" name="Rectangle 79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 rot="20287302">
            <a:off x="2982175" y="1380083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83" name="Straight Connector 82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6900505" y="5105400"/>
            <a:ext cx="144783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emitted light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1" name="Line 3"/>
          <p:cNvSpPr>
            <a:spLocks noChangeShapeType="1"/>
          </p:cNvSpPr>
          <p:nvPr/>
        </p:nvSpPr>
        <p:spPr bwMode="auto">
          <a:xfrm>
            <a:off x="625475" y="4038600"/>
            <a:ext cx="7921625" cy="0"/>
          </a:xfrm>
          <a:prstGeom prst="line">
            <a:avLst/>
          </a:prstGeom>
          <a:noFill/>
          <a:ln w="22225">
            <a:solidFill>
              <a:schemeClr val="bg1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43293E-6 L 0.31198 0.037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0" y="185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00000" y="6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69" grpId="0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Measuring Phase-Shift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0893" y="1765659"/>
            <a:ext cx="7859307" cy="1269254"/>
            <a:chOff x="6638390" y="2031981"/>
            <a:chExt cx="1029047" cy="1355193"/>
          </a:xfrm>
        </p:grpSpPr>
        <p:grpSp>
          <p:nvGrpSpPr>
            <p:cNvPr id="95" name="Group 94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97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6" name="Freeform 224"/>
            <p:cNvSpPr>
              <a:spLocks/>
            </p:cNvSpPr>
            <p:nvPr/>
          </p:nvSpPr>
          <p:spPr bwMode="auto">
            <a:xfrm>
              <a:off x="7267051" y="2397605"/>
              <a:ext cx="400386" cy="989569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2225">
              <a:solidFill>
                <a:srgbClr val="C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9" name="Rectangle 98"/>
          <p:cNvSpPr/>
          <p:nvPr/>
        </p:nvSpPr>
        <p:spPr>
          <a:xfrm>
            <a:off x="6743701" y="1745120"/>
            <a:ext cx="3162299" cy="155243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00" name="Rectangle 99"/>
          <p:cNvSpPr/>
          <p:nvPr/>
        </p:nvSpPr>
        <p:spPr>
          <a:xfrm>
            <a:off x="-1272675" y="1765659"/>
            <a:ext cx="3162299" cy="155243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05" name="Rectangle 104"/>
          <p:cNvSpPr/>
          <p:nvPr/>
        </p:nvSpPr>
        <p:spPr>
          <a:xfrm>
            <a:off x="6677573" y="2223121"/>
            <a:ext cx="155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 light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CCFFFF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77535" y="2845013"/>
            <a:ext cx="69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856996" y="2038454"/>
            <a:ext cx="16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1880480" y="1386826"/>
            <a:ext cx="0" cy="167259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12" name="Rectangle 2"/>
          <p:cNvSpPr txBox="1">
            <a:spLocks noChangeArrowheads="1"/>
          </p:cNvSpPr>
          <p:nvPr/>
        </p:nvSpPr>
        <p:spPr>
          <a:xfrm>
            <a:off x="2384925" y="3949890"/>
            <a:ext cx="5638799" cy="5334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20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Three Unknowns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699982" y="1347603"/>
                <a:ext cx="123156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sz="20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𝑝h𝑎𝑠𝑒</m:t>
                      </m:r>
                      <m:r>
                        <a:rPr kumimoji="1" lang="en-US" sz="20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𝜑</m:t>
                          </m:r>
                        </m:e>
                        <m:sub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𝑟𝑒𝑐</m:t>
                          </m:r>
                        </m:sub>
                      </m:sSub>
                    </m:oMath>
                  </m:oMathPara>
                </a14:m>
                <a:endParaRPr kumimoji="1" lang="en-US" sz="2000" baseline="-25000" dirty="0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982" y="1347603"/>
                <a:ext cx="1231565" cy="392993"/>
              </a:xfrm>
              <a:prstGeom prst="rect">
                <a:avLst/>
              </a:prstGeom>
              <a:blipFill rotWithShape="1">
                <a:blip r:embed="rId3"/>
                <a:stretch>
                  <a:fillRect l="-9901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/>
          <p:nvPr/>
        </p:nvCxnSpPr>
        <p:spPr>
          <a:xfrm>
            <a:off x="5261657" y="1740596"/>
            <a:ext cx="0" cy="1309159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993759" y="2502607"/>
                <a:ext cx="720661" cy="392993"/>
              </a:xfrm>
              <a:prstGeom prst="rect">
                <a:avLst/>
              </a:prstGeom>
              <a:solidFill>
                <a:srgbClr val="262626">
                  <a:alpha val="91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200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𝑎𝑚𝑝𝑙𝑖𝑡𝑢𝑑𝑒</m:t>
                          </m:r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𝑟𝑒𝑐</m:t>
                          </m:r>
                        </m:sub>
                      </m:sSub>
                    </m:oMath>
                  </m:oMathPara>
                </a14:m>
                <a:endParaRPr kumimoji="1" lang="en-US" sz="2000" baseline="-250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759" y="2502607"/>
                <a:ext cx="720661" cy="392993"/>
              </a:xfrm>
              <a:prstGeom prst="rect">
                <a:avLst/>
              </a:prstGeom>
              <a:blipFill rotWithShape="1">
                <a:blip r:embed="rId4"/>
                <a:stretch>
                  <a:fillRect l="-87288" r="-72034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>
            <a:off x="1877958" y="1740596"/>
            <a:ext cx="3383699" cy="1787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819400" y="2350008"/>
            <a:ext cx="0" cy="704088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479739" y="2502607"/>
                <a:ext cx="720661" cy="392993"/>
              </a:xfrm>
              <a:prstGeom prst="rect">
                <a:avLst/>
              </a:prstGeom>
              <a:solidFill>
                <a:srgbClr val="262626">
                  <a:alpha val="91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20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𝑜𝑓𝑓𝑠𝑒𝑡</m:t>
                      </m:r>
                      <m:r>
                        <a:rPr kumimoji="1" lang="en-US" sz="20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sz="200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𝑂</m:t>
                          </m:r>
                        </m:e>
                        <m:sub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𝑟𝑒𝑐</m:t>
                          </m:r>
                        </m:sub>
                      </m:sSub>
                    </m:oMath>
                  </m:oMathPara>
                </a14:m>
                <a:endParaRPr kumimoji="1" lang="en-US" sz="2000" baseline="-250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739" y="2502607"/>
                <a:ext cx="720661" cy="392993"/>
              </a:xfrm>
              <a:prstGeom prst="rect">
                <a:avLst/>
              </a:prstGeom>
              <a:blipFill rotWithShape="1">
                <a:blip r:embed="rId5"/>
                <a:stretch>
                  <a:fillRect l="-57627" r="-4152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/>
          <p:cNvCxnSpPr/>
          <p:nvPr/>
        </p:nvCxnSpPr>
        <p:spPr>
          <a:xfrm>
            <a:off x="1894847" y="2362200"/>
            <a:ext cx="449281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1894847" y="3049755"/>
            <a:ext cx="4962576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394325" y="4515918"/>
                <a:ext cx="6415598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𝑟𝑒𝑐</m:t>
                          </m:r>
                        </m:sub>
                      </m:sSub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Calibri" pitchFamily="34" charset="0"/>
                        </a:rPr>
                        <m:t>(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Calibri" pitchFamily="34" charset="0"/>
                        </a:rPr>
                        <m:t>𝑡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cs typeface="Calibri" pitchFamily="34" charset="0"/>
                        </a:rPr>
                        <m:t>)=</m:t>
                      </m:r>
                      <m:sSub>
                        <m:sSubPr>
                          <m:ctrlPr>
                            <a:rPr kumimoji="1" lang="en-US" sz="280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800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𝑂</m:t>
                          </m:r>
                        </m:e>
                        <m:sub>
                          <m:r>
                            <a:rPr kumimoji="1" lang="en-US" sz="2800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𝑟𝑒𝑐</m:t>
                          </m:r>
                        </m:sub>
                      </m:sSub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libri" pitchFamily="34" charset="0"/>
                        </a:rPr>
                        <m:t>+</m:t>
                      </m:r>
                      <m:sSub>
                        <m:sSubPr>
                          <m:ctrlPr>
                            <a:rPr kumimoji="1" lang="en-US" sz="280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8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sz="2800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𝑟𝑒𝑐</m:t>
                          </m:r>
                        </m:sub>
                      </m:sSub>
                      <m:func>
                        <m:funcPr>
                          <m:ctrlPr>
                            <a:rPr kumimoji="1"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sz="2800" b="0" i="0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1"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Calibri" pitchFamily="34" charset="0"/>
                                </a:rPr>
                              </m:ctrlPr>
                            </m:dPr>
                            <m:e>
                              <m:r>
                                <a:rPr kumimoji="1"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Calibri" pitchFamily="34" charset="0"/>
                                </a:rPr>
                                <m:t>𝜔</m:t>
                              </m:r>
                              <m:r>
                                <a:rPr kumimoji="1"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Calibri" pitchFamily="34" charset="0"/>
                                </a:rPr>
                                <m:t>𝑡</m:t>
                              </m:r>
                              <m:r>
                                <a:rPr kumimoji="1"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Calibri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sz="2800" i="1" smtClean="0">
                                      <a:solidFill>
                                        <a:srgbClr val="FFFF66"/>
                                      </a:solidFill>
                                      <a:latin typeface="Cambria Math"/>
                                      <a:cs typeface="Calibri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2800" i="1" smtClean="0">
                                      <a:solidFill>
                                        <a:srgbClr val="FFFF66"/>
                                      </a:solidFill>
                                      <a:latin typeface="Cambria Math"/>
                                      <a:ea typeface="Cambria Math"/>
                                      <a:cs typeface="Calibri" pitchFamily="34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1" lang="en-US" sz="2800" i="1">
                                      <a:solidFill>
                                        <a:srgbClr val="FFFF66"/>
                                      </a:solidFill>
                                      <a:latin typeface="Cambria Math"/>
                                      <a:ea typeface="Cambria Math"/>
                                      <a:cs typeface="Calibri" pitchFamily="34" charset="0"/>
                                    </a:rPr>
                                    <m:t>𝑟𝑒𝑐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kumimoji="1" lang="en-US" sz="2800" baseline="-250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325" y="4515918"/>
                <a:ext cx="6415598" cy="51328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3801872" y="4343400"/>
            <a:ext cx="444588" cy="22860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64084" y="4343400"/>
            <a:ext cx="0" cy="22860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194924" y="4343400"/>
            <a:ext cx="448056" cy="22860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2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36" grpId="0"/>
      <p:bldP spid="38" grpId="0" animBg="1"/>
      <p:bldP spid="42" grpId="0" animBg="1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Measuring Phase-Shift: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1360893" y="1765659"/>
            <a:ext cx="7859307" cy="1269254"/>
            <a:chOff x="6638390" y="2031981"/>
            <a:chExt cx="1029047" cy="1355193"/>
          </a:xfrm>
        </p:grpSpPr>
        <p:grpSp>
          <p:nvGrpSpPr>
            <p:cNvPr id="95" name="Group 94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97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6" name="Freeform 224"/>
            <p:cNvSpPr>
              <a:spLocks/>
            </p:cNvSpPr>
            <p:nvPr/>
          </p:nvSpPr>
          <p:spPr bwMode="auto">
            <a:xfrm>
              <a:off x="7267051" y="2397605"/>
              <a:ext cx="400386" cy="989569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2225">
              <a:solidFill>
                <a:srgbClr val="C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9" name="Rectangle 98"/>
          <p:cNvSpPr/>
          <p:nvPr/>
        </p:nvSpPr>
        <p:spPr>
          <a:xfrm>
            <a:off x="6743701" y="1745120"/>
            <a:ext cx="3162299" cy="155243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00" name="Rectangle 99"/>
          <p:cNvSpPr/>
          <p:nvPr/>
        </p:nvSpPr>
        <p:spPr>
          <a:xfrm>
            <a:off x="-1272675" y="1765659"/>
            <a:ext cx="3162299" cy="155243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05" name="Rectangle 104"/>
          <p:cNvSpPr/>
          <p:nvPr/>
        </p:nvSpPr>
        <p:spPr>
          <a:xfrm>
            <a:off x="6677573" y="2223121"/>
            <a:ext cx="155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 light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CCFFFF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77535" y="2845013"/>
            <a:ext cx="69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856996" y="2038454"/>
            <a:ext cx="16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1880480" y="1386826"/>
            <a:ext cx="0" cy="167259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108" name="Straight Arrow Connector 107"/>
          <p:cNvCxnSpPr/>
          <p:nvPr/>
        </p:nvCxnSpPr>
        <p:spPr>
          <a:xfrm>
            <a:off x="1894847" y="3049755"/>
            <a:ext cx="4962576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3" name="Straight Arrow Connector 2"/>
          <p:cNvCxnSpPr>
            <a:endCxn id="97" idx="8"/>
          </p:cNvCxnSpPr>
          <p:nvPr/>
        </p:nvCxnSpPr>
        <p:spPr>
          <a:xfrm flipV="1">
            <a:off x="1966833" y="2673864"/>
            <a:ext cx="0" cy="385551"/>
          </a:xfrm>
          <a:prstGeom prst="straightConnector1">
            <a:avLst/>
          </a:prstGeom>
          <a:ln w="4445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97" idx="31"/>
          </p:cNvCxnSpPr>
          <p:nvPr/>
        </p:nvCxnSpPr>
        <p:spPr>
          <a:xfrm flipV="1">
            <a:off x="3643967" y="2722252"/>
            <a:ext cx="0" cy="337163"/>
          </a:xfrm>
          <a:prstGeom prst="straightConnector1">
            <a:avLst/>
          </a:prstGeom>
          <a:ln w="4445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183864" y="1769381"/>
            <a:ext cx="1569" cy="1280374"/>
          </a:xfrm>
          <a:prstGeom prst="straightConnector1">
            <a:avLst/>
          </a:prstGeom>
          <a:ln w="66675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65100" y="1276290"/>
            <a:ext cx="74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Three Impulse Samples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4800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Low Signal-to-Noise-Ratio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88900" y="3181290"/>
            <a:ext cx="74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Short Exposure Time (nanoseconds)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111496" y="3124200"/>
            <a:ext cx="146304" cy="0"/>
          </a:xfrm>
          <a:prstGeom prst="line">
            <a:avLst/>
          </a:prstGeom>
          <a:ln w="12700">
            <a:solidFill>
              <a:srgbClr val="FFFF66"/>
            </a:solidFill>
            <a:prstDash val="sysDot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566160" y="3124200"/>
            <a:ext cx="146304" cy="0"/>
          </a:xfrm>
          <a:prstGeom prst="line">
            <a:avLst/>
          </a:prstGeom>
          <a:ln w="12700">
            <a:solidFill>
              <a:srgbClr val="FFFF66"/>
            </a:solidFill>
            <a:prstDash val="sysDot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892808" y="3124200"/>
            <a:ext cx="146304" cy="0"/>
          </a:xfrm>
          <a:prstGeom prst="line">
            <a:avLst/>
          </a:prstGeom>
          <a:ln w="12700">
            <a:solidFill>
              <a:srgbClr val="FFFF66"/>
            </a:solidFill>
            <a:prstDash val="sysDot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34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Measuring Phase-Shift: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1360893" y="1765659"/>
            <a:ext cx="7859307" cy="1269254"/>
            <a:chOff x="6638390" y="2031981"/>
            <a:chExt cx="1029047" cy="1355193"/>
          </a:xfrm>
        </p:grpSpPr>
        <p:grpSp>
          <p:nvGrpSpPr>
            <p:cNvPr id="95" name="Group 94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97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6" name="Freeform 224"/>
            <p:cNvSpPr>
              <a:spLocks/>
            </p:cNvSpPr>
            <p:nvPr/>
          </p:nvSpPr>
          <p:spPr bwMode="auto">
            <a:xfrm>
              <a:off x="7267051" y="2397605"/>
              <a:ext cx="400386" cy="989569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2225">
              <a:solidFill>
                <a:srgbClr val="C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2034807" y="1600200"/>
            <a:ext cx="9584099" cy="1421654"/>
            <a:chOff x="-1806207" y="1752600"/>
            <a:chExt cx="9584099" cy="1269254"/>
          </a:xfrm>
        </p:grpSpPr>
        <p:grpSp>
          <p:nvGrpSpPr>
            <p:cNvPr id="19" name="Group 18"/>
            <p:cNvGrpSpPr/>
            <p:nvPr/>
          </p:nvGrpSpPr>
          <p:grpSpPr>
            <a:xfrm>
              <a:off x="-1806207" y="1752600"/>
              <a:ext cx="7859307" cy="1269254"/>
              <a:chOff x="6638390" y="2031981"/>
              <a:chExt cx="1029047" cy="1355193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638390" y="2031981"/>
                <a:ext cx="628661" cy="1355193"/>
                <a:chOff x="2420938" y="1676400"/>
                <a:chExt cx="3305175" cy="3248025"/>
              </a:xfrm>
            </p:grpSpPr>
            <p:sp>
              <p:nvSpPr>
                <p:cNvPr id="22" name="Freeform 224"/>
                <p:cNvSpPr>
                  <a:spLocks/>
                </p:cNvSpPr>
                <p:nvPr/>
              </p:nvSpPr>
              <p:spPr bwMode="auto">
                <a:xfrm>
                  <a:off x="2420938" y="2552700"/>
                  <a:ext cx="2105025" cy="2371725"/>
                </a:xfrm>
                <a:custGeom>
                  <a:avLst/>
                  <a:gdLst>
                    <a:gd name="T0" fmla="*/ 24 w 1326"/>
                    <a:gd name="T1" fmla="*/ 162 h 1494"/>
                    <a:gd name="T2" fmla="*/ 54 w 1326"/>
                    <a:gd name="T3" fmla="*/ 252 h 1494"/>
                    <a:gd name="T4" fmla="*/ 84 w 1326"/>
                    <a:gd name="T5" fmla="*/ 348 h 1494"/>
                    <a:gd name="T6" fmla="*/ 114 w 1326"/>
                    <a:gd name="T7" fmla="*/ 444 h 1494"/>
                    <a:gd name="T8" fmla="*/ 150 w 1326"/>
                    <a:gd name="T9" fmla="*/ 540 h 1494"/>
                    <a:gd name="T10" fmla="*/ 180 w 1326"/>
                    <a:gd name="T11" fmla="*/ 636 h 1494"/>
                    <a:gd name="T12" fmla="*/ 210 w 1326"/>
                    <a:gd name="T13" fmla="*/ 732 h 1494"/>
                    <a:gd name="T14" fmla="*/ 240 w 1326"/>
                    <a:gd name="T15" fmla="*/ 822 h 1494"/>
                    <a:gd name="T16" fmla="*/ 270 w 1326"/>
                    <a:gd name="T17" fmla="*/ 912 h 1494"/>
                    <a:gd name="T18" fmla="*/ 306 w 1326"/>
                    <a:gd name="T19" fmla="*/ 996 h 1494"/>
                    <a:gd name="T20" fmla="*/ 336 w 1326"/>
                    <a:gd name="T21" fmla="*/ 1080 h 1494"/>
                    <a:gd name="T22" fmla="*/ 366 w 1326"/>
                    <a:gd name="T23" fmla="*/ 1152 h 1494"/>
                    <a:gd name="T24" fmla="*/ 396 w 1326"/>
                    <a:gd name="T25" fmla="*/ 1224 h 1494"/>
                    <a:gd name="T26" fmla="*/ 426 w 1326"/>
                    <a:gd name="T27" fmla="*/ 1284 h 1494"/>
                    <a:gd name="T28" fmla="*/ 462 w 1326"/>
                    <a:gd name="T29" fmla="*/ 1338 h 1494"/>
                    <a:gd name="T30" fmla="*/ 492 w 1326"/>
                    <a:gd name="T31" fmla="*/ 1386 h 1494"/>
                    <a:gd name="T32" fmla="*/ 522 w 1326"/>
                    <a:gd name="T33" fmla="*/ 1428 h 1494"/>
                    <a:gd name="T34" fmla="*/ 552 w 1326"/>
                    <a:gd name="T35" fmla="*/ 1458 h 1494"/>
                    <a:gd name="T36" fmla="*/ 582 w 1326"/>
                    <a:gd name="T37" fmla="*/ 1482 h 1494"/>
                    <a:gd name="T38" fmla="*/ 618 w 1326"/>
                    <a:gd name="T39" fmla="*/ 1494 h 1494"/>
                    <a:gd name="T40" fmla="*/ 648 w 1326"/>
                    <a:gd name="T41" fmla="*/ 1494 h 1494"/>
                    <a:gd name="T42" fmla="*/ 678 w 1326"/>
                    <a:gd name="T43" fmla="*/ 1494 h 1494"/>
                    <a:gd name="T44" fmla="*/ 708 w 1326"/>
                    <a:gd name="T45" fmla="*/ 1476 h 1494"/>
                    <a:gd name="T46" fmla="*/ 738 w 1326"/>
                    <a:gd name="T47" fmla="*/ 1452 h 1494"/>
                    <a:gd name="T48" fmla="*/ 774 w 1326"/>
                    <a:gd name="T49" fmla="*/ 1422 h 1494"/>
                    <a:gd name="T50" fmla="*/ 804 w 1326"/>
                    <a:gd name="T51" fmla="*/ 1380 h 1494"/>
                    <a:gd name="T52" fmla="*/ 834 w 1326"/>
                    <a:gd name="T53" fmla="*/ 1332 h 1494"/>
                    <a:gd name="T54" fmla="*/ 864 w 1326"/>
                    <a:gd name="T55" fmla="*/ 1278 h 1494"/>
                    <a:gd name="T56" fmla="*/ 900 w 1326"/>
                    <a:gd name="T57" fmla="*/ 1212 h 1494"/>
                    <a:gd name="T58" fmla="*/ 930 w 1326"/>
                    <a:gd name="T59" fmla="*/ 1146 h 1494"/>
                    <a:gd name="T60" fmla="*/ 960 w 1326"/>
                    <a:gd name="T61" fmla="*/ 1068 h 1494"/>
                    <a:gd name="T62" fmla="*/ 990 w 1326"/>
                    <a:gd name="T63" fmla="*/ 990 h 1494"/>
                    <a:gd name="T64" fmla="*/ 1020 w 1326"/>
                    <a:gd name="T65" fmla="*/ 900 h 1494"/>
                    <a:gd name="T66" fmla="*/ 1056 w 1326"/>
                    <a:gd name="T67" fmla="*/ 810 h 1494"/>
                    <a:gd name="T68" fmla="*/ 1086 w 1326"/>
                    <a:gd name="T69" fmla="*/ 720 h 1494"/>
                    <a:gd name="T70" fmla="*/ 1116 w 1326"/>
                    <a:gd name="T71" fmla="*/ 624 h 1494"/>
                    <a:gd name="T72" fmla="*/ 1146 w 1326"/>
                    <a:gd name="T73" fmla="*/ 528 h 1494"/>
                    <a:gd name="T74" fmla="*/ 1176 w 1326"/>
                    <a:gd name="T75" fmla="*/ 432 h 1494"/>
                    <a:gd name="T76" fmla="*/ 1212 w 1326"/>
                    <a:gd name="T77" fmla="*/ 336 h 1494"/>
                    <a:gd name="T78" fmla="*/ 1242 w 1326"/>
                    <a:gd name="T79" fmla="*/ 240 h 1494"/>
                    <a:gd name="T80" fmla="*/ 1272 w 1326"/>
                    <a:gd name="T81" fmla="*/ 150 h 1494"/>
                    <a:gd name="T82" fmla="*/ 1302 w 1326"/>
                    <a:gd name="T83" fmla="*/ 60 h 14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326" h="1494">
                      <a:moveTo>
                        <a:pt x="0" y="102"/>
                      </a:moveTo>
                      <a:lnTo>
                        <a:pt x="12" y="132"/>
                      </a:lnTo>
                      <a:lnTo>
                        <a:pt x="24" y="162"/>
                      </a:lnTo>
                      <a:lnTo>
                        <a:pt x="30" y="192"/>
                      </a:lnTo>
                      <a:lnTo>
                        <a:pt x="42" y="222"/>
                      </a:lnTo>
                      <a:lnTo>
                        <a:pt x="54" y="252"/>
                      </a:lnTo>
                      <a:lnTo>
                        <a:pt x="66" y="282"/>
                      </a:lnTo>
                      <a:lnTo>
                        <a:pt x="72" y="318"/>
                      </a:lnTo>
                      <a:lnTo>
                        <a:pt x="84" y="348"/>
                      </a:lnTo>
                      <a:lnTo>
                        <a:pt x="96" y="378"/>
                      </a:lnTo>
                      <a:lnTo>
                        <a:pt x="108" y="414"/>
                      </a:lnTo>
                      <a:lnTo>
                        <a:pt x="114" y="444"/>
                      </a:lnTo>
                      <a:lnTo>
                        <a:pt x="126" y="480"/>
                      </a:lnTo>
                      <a:lnTo>
                        <a:pt x="138" y="510"/>
                      </a:lnTo>
                      <a:lnTo>
                        <a:pt x="150" y="540"/>
                      </a:lnTo>
                      <a:lnTo>
                        <a:pt x="156" y="576"/>
                      </a:lnTo>
                      <a:lnTo>
                        <a:pt x="168" y="606"/>
                      </a:lnTo>
                      <a:lnTo>
                        <a:pt x="180" y="636"/>
                      </a:lnTo>
                      <a:lnTo>
                        <a:pt x="186" y="672"/>
                      </a:lnTo>
                      <a:lnTo>
                        <a:pt x="198" y="702"/>
                      </a:lnTo>
                      <a:lnTo>
                        <a:pt x="210" y="732"/>
                      </a:lnTo>
                      <a:lnTo>
                        <a:pt x="222" y="762"/>
                      </a:lnTo>
                      <a:lnTo>
                        <a:pt x="228" y="792"/>
                      </a:lnTo>
                      <a:lnTo>
                        <a:pt x="240" y="822"/>
                      </a:lnTo>
                      <a:lnTo>
                        <a:pt x="252" y="852"/>
                      </a:lnTo>
                      <a:lnTo>
                        <a:pt x="264" y="882"/>
                      </a:lnTo>
                      <a:lnTo>
                        <a:pt x="270" y="912"/>
                      </a:lnTo>
                      <a:lnTo>
                        <a:pt x="282" y="942"/>
                      </a:lnTo>
                      <a:lnTo>
                        <a:pt x="294" y="972"/>
                      </a:lnTo>
                      <a:lnTo>
                        <a:pt x="306" y="996"/>
                      </a:lnTo>
                      <a:lnTo>
                        <a:pt x="312" y="1026"/>
                      </a:lnTo>
                      <a:lnTo>
                        <a:pt x="324" y="1050"/>
                      </a:lnTo>
                      <a:lnTo>
                        <a:pt x="336" y="1080"/>
                      </a:lnTo>
                      <a:lnTo>
                        <a:pt x="348" y="1104"/>
                      </a:lnTo>
                      <a:lnTo>
                        <a:pt x="354" y="1128"/>
                      </a:lnTo>
                      <a:lnTo>
                        <a:pt x="366" y="1152"/>
                      </a:lnTo>
                      <a:lnTo>
                        <a:pt x="378" y="1176"/>
                      </a:lnTo>
                      <a:lnTo>
                        <a:pt x="384" y="1200"/>
                      </a:lnTo>
                      <a:lnTo>
                        <a:pt x="396" y="1224"/>
                      </a:lnTo>
                      <a:lnTo>
                        <a:pt x="408" y="1242"/>
                      </a:lnTo>
                      <a:lnTo>
                        <a:pt x="420" y="1266"/>
                      </a:lnTo>
                      <a:lnTo>
                        <a:pt x="426" y="1284"/>
                      </a:lnTo>
                      <a:lnTo>
                        <a:pt x="438" y="1302"/>
                      </a:lnTo>
                      <a:lnTo>
                        <a:pt x="450" y="1326"/>
                      </a:lnTo>
                      <a:lnTo>
                        <a:pt x="462" y="1338"/>
                      </a:lnTo>
                      <a:lnTo>
                        <a:pt x="468" y="1356"/>
                      </a:lnTo>
                      <a:lnTo>
                        <a:pt x="480" y="1374"/>
                      </a:lnTo>
                      <a:lnTo>
                        <a:pt x="492" y="1386"/>
                      </a:lnTo>
                      <a:lnTo>
                        <a:pt x="504" y="1404"/>
                      </a:lnTo>
                      <a:lnTo>
                        <a:pt x="510" y="1416"/>
                      </a:lnTo>
                      <a:lnTo>
                        <a:pt x="522" y="1428"/>
                      </a:lnTo>
                      <a:lnTo>
                        <a:pt x="534" y="1440"/>
                      </a:lnTo>
                      <a:lnTo>
                        <a:pt x="546" y="1446"/>
                      </a:lnTo>
                      <a:lnTo>
                        <a:pt x="552" y="1458"/>
                      </a:lnTo>
                      <a:lnTo>
                        <a:pt x="564" y="1464"/>
                      </a:lnTo>
                      <a:lnTo>
                        <a:pt x="576" y="1476"/>
                      </a:lnTo>
                      <a:lnTo>
                        <a:pt x="582" y="1482"/>
                      </a:lnTo>
                      <a:lnTo>
                        <a:pt x="594" y="1488"/>
                      </a:lnTo>
                      <a:lnTo>
                        <a:pt x="606" y="1488"/>
                      </a:lnTo>
                      <a:lnTo>
                        <a:pt x="618" y="1494"/>
                      </a:lnTo>
                      <a:lnTo>
                        <a:pt x="624" y="1494"/>
                      </a:lnTo>
                      <a:lnTo>
                        <a:pt x="636" y="1494"/>
                      </a:lnTo>
                      <a:lnTo>
                        <a:pt x="648" y="1494"/>
                      </a:lnTo>
                      <a:lnTo>
                        <a:pt x="660" y="1494"/>
                      </a:lnTo>
                      <a:lnTo>
                        <a:pt x="666" y="1494"/>
                      </a:lnTo>
                      <a:lnTo>
                        <a:pt x="678" y="1494"/>
                      </a:lnTo>
                      <a:lnTo>
                        <a:pt x="690" y="1488"/>
                      </a:lnTo>
                      <a:lnTo>
                        <a:pt x="702" y="1482"/>
                      </a:lnTo>
                      <a:lnTo>
                        <a:pt x="708" y="1476"/>
                      </a:lnTo>
                      <a:lnTo>
                        <a:pt x="720" y="1470"/>
                      </a:lnTo>
                      <a:lnTo>
                        <a:pt x="732" y="1464"/>
                      </a:lnTo>
                      <a:lnTo>
                        <a:pt x="738" y="1452"/>
                      </a:lnTo>
                      <a:lnTo>
                        <a:pt x="750" y="1446"/>
                      </a:lnTo>
                      <a:lnTo>
                        <a:pt x="762" y="1434"/>
                      </a:lnTo>
                      <a:lnTo>
                        <a:pt x="774" y="1422"/>
                      </a:lnTo>
                      <a:lnTo>
                        <a:pt x="780" y="1410"/>
                      </a:lnTo>
                      <a:lnTo>
                        <a:pt x="792" y="1398"/>
                      </a:lnTo>
                      <a:lnTo>
                        <a:pt x="804" y="1380"/>
                      </a:lnTo>
                      <a:lnTo>
                        <a:pt x="816" y="1368"/>
                      </a:lnTo>
                      <a:lnTo>
                        <a:pt x="822" y="1350"/>
                      </a:lnTo>
                      <a:lnTo>
                        <a:pt x="834" y="1332"/>
                      </a:lnTo>
                      <a:lnTo>
                        <a:pt x="846" y="1314"/>
                      </a:lnTo>
                      <a:lnTo>
                        <a:pt x="858" y="1296"/>
                      </a:lnTo>
                      <a:lnTo>
                        <a:pt x="864" y="1278"/>
                      </a:lnTo>
                      <a:lnTo>
                        <a:pt x="876" y="1260"/>
                      </a:lnTo>
                      <a:lnTo>
                        <a:pt x="888" y="1236"/>
                      </a:lnTo>
                      <a:lnTo>
                        <a:pt x="900" y="1212"/>
                      </a:lnTo>
                      <a:lnTo>
                        <a:pt x="906" y="1194"/>
                      </a:lnTo>
                      <a:lnTo>
                        <a:pt x="918" y="1170"/>
                      </a:lnTo>
                      <a:lnTo>
                        <a:pt x="930" y="1146"/>
                      </a:lnTo>
                      <a:lnTo>
                        <a:pt x="936" y="1122"/>
                      </a:lnTo>
                      <a:lnTo>
                        <a:pt x="948" y="1092"/>
                      </a:lnTo>
                      <a:lnTo>
                        <a:pt x="960" y="1068"/>
                      </a:lnTo>
                      <a:lnTo>
                        <a:pt x="972" y="1044"/>
                      </a:lnTo>
                      <a:lnTo>
                        <a:pt x="978" y="1014"/>
                      </a:lnTo>
                      <a:lnTo>
                        <a:pt x="990" y="990"/>
                      </a:lnTo>
                      <a:lnTo>
                        <a:pt x="1002" y="960"/>
                      </a:lnTo>
                      <a:lnTo>
                        <a:pt x="1014" y="930"/>
                      </a:lnTo>
                      <a:lnTo>
                        <a:pt x="1020" y="900"/>
                      </a:lnTo>
                      <a:lnTo>
                        <a:pt x="1032" y="870"/>
                      </a:lnTo>
                      <a:lnTo>
                        <a:pt x="1044" y="840"/>
                      </a:lnTo>
                      <a:lnTo>
                        <a:pt x="1056" y="810"/>
                      </a:lnTo>
                      <a:lnTo>
                        <a:pt x="1062" y="780"/>
                      </a:lnTo>
                      <a:lnTo>
                        <a:pt x="1074" y="750"/>
                      </a:lnTo>
                      <a:lnTo>
                        <a:pt x="1086" y="720"/>
                      </a:lnTo>
                      <a:lnTo>
                        <a:pt x="1098" y="690"/>
                      </a:lnTo>
                      <a:lnTo>
                        <a:pt x="1104" y="660"/>
                      </a:lnTo>
                      <a:lnTo>
                        <a:pt x="1116" y="624"/>
                      </a:lnTo>
                      <a:lnTo>
                        <a:pt x="1128" y="594"/>
                      </a:lnTo>
                      <a:lnTo>
                        <a:pt x="1134" y="564"/>
                      </a:lnTo>
                      <a:lnTo>
                        <a:pt x="1146" y="528"/>
                      </a:lnTo>
                      <a:lnTo>
                        <a:pt x="1158" y="498"/>
                      </a:lnTo>
                      <a:lnTo>
                        <a:pt x="1170" y="462"/>
                      </a:lnTo>
                      <a:lnTo>
                        <a:pt x="1176" y="432"/>
                      </a:lnTo>
                      <a:lnTo>
                        <a:pt x="1188" y="402"/>
                      </a:lnTo>
                      <a:lnTo>
                        <a:pt x="1200" y="366"/>
                      </a:lnTo>
                      <a:lnTo>
                        <a:pt x="1212" y="336"/>
                      </a:lnTo>
                      <a:lnTo>
                        <a:pt x="1218" y="306"/>
                      </a:lnTo>
                      <a:lnTo>
                        <a:pt x="1230" y="270"/>
                      </a:lnTo>
                      <a:lnTo>
                        <a:pt x="1242" y="240"/>
                      </a:lnTo>
                      <a:lnTo>
                        <a:pt x="1254" y="210"/>
                      </a:lnTo>
                      <a:lnTo>
                        <a:pt x="1260" y="180"/>
                      </a:lnTo>
                      <a:lnTo>
                        <a:pt x="1272" y="150"/>
                      </a:lnTo>
                      <a:lnTo>
                        <a:pt x="1284" y="120"/>
                      </a:lnTo>
                      <a:lnTo>
                        <a:pt x="1296" y="90"/>
                      </a:lnTo>
                      <a:lnTo>
                        <a:pt x="1302" y="60"/>
                      </a:lnTo>
                      <a:lnTo>
                        <a:pt x="1314" y="30"/>
                      </a:lnTo>
                      <a:lnTo>
                        <a:pt x="1326" y="0"/>
                      </a:lnTo>
                    </a:path>
                  </a:pathLst>
                </a:custGeom>
                <a:noFill/>
                <a:ln w="22225">
                  <a:solidFill>
                    <a:srgbClr val="FFFF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Freeform 225"/>
                <p:cNvSpPr>
                  <a:spLocks/>
                </p:cNvSpPr>
                <p:nvPr/>
              </p:nvSpPr>
              <p:spPr bwMode="auto">
                <a:xfrm>
                  <a:off x="4525963" y="1676400"/>
                  <a:ext cx="1200150" cy="1038225"/>
                </a:xfrm>
                <a:custGeom>
                  <a:avLst/>
                  <a:gdLst>
                    <a:gd name="T0" fmla="*/ 6 w 756"/>
                    <a:gd name="T1" fmla="*/ 522 h 654"/>
                    <a:gd name="T2" fmla="*/ 30 w 756"/>
                    <a:gd name="T3" fmla="*/ 468 h 654"/>
                    <a:gd name="T4" fmla="*/ 48 w 756"/>
                    <a:gd name="T5" fmla="*/ 414 h 654"/>
                    <a:gd name="T6" fmla="*/ 72 w 756"/>
                    <a:gd name="T7" fmla="*/ 366 h 654"/>
                    <a:gd name="T8" fmla="*/ 90 w 756"/>
                    <a:gd name="T9" fmla="*/ 318 h 654"/>
                    <a:gd name="T10" fmla="*/ 114 w 756"/>
                    <a:gd name="T11" fmla="*/ 270 h 654"/>
                    <a:gd name="T12" fmla="*/ 132 w 756"/>
                    <a:gd name="T13" fmla="*/ 228 h 654"/>
                    <a:gd name="T14" fmla="*/ 156 w 756"/>
                    <a:gd name="T15" fmla="*/ 192 h 654"/>
                    <a:gd name="T16" fmla="*/ 174 w 756"/>
                    <a:gd name="T17" fmla="*/ 156 h 654"/>
                    <a:gd name="T18" fmla="*/ 198 w 756"/>
                    <a:gd name="T19" fmla="*/ 120 h 654"/>
                    <a:gd name="T20" fmla="*/ 216 w 756"/>
                    <a:gd name="T21" fmla="*/ 90 h 654"/>
                    <a:gd name="T22" fmla="*/ 240 w 756"/>
                    <a:gd name="T23" fmla="*/ 66 h 654"/>
                    <a:gd name="T24" fmla="*/ 258 w 756"/>
                    <a:gd name="T25" fmla="*/ 48 h 654"/>
                    <a:gd name="T26" fmla="*/ 282 w 756"/>
                    <a:gd name="T27" fmla="*/ 30 h 654"/>
                    <a:gd name="T28" fmla="*/ 300 w 756"/>
                    <a:gd name="T29" fmla="*/ 12 h 654"/>
                    <a:gd name="T30" fmla="*/ 324 w 756"/>
                    <a:gd name="T31" fmla="*/ 6 h 654"/>
                    <a:gd name="T32" fmla="*/ 342 w 756"/>
                    <a:gd name="T33" fmla="*/ 0 h 654"/>
                    <a:gd name="T34" fmla="*/ 360 w 756"/>
                    <a:gd name="T35" fmla="*/ 0 h 654"/>
                    <a:gd name="T36" fmla="*/ 384 w 756"/>
                    <a:gd name="T37" fmla="*/ 0 h 654"/>
                    <a:gd name="T38" fmla="*/ 402 w 756"/>
                    <a:gd name="T39" fmla="*/ 6 h 654"/>
                    <a:gd name="T40" fmla="*/ 426 w 756"/>
                    <a:gd name="T41" fmla="*/ 18 h 654"/>
                    <a:gd name="T42" fmla="*/ 444 w 756"/>
                    <a:gd name="T43" fmla="*/ 30 h 654"/>
                    <a:gd name="T44" fmla="*/ 468 w 756"/>
                    <a:gd name="T45" fmla="*/ 48 h 654"/>
                    <a:gd name="T46" fmla="*/ 486 w 756"/>
                    <a:gd name="T47" fmla="*/ 72 h 654"/>
                    <a:gd name="T48" fmla="*/ 510 w 756"/>
                    <a:gd name="T49" fmla="*/ 96 h 654"/>
                    <a:gd name="T50" fmla="*/ 528 w 756"/>
                    <a:gd name="T51" fmla="*/ 126 h 654"/>
                    <a:gd name="T52" fmla="*/ 552 w 756"/>
                    <a:gd name="T53" fmla="*/ 162 h 654"/>
                    <a:gd name="T54" fmla="*/ 570 w 756"/>
                    <a:gd name="T55" fmla="*/ 198 h 654"/>
                    <a:gd name="T56" fmla="*/ 594 w 756"/>
                    <a:gd name="T57" fmla="*/ 234 h 654"/>
                    <a:gd name="T58" fmla="*/ 612 w 756"/>
                    <a:gd name="T59" fmla="*/ 282 h 654"/>
                    <a:gd name="T60" fmla="*/ 636 w 756"/>
                    <a:gd name="T61" fmla="*/ 324 h 654"/>
                    <a:gd name="T62" fmla="*/ 654 w 756"/>
                    <a:gd name="T63" fmla="*/ 372 h 654"/>
                    <a:gd name="T64" fmla="*/ 678 w 756"/>
                    <a:gd name="T65" fmla="*/ 426 h 654"/>
                    <a:gd name="T66" fmla="*/ 696 w 756"/>
                    <a:gd name="T67" fmla="*/ 480 h 654"/>
                    <a:gd name="T68" fmla="*/ 714 w 756"/>
                    <a:gd name="T69" fmla="*/ 534 h 654"/>
                    <a:gd name="T70" fmla="*/ 738 w 756"/>
                    <a:gd name="T71" fmla="*/ 594 h 654"/>
                    <a:gd name="T72" fmla="*/ 756 w 756"/>
                    <a:gd name="T73" fmla="*/ 654 h 6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56" h="654">
                      <a:moveTo>
                        <a:pt x="0" y="552"/>
                      </a:moveTo>
                      <a:lnTo>
                        <a:pt x="6" y="522"/>
                      </a:lnTo>
                      <a:lnTo>
                        <a:pt x="18" y="498"/>
                      </a:lnTo>
                      <a:lnTo>
                        <a:pt x="30" y="468"/>
                      </a:lnTo>
                      <a:lnTo>
                        <a:pt x="42" y="444"/>
                      </a:lnTo>
                      <a:lnTo>
                        <a:pt x="48" y="414"/>
                      </a:lnTo>
                      <a:lnTo>
                        <a:pt x="60" y="390"/>
                      </a:lnTo>
                      <a:lnTo>
                        <a:pt x="72" y="366"/>
                      </a:lnTo>
                      <a:lnTo>
                        <a:pt x="84" y="342"/>
                      </a:lnTo>
                      <a:lnTo>
                        <a:pt x="90" y="318"/>
                      </a:lnTo>
                      <a:lnTo>
                        <a:pt x="102" y="294"/>
                      </a:lnTo>
                      <a:lnTo>
                        <a:pt x="114" y="270"/>
                      </a:lnTo>
                      <a:lnTo>
                        <a:pt x="126" y="252"/>
                      </a:lnTo>
                      <a:lnTo>
                        <a:pt x="132" y="228"/>
                      </a:lnTo>
                      <a:lnTo>
                        <a:pt x="144" y="210"/>
                      </a:lnTo>
                      <a:lnTo>
                        <a:pt x="156" y="192"/>
                      </a:lnTo>
                      <a:lnTo>
                        <a:pt x="162" y="168"/>
                      </a:lnTo>
                      <a:lnTo>
                        <a:pt x="174" y="156"/>
                      </a:lnTo>
                      <a:lnTo>
                        <a:pt x="186" y="138"/>
                      </a:lnTo>
                      <a:lnTo>
                        <a:pt x="198" y="120"/>
                      </a:lnTo>
                      <a:lnTo>
                        <a:pt x="204" y="108"/>
                      </a:lnTo>
                      <a:lnTo>
                        <a:pt x="216" y="90"/>
                      </a:lnTo>
                      <a:lnTo>
                        <a:pt x="228" y="78"/>
                      </a:lnTo>
                      <a:lnTo>
                        <a:pt x="240" y="66"/>
                      </a:lnTo>
                      <a:lnTo>
                        <a:pt x="246" y="54"/>
                      </a:lnTo>
                      <a:lnTo>
                        <a:pt x="258" y="48"/>
                      </a:lnTo>
                      <a:lnTo>
                        <a:pt x="270" y="36"/>
                      </a:lnTo>
                      <a:lnTo>
                        <a:pt x="282" y="30"/>
                      </a:lnTo>
                      <a:lnTo>
                        <a:pt x="288" y="18"/>
                      </a:lnTo>
                      <a:lnTo>
                        <a:pt x="300" y="12"/>
                      </a:lnTo>
                      <a:lnTo>
                        <a:pt x="312" y="6"/>
                      </a:lnTo>
                      <a:lnTo>
                        <a:pt x="324" y="6"/>
                      </a:lnTo>
                      <a:lnTo>
                        <a:pt x="330" y="0"/>
                      </a:lnTo>
                      <a:lnTo>
                        <a:pt x="342" y="0"/>
                      </a:lnTo>
                      <a:lnTo>
                        <a:pt x="354" y="0"/>
                      </a:lnTo>
                      <a:lnTo>
                        <a:pt x="360" y="0"/>
                      </a:lnTo>
                      <a:lnTo>
                        <a:pt x="372" y="0"/>
                      </a:lnTo>
                      <a:lnTo>
                        <a:pt x="384" y="0"/>
                      </a:lnTo>
                      <a:lnTo>
                        <a:pt x="396" y="0"/>
                      </a:lnTo>
                      <a:lnTo>
                        <a:pt x="402" y="6"/>
                      </a:lnTo>
                      <a:lnTo>
                        <a:pt x="414" y="12"/>
                      </a:lnTo>
                      <a:lnTo>
                        <a:pt x="426" y="18"/>
                      </a:lnTo>
                      <a:lnTo>
                        <a:pt x="438" y="24"/>
                      </a:lnTo>
                      <a:lnTo>
                        <a:pt x="444" y="30"/>
                      </a:lnTo>
                      <a:lnTo>
                        <a:pt x="456" y="42"/>
                      </a:lnTo>
                      <a:lnTo>
                        <a:pt x="468" y="48"/>
                      </a:lnTo>
                      <a:lnTo>
                        <a:pt x="480" y="60"/>
                      </a:lnTo>
                      <a:lnTo>
                        <a:pt x="486" y="72"/>
                      </a:lnTo>
                      <a:lnTo>
                        <a:pt x="498" y="84"/>
                      </a:lnTo>
                      <a:lnTo>
                        <a:pt x="510" y="96"/>
                      </a:lnTo>
                      <a:lnTo>
                        <a:pt x="522" y="114"/>
                      </a:lnTo>
                      <a:lnTo>
                        <a:pt x="528" y="126"/>
                      </a:lnTo>
                      <a:lnTo>
                        <a:pt x="540" y="144"/>
                      </a:lnTo>
                      <a:lnTo>
                        <a:pt x="552" y="162"/>
                      </a:lnTo>
                      <a:lnTo>
                        <a:pt x="558" y="180"/>
                      </a:lnTo>
                      <a:lnTo>
                        <a:pt x="570" y="198"/>
                      </a:lnTo>
                      <a:lnTo>
                        <a:pt x="582" y="216"/>
                      </a:lnTo>
                      <a:lnTo>
                        <a:pt x="594" y="234"/>
                      </a:lnTo>
                      <a:lnTo>
                        <a:pt x="600" y="258"/>
                      </a:lnTo>
                      <a:lnTo>
                        <a:pt x="612" y="282"/>
                      </a:lnTo>
                      <a:lnTo>
                        <a:pt x="624" y="300"/>
                      </a:lnTo>
                      <a:lnTo>
                        <a:pt x="636" y="324"/>
                      </a:lnTo>
                      <a:lnTo>
                        <a:pt x="642" y="348"/>
                      </a:lnTo>
                      <a:lnTo>
                        <a:pt x="654" y="372"/>
                      </a:lnTo>
                      <a:lnTo>
                        <a:pt x="666" y="402"/>
                      </a:lnTo>
                      <a:lnTo>
                        <a:pt x="678" y="426"/>
                      </a:lnTo>
                      <a:lnTo>
                        <a:pt x="684" y="450"/>
                      </a:lnTo>
                      <a:lnTo>
                        <a:pt x="696" y="480"/>
                      </a:lnTo>
                      <a:lnTo>
                        <a:pt x="708" y="504"/>
                      </a:lnTo>
                      <a:lnTo>
                        <a:pt x="714" y="534"/>
                      </a:lnTo>
                      <a:lnTo>
                        <a:pt x="726" y="564"/>
                      </a:lnTo>
                      <a:lnTo>
                        <a:pt x="738" y="594"/>
                      </a:lnTo>
                      <a:lnTo>
                        <a:pt x="750" y="624"/>
                      </a:lnTo>
                      <a:lnTo>
                        <a:pt x="756" y="654"/>
                      </a:lnTo>
                    </a:path>
                  </a:pathLst>
                </a:custGeom>
                <a:noFill/>
                <a:ln w="22225">
                  <a:solidFill>
                    <a:srgbClr val="FFFF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1" name="Freeform 224"/>
              <p:cNvSpPr>
                <a:spLocks/>
              </p:cNvSpPr>
              <p:nvPr/>
            </p:nvSpPr>
            <p:spPr bwMode="auto">
              <a:xfrm>
                <a:off x="7267051" y="2397605"/>
                <a:ext cx="400386" cy="989569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FFFF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9" name="Freeform 225"/>
            <p:cNvSpPr>
              <a:spLocks/>
            </p:cNvSpPr>
            <p:nvPr/>
          </p:nvSpPr>
          <p:spPr bwMode="auto">
            <a:xfrm>
              <a:off x="6034454" y="1773936"/>
              <a:ext cx="1743438" cy="405715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981200" y="4744159"/>
                <a:ext cx="5720492" cy="518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rgbClr val="FFFF66"/>
                    </a:solidFill>
                    <a:latin typeface="Calibri" pitchFamily="34" charset="0"/>
                    <a:cs typeface="Calibri" pitchFamily="34" charset="0"/>
                  </a:rPr>
                  <a:t>Correlation:</a:t>
                </a:r>
                <a:r>
                  <a:rPr lang="en-US" sz="2400" dirty="0" smtClean="0">
                    <a:solidFill>
                      <a:srgbClr val="FFFF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CC"/>
                        </a:solidFill>
                        <a:latin typeface="Cambria Math"/>
                      </a:rPr>
                      <m:t>𝐼</m:t>
                    </m:r>
                    <m:r>
                      <a:rPr lang="en-US" sz="2400" i="1" smtClean="0">
                        <a:solidFill>
                          <a:srgbClr val="FFFFCC"/>
                        </a:solidFill>
                        <a:latin typeface="Cambria Math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  <m:t>𝐸</m:t>
                        </m:r>
                        <m:d>
                          <m:dPr>
                            <m:ctrlPr>
                              <a:rPr lang="en-US" sz="2400" b="0" i="1">
                                <a:solidFill>
                                  <a:srgbClr val="FFFFCC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FFCC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  <m:t>𝑟𝑒𝑐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rgbClr val="CCFF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FFFF"/>
                                </a:solidFill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CCFFFF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  <m:t>𝑑𝑡</m:t>
                        </m:r>
                      </m:e>
                    </m:nary>
                  </m:oMath>
                </a14:m>
                <a:endParaRPr lang="en-US" sz="2400" dirty="0">
                  <a:solidFill>
                    <a:srgbClr val="FFFFCC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744159"/>
                <a:ext cx="5720492" cy="518796"/>
              </a:xfrm>
              <a:prstGeom prst="rect">
                <a:avLst/>
              </a:prstGeom>
              <a:blipFill rotWithShape="1">
                <a:blip r:embed="rId3"/>
                <a:stretch>
                  <a:fillRect l="-1599" t="-142353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2479867" y="5221069"/>
            <a:ext cx="1176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measured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brightness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14800" y="5221069"/>
            <a:ext cx="1103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exposure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function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961670" y="5221069"/>
            <a:ext cx="987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light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43701" y="1571492"/>
            <a:ext cx="4152899" cy="172606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6646257" y="2223121"/>
                <a:ext cx="15071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received light </a:t>
                </a:r>
                <a:endParaRPr lang="en-US" i="1" dirty="0" smtClean="0">
                  <a:solidFill>
                    <a:srgbClr val="CCFFFF"/>
                  </a:solidFill>
                  <a:latin typeface="Cambria Math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</a:rPr>
                          <m:t>𝑟𝑒𝑐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257" y="2223121"/>
                <a:ext cx="150714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2823" t="-4717" r="-2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/>
          <p:cNvSpPr txBox="1"/>
          <p:nvPr/>
        </p:nvSpPr>
        <p:spPr>
          <a:xfrm>
            <a:off x="6777535" y="2907268"/>
            <a:ext cx="69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1894847" y="3049755"/>
            <a:ext cx="4962576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00" name="Rectangle 99"/>
          <p:cNvSpPr/>
          <p:nvPr/>
        </p:nvSpPr>
        <p:spPr>
          <a:xfrm>
            <a:off x="-2285999" y="1386826"/>
            <a:ext cx="4175624" cy="176580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856996" y="2038454"/>
            <a:ext cx="16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1880480" y="1386826"/>
            <a:ext cx="0" cy="167259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 flipV="1">
            <a:off x="3566160" y="5141497"/>
            <a:ext cx="91440" cy="137703"/>
          </a:xfrm>
          <a:prstGeom prst="straightConnector1">
            <a:avLst/>
          </a:prstGeom>
          <a:ln w="22225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586287" y="5141768"/>
            <a:ext cx="1" cy="137160"/>
          </a:xfrm>
          <a:prstGeom prst="straightConnector1">
            <a:avLst/>
          </a:prstGeom>
          <a:ln w="22225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5943600" y="5166360"/>
            <a:ext cx="91440" cy="137160"/>
          </a:xfrm>
          <a:prstGeom prst="straightConnector1">
            <a:avLst/>
          </a:prstGeom>
          <a:ln w="22225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877958" y="3200400"/>
            <a:ext cx="479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Large Exposure Time (milliseconds)</a:t>
            </a: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1889625" y="3200400"/>
            <a:ext cx="4854076" cy="0"/>
          </a:xfrm>
          <a:prstGeom prst="line">
            <a:avLst/>
          </a:prstGeom>
          <a:ln w="25400">
            <a:solidFill>
              <a:srgbClr val="FFFF66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842412" y="1202159"/>
                <a:ext cx="256031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sensor exposure function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FFCC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i="1">
                          <a:solidFill>
                            <a:srgbClr val="FFFFCC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>
                          <a:solidFill>
                            <a:srgbClr val="FFFFCC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i="1">
                          <a:solidFill>
                            <a:srgbClr val="FFFFC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412" y="1202159"/>
                <a:ext cx="256031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667" t="-4717" r="-1905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40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287699" y="1600200"/>
            <a:ext cx="9584099" cy="1421654"/>
            <a:chOff x="-1806207" y="1752600"/>
            <a:chExt cx="9584099" cy="1269254"/>
          </a:xfrm>
        </p:grpSpPr>
        <p:grpSp>
          <p:nvGrpSpPr>
            <p:cNvPr id="34" name="Group 33"/>
            <p:cNvGrpSpPr/>
            <p:nvPr/>
          </p:nvGrpSpPr>
          <p:grpSpPr>
            <a:xfrm>
              <a:off x="-1806207" y="1752600"/>
              <a:ext cx="7859307" cy="1269254"/>
              <a:chOff x="6638390" y="2031981"/>
              <a:chExt cx="1029047" cy="1355193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638390" y="2031981"/>
                <a:ext cx="628661" cy="1355193"/>
                <a:chOff x="2420938" y="1676400"/>
                <a:chExt cx="3305175" cy="3248025"/>
              </a:xfrm>
            </p:grpSpPr>
            <p:sp>
              <p:nvSpPr>
                <p:cNvPr id="38" name="Freeform 224"/>
                <p:cNvSpPr>
                  <a:spLocks/>
                </p:cNvSpPr>
                <p:nvPr/>
              </p:nvSpPr>
              <p:spPr bwMode="auto">
                <a:xfrm>
                  <a:off x="2420938" y="2552700"/>
                  <a:ext cx="2105025" cy="2371725"/>
                </a:xfrm>
                <a:custGeom>
                  <a:avLst/>
                  <a:gdLst>
                    <a:gd name="T0" fmla="*/ 24 w 1326"/>
                    <a:gd name="T1" fmla="*/ 162 h 1494"/>
                    <a:gd name="T2" fmla="*/ 54 w 1326"/>
                    <a:gd name="T3" fmla="*/ 252 h 1494"/>
                    <a:gd name="T4" fmla="*/ 84 w 1326"/>
                    <a:gd name="T5" fmla="*/ 348 h 1494"/>
                    <a:gd name="T6" fmla="*/ 114 w 1326"/>
                    <a:gd name="T7" fmla="*/ 444 h 1494"/>
                    <a:gd name="T8" fmla="*/ 150 w 1326"/>
                    <a:gd name="T9" fmla="*/ 540 h 1494"/>
                    <a:gd name="T10" fmla="*/ 180 w 1326"/>
                    <a:gd name="T11" fmla="*/ 636 h 1494"/>
                    <a:gd name="T12" fmla="*/ 210 w 1326"/>
                    <a:gd name="T13" fmla="*/ 732 h 1494"/>
                    <a:gd name="T14" fmla="*/ 240 w 1326"/>
                    <a:gd name="T15" fmla="*/ 822 h 1494"/>
                    <a:gd name="T16" fmla="*/ 270 w 1326"/>
                    <a:gd name="T17" fmla="*/ 912 h 1494"/>
                    <a:gd name="T18" fmla="*/ 306 w 1326"/>
                    <a:gd name="T19" fmla="*/ 996 h 1494"/>
                    <a:gd name="T20" fmla="*/ 336 w 1326"/>
                    <a:gd name="T21" fmla="*/ 1080 h 1494"/>
                    <a:gd name="T22" fmla="*/ 366 w 1326"/>
                    <a:gd name="T23" fmla="*/ 1152 h 1494"/>
                    <a:gd name="T24" fmla="*/ 396 w 1326"/>
                    <a:gd name="T25" fmla="*/ 1224 h 1494"/>
                    <a:gd name="T26" fmla="*/ 426 w 1326"/>
                    <a:gd name="T27" fmla="*/ 1284 h 1494"/>
                    <a:gd name="T28" fmla="*/ 462 w 1326"/>
                    <a:gd name="T29" fmla="*/ 1338 h 1494"/>
                    <a:gd name="T30" fmla="*/ 492 w 1326"/>
                    <a:gd name="T31" fmla="*/ 1386 h 1494"/>
                    <a:gd name="T32" fmla="*/ 522 w 1326"/>
                    <a:gd name="T33" fmla="*/ 1428 h 1494"/>
                    <a:gd name="T34" fmla="*/ 552 w 1326"/>
                    <a:gd name="T35" fmla="*/ 1458 h 1494"/>
                    <a:gd name="T36" fmla="*/ 582 w 1326"/>
                    <a:gd name="T37" fmla="*/ 1482 h 1494"/>
                    <a:gd name="T38" fmla="*/ 618 w 1326"/>
                    <a:gd name="T39" fmla="*/ 1494 h 1494"/>
                    <a:gd name="T40" fmla="*/ 648 w 1326"/>
                    <a:gd name="T41" fmla="*/ 1494 h 1494"/>
                    <a:gd name="T42" fmla="*/ 678 w 1326"/>
                    <a:gd name="T43" fmla="*/ 1494 h 1494"/>
                    <a:gd name="T44" fmla="*/ 708 w 1326"/>
                    <a:gd name="T45" fmla="*/ 1476 h 1494"/>
                    <a:gd name="T46" fmla="*/ 738 w 1326"/>
                    <a:gd name="T47" fmla="*/ 1452 h 1494"/>
                    <a:gd name="T48" fmla="*/ 774 w 1326"/>
                    <a:gd name="T49" fmla="*/ 1422 h 1494"/>
                    <a:gd name="T50" fmla="*/ 804 w 1326"/>
                    <a:gd name="T51" fmla="*/ 1380 h 1494"/>
                    <a:gd name="T52" fmla="*/ 834 w 1326"/>
                    <a:gd name="T53" fmla="*/ 1332 h 1494"/>
                    <a:gd name="T54" fmla="*/ 864 w 1326"/>
                    <a:gd name="T55" fmla="*/ 1278 h 1494"/>
                    <a:gd name="T56" fmla="*/ 900 w 1326"/>
                    <a:gd name="T57" fmla="*/ 1212 h 1494"/>
                    <a:gd name="T58" fmla="*/ 930 w 1326"/>
                    <a:gd name="T59" fmla="*/ 1146 h 1494"/>
                    <a:gd name="T60" fmla="*/ 960 w 1326"/>
                    <a:gd name="T61" fmla="*/ 1068 h 1494"/>
                    <a:gd name="T62" fmla="*/ 990 w 1326"/>
                    <a:gd name="T63" fmla="*/ 990 h 1494"/>
                    <a:gd name="T64" fmla="*/ 1020 w 1326"/>
                    <a:gd name="T65" fmla="*/ 900 h 1494"/>
                    <a:gd name="T66" fmla="*/ 1056 w 1326"/>
                    <a:gd name="T67" fmla="*/ 810 h 1494"/>
                    <a:gd name="T68" fmla="*/ 1086 w 1326"/>
                    <a:gd name="T69" fmla="*/ 720 h 1494"/>
                    <a:gd name="T70" fmla="*/ 1116 w 1326"/>
                    <a:gd name="T71" fmla="*/ 624 h 1494"/>
                    <a:gd name="T72" fmla="*/ 1146 w 1326"/>
                    <a:gd name="T73" fmla="*/ 528 h 1494"/>
                    <a:gd name="T74" fmla="*/ 1176 w 1326"/>
                    <a:gd name="T75" fmla="*/ 432 h 1494"/>
                    <a:gd name="T76" fmla="*/ 1212 w 1326"/>
                    <a:gd name="T77" fmla="*/ 336 h 1494"/>
                    <a:gd name="T78" fmla="*/ 1242 w 1326"/>
                    <a:gd name="T79" fmla="*/ 240 h 1494"/>
                    <a:gd name="T80" fmla="*/ 1272 w 1326"/>
                    <a:gd name="T81" fmla="*/ 150 h 1494"/>
                    <a:gd name="T82" fmla="*/ 1302 w 1326"/>
                    <a:gd name="T83" fmla="*/ 60 h 14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326" h="1494">
                      <a:moveTo>
                        <a:pt x="0" y="102"/>
                      </a:moveTo>
                      <a:lnTo>
                        <a:pt x="12" y="132"/>
                      </a:lnTo>
                      <a:lnTo>
                        <a:pt x="24" y="162"/>
                      </a:lnTo>
                      <a:lnTo>
                        <a:pt x="30" y="192"/>
                      </a:lnTo>
                      <a:lnTo>
                        <a:pt x="42" y="222"/>
                      </a:lnTo>
                      <a:lnTo>
                        <a:pt x="54" y="252"/>
                      </a:lnTo>
                      <a:lnTo>
                        <a:pt x="66" y="282"/>
                      </a:lnTo>
                      <a:lnTo>
                        <a:pt x="72" y="318"/>
                      </a:lnTo>
                      <a:lnTo>
                        <a:pt x="84" y="348"/>
                      </a:lnTo>
                      <a:lnTo>
                        <a:pt x="96" y="378"/>
                      </a:lnTo>
                      <a:lnTo>
                        <a:pt x="108" y="414"/>
                      </a:lnTo>
                      <a:lnTo>
                        <a:pt x="114" y="444"/>
                      </a:lnTo>
                      <a:lnTo>
                        <a:pt x="126" y="480"/>
                      </a:lnTo>
                      <a:lnTo>
                        <a:pt x="138" y="510"/>
                      </a:lnTo>
                      <a:lnTo>
                        <a:pt x="150" y="540"/>
                      </a:lnTo>
                      <a:lnTo>
                        <a:pt x="156" y="576"/>
                      </a:lnTo>
                      <a:lnTo>
                        <a:pt x="168" y="606"/>
                      </a:lnTo>
                      <a:lnTo>
                        <a:pt x="180" y="636"/>
                      </a:lnTo>
                      <a:lnTo>
                        <a:pt x="186" y="672"/>
                      </a:lnTo>
                      <a:lnTo>
                        <a:pt x="198" y="702"/>
                      </a:lnTo>
                      <a:lnTo>
                        <a:pt x="210" y="732"/>
                      </a:lnTo>
                      <a:lnTo>
                        <a:pt x="222" y="762"/>
                      </a:lnTo>
                      <a:lnTo>
                        <a:pt x="228" y="792"/>
                      </a:lnTo>
                      <a:lnTo>
                        <a:pt x="240" y="822"/>
                      </a:lnTo>
                      <a:lnTo>
                        <a:pt x="252" y="852"/>
                      </a:lnTo>
                      <a:lnTo>
                        <a:pt x="264" y="882"/>
                      </a:lnTo>
                      <a:lnTo>
                        <a:pt x="270" y="912"/>
                      </a:lnTo>
                      <a:lnTo>
                        <a:pt x="282" y="942"/>
                      </a:lnTo>
                      <a:lnTo>
                        <a:pt x="294" y="972"/>
                      </a:lnTo>
                      <a:lnTo>
                        <a:pt x="306" y="996"/>
                      </a:lnTo>
                      <a:lnTo>
                        <a:pt x="312" y="1026"/>
                      </a:lnTo>
                      <a:lnTo>
                        <a:pt x="324" y="1050"/>
                      </a:lnTo>
                      <a:lnTo>
                        <a:pt x="336" y="1080"/>
                      </a:lnTo>
                      <a:lnTo>
                        <a:pt x="348" y="1104"/>
                      </a:lnTo>
                      <a:lnTo>
                        <a:pt x="354" y="1128"/>
                      </a:lnTo>
                      <a:lnTo>
                        <a:pt x="366" y="1152"/>
                      </a:lnTo>
                      <a:lnTo>
                        <a:pt x="378" y="1176"/>
                      </a:lnTo>
                      <a:lnTo>
                        <a:pt x="384" y="1200"/>
                      </a:lnTo>
                      <a:lnTo>
                        <a:pt x="396" y="1224"/>
                      </a:lnTo>
                      <a:lnTo>
                        <a:pt x="408" y="1242"/>
                      </a:lnTo>
                      <a:lnTo>
                        <a:pt x="420" y="1266"/>
                      </a:lnTo>
                      <a:lnTo>
                        <a:pt x="426" y="1284"/>
                      </a:lnTo>
                      <a:lnTo>
                        <a:pt x="438" y="1302"/>
                      </a:lnTo>
                      <a:lnTo>
                        <a:pt x="450" y="1326"/>
                      </a:lnTo>
                      <a:lnTo>
                        <a:pt x="462" y="1338"/>
                      </a:lnTo>
                      <a:lnTo>
                        <a:pt x="468" y="1356"/>
                      </a:lnTo>
                      <a:lnTo>
                        <a:pt x="480" y="1374"/>
                      </a:lnTo>
                      <a:lnTo>
                        <a:pt x="492" y="1386"/>
                      </a:lnTo>
                      <a:lnTo>
                        <a:pt x="504" y="1404"/>
                      </a:lnTo>
                      <a:lnTo>
                        <a:pt x="510" y="1416"/>
                      </a:lnTo>
                      <a:lnTo>
                        <a:pt x="522" y="1428"/>
                      </a:lnTo>
                      <a:lnTo>
                        <a:pt x="534" y="1440"/>
                      </a:lnTo>
                      <a:lnTo>
                        <a:pt x="546" y="1446"/>
                      </a:lnTo>
                      <a:lnTo>
                        <a:pt x="552" y="1458"/>
                      </a:lnTo>
                      <a:lnTo>
                        <a:pt x="564" y="1464"/>
                      </a:lnTo>
                      <a:lnTo>
                        <a:pt x="576" y="1476"/>
                      </a:lnTo>
                      <a:lnTo>
                        <a:pt x="582" y="1482"/>
                      </a:lnTo>
                      <a:lnTo>
                        <a:pt x="594" y="1488"/>
                      </a:lnTo>
                      <a:lnTo>
                        <a:pt x="606" y="1488"/>
                      </a:lnTo>
                      <a:lnTo>
                        <a:pt x="618" y="1494"/>
                      </a:lnTo>
                      <a:lnTo>
                        <a:pt x="624" y="1494"/>
                      </a:lnTo>
                      <a:lnTo>
                        <a:pt x="636" y="1494"/>
                      </a:lnTo>
                      <a:lnTo>
                        <a:pt x="648" y="1494"/>
                      </a:lnTo>
                      <a:lnTo>
                        <a:pt x="660" y="1494"/>
                      </a:lnTo>
                      <a:lnTo>
                        <a:pt x="666" y="1494"/>
                      </a:lnTo>
                      <a:lnTo>
                        <a:pt x="678" y="1494"/>
                      </a:lnTo>
                      <a:lnTo>
                        <a:pt x="690" y="1488"/>
                      </a:lnTo>
                      <a:lnTo>
                        <a:pt x="702" y="1482"/>
                      </a:lnTo>
                      <a:lnTo>
                        <a:pt x="708" y="1476"/>
                      </a:lnTo>
                      <a:lnTo>
                        <a:pt x="720" y="1470"/>
                      </a:lnTo>
                      <a:lnTo>
                        <a:pt x="732" y="1464"/>
                      </a:lnTo>
                      <a:lnTo>
                        <a:pt x="738" y="1452"/>
                      </a:lnTo>
                      <a:lnTo>
                        <a:pt x="750" y="1446"/>
                      </a:lnTo>
                      <a:lnTo>
                        <a:pt x="762" y="1434"/>
                      </a:lnTo>
                      <a:lnTo>
                        <a:pt x="774" y="1422"/>
                      </a:lnTo>
                      <a:lnTo>
                        <a:pt x="780" y="1410"/>
                      </a:lnTo>
                      <a:lnTo>
                        <a:pt x="792" y="1398"/>
                      </a:lnTo>
                      <a:lnTo>
                        <a:pt x="804" y="1380"/>
                      </a:lnTo>
                      <a:lnTo>
                        <a:pt x="816" y="1368"/>
                      </a:lnTo>
                      <a:lnTo>
                        <a:pt x="822" y="1350"/>
                      </a:lnTo>
                      <a:lnTo>
                        <a:pt x="834" y="1332"/>
                      </a:lnTo>
                      <a:lnTo>
                        <a:pt x="846" y="1314"/>
                      </a:lnTo>
                      <a:lnTo>
                        <a:pt x="858" y="1296"/>
                      </a:lnTo>
                      <a:lnTo>
                        <a:pt x="864" y="1278"/>
                      </a:lnTo>
                      <a:lnTo>
                        <a:pt x="876" y="1260"/>
                      </a:lnTo>
                      <a:lnTo>
                        <a:pt x="888" y="1236"/>
                      </a:lnTo>
                      <a:lnTo>
                        <a:pt x="900" y="1212"/>
                      </a:lnTo>
                      <a:lnTo>
                        <a:pt x="906" y="1194"/>
                      </a:lnTo>
                      <a:lnTo>
                        <a:pt x="918" y="1170"/>
                      </a:lnTo>
                      <a:lnTo>
                        <a:pt x="930" y="1146"/>
                      </a:lnTo>
                      <a:lnTo>
                        <a:pt x="936" y="1122"/>
                      </a:lnTo>
                      <a:lnTo>
                        <a:pt x="948" y="1092"/>
                      </a:lnTo>
                      <a:lnTo>
                        <a:pt x="960" y="1068"/>
                      </a:lnTo>
                      <a:lnTo>
                        <a:pt x="972" y="1044"/>
                      </a:lnTo>
                      <a:lnTo>
                        <a:pt x="978" y="1014"/>
                      </a:lnTo>
                      <a:lnTo>
                        <a:pt x="990" y="990"/>
                      </a:lnTo>
                      <a:lnTo>
                        <a:pt x="1002" y="960"/>
                      </a:lnTo>
                      <a:lnTo>
                        <a:pt x="1014" y="930"/>
                      </a:lnTo>
                      <a:lnTo>
                        <a:pt x="1020" y="900"/>
                      </a:lnTo>
                      <a:lnTo>
                        <a:pt x="1032" y="870"/>
                      </a:lnTo>
                      <a:lnTo>
                        <a:pt x="1044" y="840"/>
                      </a:lnTo>
                      <a:lnTo>
                        <a:pt x="1056" y="810"/>
                      </a:lnTo>
                      <a:lnTo>
                        <a:pt x="1062" y="780"/>
                      </a:lnTo>
                      <a:lnTo>
                        <a:pt x="1074" y="750"/>
                      </a:lnTo>
                      <a:lnTo>
                        <a:pt x="1086" y="720"/>
                      </a:lnTo>
                      <a:lnTo>
                        <a:pt x="1098" y="690"/>
                      </a:lnTo>
                      <a:lnTo>
                        <a:pt x="1104" y="660"/>
                      </a:lnTo>
                      <a:lnTo>
                        <a:pt x="1116" y="624"/>
                      </a:lnTo>
                      <a:lnTo>
                        <a:pt x="1128" y="594"/>
                      </a:lnTo>
                      <a:lnTo>
                        <a:pt x="1134" y="564"/>
                      </a:lnTo>
                      <a:lnTo>
                        <a:pt x="1146" y="528"/>
                      </a:lnTo>
                      <a:lnTo>
                        <a:pt x="1158" y="498"/>
                      </a:lnTo>
                      <a:lnTo>
                        <a:pt x="1170" y="462"/>
                      </a:lnTo>
                      <a:lnTo>
                        <a:pt x="1176" y="432"/>
                      </a:lnTo>
                      <a:lnTo>
                        <a:pt x="1188" y="402"/>
                      </a:lnTo>
                      <a:lnTo>
                        <a:pt x="1200" y="366"/>
                      </a:lnTo>
                      <a:lnTo>
                        <a:pt x="1212" y="336"/>
                      </a:lnTo>
                      <a:lnTo>
                        <a:pt x="1218" y="306"/>
                      </a:lnTo>
                      <a:lnTo>
                        <a:pt x="1230" y="270"/>
                      </a:lnTo>
                      <a:lnTo>
                        <a:pt x="1242" y="240"/>
                      </a:lnTo>
                      <a:lnTo>
                        <a:pt x="1254" y="210"/>
                      </a:lnTo>
                      <a:lnTo>
                        <a:pt x="1260" y="180"/>
                      </a:lnTo>
                      <a:lnTo>
                        <a:pt x="1272" y="150"/>
                      </a:lnTo>
                      <a:lnTo>
                        <a:pt x="1284" y="120"/>
                      </a:lnTo>
                      <a:lnTo>
                        <a:pt x="1296" y="90"/>
                      </a:lnTo>
                      <a:lnTo>
                        <a:pt x="1302" y="60"/>
                      </a:lnTo>
                      <a:lnTo>
                        <a:pt x="1314" y="30"/>
                      </a:lnTo>
                      <a:lnTo>
                        <a:pt x="1326" y="0"/>
                      </a:lnTo>
                    </a:path>
                  </a:pathLst>
                </a:custGeom>
                <a:noFill/>
                <a:ln w="2222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" name="Freeform 225"/>
                <p:cNvSpPr>
                  <a:spLocks/>
                </p:cNvSpPr>
                <p:nvPr/>
              </p:nvSpPr>
              <p:spPr bwMode="auto">
                <a:xfrm>
                  <a:off x="4525963" y="1676400"/>
                  <a:ext cx="1200150" cy="1038225"/>
                </a:xfrm>
                <a:custGeom>
                  <a:avLst/>
                  <a:gdLst>
                    <a:gd name="T0" fmla="*/ 6 w 756"/>
                    <a:gd name="T1" fmla="*/ 522 h 654"/>
                    <a:gd name="T2" fmla="*/ 30 w 756"/>
                    <a:gd name="T3" fmla="*/ 468 h 654"/>
                    <a:gd name="T4" fmla="*/ 48 w 756"/>
                    <a:gd name="T5" fmla="*/ 414 h 654"/>
                    <a:gd name="T6" fmla="*/ 72 w 756"/>
                    <a:gd name="T7" fmla="*/ 366 h 654"/>
                    <a:gd name="T8" fmla="*/ 90 w 756"/>
                    <a:gd name="T9" fmla="*/ 318 h 654"/>
                    <a:gd name="T10" fmla="*/ 114 w 756"/>
                    <a:gd name="T11" fmla="*/ 270 h 654"/>
                    <a:gd name="T12" fmla="*/ 132 w 756"/>
                    <a:gd name="T13" fmla="*/ 228 h 654"/>
                    <a:gd name="T14" fmla="*/ 156 w 756"/>
                    <a:gd name="T15" fmla="*/ 192 h 654"/>
                    <a:gd name="T16" fmla="*/ 174 w 756"/>
                    <a:gd name="T17" fmla="*/ 156 h 654"/>
                    <a:gd name="T18" fmla="*/ 198 w 756"/>
                    <a:gd name="T19" fmla="*/ 120 h 654"/>
                    <a:gd name="T20" fmla="*/ 216 w 756"/>
                    <a:gd name="T21" fmla="*/ 90 h 654"/>
                    <a:gd name="T22" fmla="*/ 240 w 756"/>
                    <a:gd name="T23" fmla="*/ 66 h 654"/>
                    <a:gd name="T24" fmla="*/ 258 w 756"/>
                    <a:gd name="T25" fmla="*/ 48 h 654"/>
                    <a:gd name="T26" fmla="*/ 282 w 756"/>
                    <a:gd name="T27" fmla="*/ 30 h 654"/>
                    <a:gd name="T28" fmla="*/ 300 w 756"/>
                    <a:gd name="T29" fmla="*/ 12 h 654"/>
                    <a:gd name="T30" fmla="*/ 324 w 756"/>
                    <a:gd name="T31" fmla="*/ 6 h 654"/>
                    <a:gd name="T32" fmla="*/ 342 w 756"/>
                    <a:gd name="T33" fmla="*/ 0 h 654"/>
                    <a:gd name="T34" fmla="*/ 360 w 756"/>
                    <a:gd name="T35" fmla="*/ 0 h 654"/>
                    <a:gd name="T36" fmla="*/ 384 w 756"/>
                    <a:gd name="T37" fmla="*/ 0 h 654"/>
                    <a:gd name="T38" fmla="*/ 402 w 756"/>
                    <a:gd name="T39" fmla="*/ 6 h 654"/>
                    <a:gd name="T40" fmla="*/ 426 w 756"/>
                    <a:gd name="T41" fmla="*/ 18 h 654"/>
                    <a:gd name="T42" fmla="*/ 444 w 756"/>
                    <a:gd name="T43" fmla="*/ 30 h 654"/>
                    <a:gd name="T44" fmla="*/ 468 w 756"/>
                    <a:gd name="T45" fmla="*/ 48 h 654"/>
                    <a:gd name="T46" fmla="*/ 486 w 756"/>
                    <a:gd name="T47" fmla="*/ 72 h 654"/>
                    <a:gd name="T48" fmla="*/ 510 w 756"/>
                    <a:gd name="T49" fmla="*/ 96 h 654"/>
                    <a:gd name="T50" fmla="*/ 528 w 756"/>
                    <a:gd name="T51" fmla="*/ 126 h 654"/>
                    <a:gd name="T52" fmla="*/ 552 w 756"/>
                    <a:gd name="T53" fmla="*/ 162 h 654"/>
                    <a:gd name="T54" fmla="*/ 570 w 756"/>
                    <a:gd name="T55" fmla="*/ 198 h 654"/>
                    <a:gd name="T56" fmla="*/ 594 w 756"/>
                    <a:gd name="T57" fmla="*/ 234 h 654"/>
                    <a:gd name="T58" fmla="*/ 612 w 756"/>
                    <a:gd name="T59" fmla="*/ 282 h 654"/>
                    <a:gd name="T60" fmla="*/ 636 w 756"/>
                    <a:gd name="T61" fmla="*/ 324 h 654"/>
                    <a:gd name="T62" fmla="*/ 654 w 756"/>
                    <a:gd name="T63" fmla="*/ 372 h 654"/>
                    <a:gd name="T64" fmla="*/ 678 w 756"/>
                    <a:gd name="T65" fmla="*/ 426 h 654"/>
                    <a:gd name="T66" fmla="*/ 696 w 756"/>
                    <a:gd name="T67" fmla="*/ 480 h 654"/>
                    <a:gd name="T68" fmla="*/ 714 w 756"/>
                    <a:gd name="T69" fmla="*/ 534 h 654"/>
                    <a:gd name="T70" fmla="*/ 738 w 756"/>
                    <a:gd name="T71" fmla="*/ 594 h 654"/>
                    <a:gd name="T72" fmla="*/ 756 w 756"/>
                    <a:gd name="T73" fmla="*/ 654 h 6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56" h="654">
                      <a:moveTo>
                        <a:pt x="0" y="552"/>
                      </a:moveTo>
                      <a:lnTo>
                        <a:pt x="6" y="522"/>
                      </a:lnTo>
                      <a:lnTo>
                        <a:pt x="18" y="498"/>
                      </a:lnTo>
                      <a:lnTo>
                        <a:pt x="30" y="468"/>
                      </a:lnTo>
                      <a:lnTo>
                        <a:pt x="42" y="444"/>
                      </a:lnTo>
                      <a:lnTo>
                        <a:pt x="48" y="414"/>
                      </a:lnTo>
                      <a:lnTo>
                        <a:pt x="60" y="390"/>
                      </a:lnTo>
                      <a:lnTo>
                        <a:pt x="72" y="366"/>
                      </a:lnTo>
                      <a:lnTo>
                        <a:pt x="84" y="342"/>
                      </a:lnTo>
                      <a:lnTo>
                        <a:pt x="90" y="318"/>
                      </a:lnTo>
                      <a:lnTo>
                        <a:pt x="102" y="294"/>
                      </a:lnTo>
                      <a:lnTo>
                        <a:pt x="114" y="270"/>
                      </a:lnTo>
                      <a:lnTo>
                        <a:pt x="126" y="252"/>
                      </a:lnTo>
                      <a:lnTo>
                        <a:pt x="132" y="228"/>
                      </a:lnTo>
                      <a:lnTo>
                        <a:pt x="144" y="210"/>
                      </a:lnTo>
                      <a:lnTo>
                        <a:pt x="156" y="192"/>
                      </a:lnTo>
                      <a:lnTo>
                        <a:pt x="162" y="168"/>
                      </a:lnTo>
                      <a:lnTo>
                        <a:pt x="174" y="156"/>
                      </a:lnTo>
                      <a:lnTo>
                        <a:pt x="186" y="138"/>
                      </a:lnTo>
                      <a:lnTo>
                        <a:pt x="198" y="120"/>
                      </a:lnTo>
                      <a:lnTo>
                        <a:pt x="204" y="108"/>
                      </a:lnTo>
                      <a:lnTo>
                        <a:pt x="216" y="90"/>
                      </a:lnTo>
                      <a:lnTo>
                        <a:pt x="228" y="78"/>
                      </a:lnTo>
                      <a:lnTo>
                        <a:pt x="240" y="66"/>
                      </a:lnTo>
                      <a:lnTo>
                        <a:pt x="246" y="54"/>
                      </a:lnTo>
                      <a:lnTo>
                        <a:pt x="258" y="48"/>
                      </a:lnTo>
                      <a:lnTo>
                        <a:pt x="270" y="36"/>
                      </a:lnTo>
                      <a:lnTo>
                        <a:pt x="282" y="30"/>
                      </a:lnTo>
                      <a:lnTo>
                        <a:pt x="288" y="18"/>
                      </a:lnTo>
                      <a:lnTo>
                        <a:pt x="300" y="12"/>
                      </a:lnTo>
                      <a:lnTo>
                        <a:pt x="312" y="6"/>
                      </a:lnTo>
                      <a:lnTo>
                        <a:pt x="324" y="6"/>
                      </a:lnTo>
                      <a:lnTo>
                        <a:pt x="330" y="0"/>
                      </a:lnTo>
                      <a:lnTo>
                        <a:pt x="342" y="0"/>
                      </a:lnTo>
                      <a:lnTo>
                        <a:pt x="354" y="0"/>
                      </a:lnTo>
                      <a:lnTo>
                        <a:pt x="360" y="0"/>
                      </a:lnTo>
                      <a:lnTo>
                        <a:pt x="372" y="0"/>
                      </a:lnTo>
                      <a:lnTo>
                        <a:pt x="384" y="0"/>
                      </a:lnTo>
                      <a:lnTo>
                        <a:pt x="396" y="0"/>
                      </a:lnTo>
                      <a:lnTo>
                        <a:pt x="402" y="6"/>
                      </a:lnTo>
                      <a:lnTo>
                        <a:pt x="414" y="12"/>
                      </a:lnTo>
                      <a:lnTo>
                        <a:pt x="426" y="18"/>
                      </a:lnTo>
                      <a:lnTo>
                        <a:pt x="438" y="24"/>
                      </a:lnTo>
                      <a:lnTo>
                        <a:pt x="444" y="30"/>
                      </a:lnTo>
                      <a:lnTo>
                        <a:pt x="456" y="42"/>
                      </a:lnTo>
                      <a:lnTo>
                        <a:pt x="468" y="48"/>
                      </a:lnTo>
                      <a:lnTo>
                        <a:pt x="480" y="60"/>
                      </a:lnTo>
                      <a:lnTo>
                        <a:pt x="486" y="72"/>
                      </a:lnTo>
                      <a:lnTo>
                        <a:pt x="498" y="84"/>
                      </a:lnTo>
                      <a:lnTo>
                        <a:pt x="510" y="96"/>
                      </a:lnTo>
                      <a:lnTo>
                        <a:pt x="522" y="114"/>
                      </a:lnTo>
                      <a:lnTo>
                        <a:pt x="528" y="126"/>
                      </a:lnTo>
                      <a:lnTo>
                        <a:pt x="540" y="144"/>
                      </a:lnTo>
                      <a:lnTo>
                        <a:pt x="552" y="162"/>
                      </a:lnTo>
                      <a:lnTo>
                        <a:pt x="558" y="180"/>
                      </a:lnTo>
                      <a:lnTo>
                        <a:pt x="570" y="198"/>
                      </a:lnTo>
                      <a:lnTo>
                        <a:pt x="582" y="216"/>
                      </a:lnTo>
                      <a:lnTo>
                        <a:pt x="594" y="234"/>
                      </a:lnTo>
                      <a:lnTo>
                        <a:pt x="600" y="258"/>
                      </a:lnTo>
                      <a:lnTo>
                        <a:pt x="612" y="282"/>
                      </a:lnTo>
                      <a:lnTo>
                        <a:pt x="624" y="300"/>
                      </a:lnTo>
                      <a:lnTo>
                        <a:pt x="636" y="324"/>
                      </a:lnTo>
                      <a:lnTo>
                        <a:pt x="642" y="348"/>
                      </a:lnTo>
                      <a:lnTo>
                        <a:pt x="654" y="372"/>
                      </a:lnTo>
                      <a:lnTo>
                        <a:pt x="666" y="402"/>
                      </a:lnTo>
                      <a:lnTo>
                        <a:pt x="678" y="426"/>
                      </a:lnTo>
                      <a:lnTo>
                        <a:pt x="684" y="450"/>
                      </a:lnTo>
                      <a:lnTo>
                        <a:pt x="696" y="480"/>
                      </a:lnTo>
                      <a:lnTo>
                        <a:pt x="708" y="504"/>
                      </a:lnTo>
                      <a:lnTo>
                        <a:pt x="714" y="534"/>
                      </a:lnTo>
                      <a:lnTo>
                        <a:pt x="726" y="564"/>
                      </a:lnTo>
                      <a:lnTo>
                        <a:pt x="738" y="594"/>
                      </a:lnTo>
                      <a:lnTo>
                        <a:pt x="750" y="624"/>
                      </a:lnTo>
                      <a:lnTo>
                        <a:pt x="756" y="654"/>
                      </a:lnTo>
                    </a:path>
                  </a:pathLst>
                </a:custGeom>
                <a:noFill/>
                <a:ln w="2222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7" name="Freeform 224"/>
              <p:cNvSpPr>
                <a:spLocks/>
              </p:cNvSpPr>
              <p:nvPr/>
            </p:nvSpPr>
            <p:spPr bwMode="auto">
              <a:xfrm>
                <a:off x="7267051" y="2397605"/>
                <a:ext cx="400386" cy="989569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92D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5" name="Freeform 225"/>
            <p:cNvSpPr>
              <a:spLocks/>
            </p:cNvSpPr>
            <p:nvPr/>
          </p:nvSpPr>
          <p:spPr bwMode="auto">
            <a:xfrm>
              <a:off x="6034454" y="1773936"/>
              <a:ext cx="1743438" cy="405715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2225">
              <a:solidFill>
                <a:srgbClr val="92D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12501" y="1600200"/>
            <a:ext cx="9584099" cy="1421654"/>
            <a:chOff x="-1806207" y="1752600"/>
            <a:chExt cx="9584099" cy="1269254"/>
          </a:xfrm>
        </p:grpSpPr>
        <p:grpSp>
          <p:nvGrpSpPr>
            <p:cNvPr id="41" name="Group 40"/>
            <p:cNvGrpSpPr/>
            <p:nvPr/>
          </p:nvGrpSpPr>
          <p:grpSpPr>
            <a:xfrm>
              <a:off x="-1806207" y="1752600"/>
              <a:ext cx="7859307" cy="1269254"/>
              <a:chOff x="6638390" y="2031981"/>
              <a:chExt cx="1029047" cy="135519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6638390" y="2031981"/>
                <a:ext cx="628661" cy="1355193"/>
                <a:chOff x="2420938" y="1676400"/>
                <a:chExt cx="3305175" cy="3248025"/>
              </a:xfrm>
            </p:grpSpPr>
            <p:sp>
              <p:nvSpPr>
                <p:cNvPr id="50" name="Freeform 224"/>
                <p:cNvSpPr>
                  <a:spLocks/>
                </p:cNvSpPr>
                <p:nvPr/>
              </p:nvSpPr>
              <p:spPr bwMode="auto">
                <a:xfrm>
                  <a:off x="2420938" y="2552700"/>
                  <a:ext cx="2105025" cy="2371725"/>
                </a:xfrm>
                <a:custGeom>
                  <a:avLst/>
                  <a:gdLst>
                    <a:gd name="T0" fmla="*/ 24 w 1326"/>
                    <a:gd name="T1" fmla="*/ 162 h 1494"/>
                    <a:gd name="T2" fmla="*/ 54 w 1326"/>
                    <a:gd name="T3" fmla="*/ 252 h 1494"/>
                    <a:gd name="T4" fmla="*/ 84 w 1326"/>
                    <a:gd name="T5" fmla="*/ 348 h 1494"/>
                    <a:gd name="T6" fmla="*/ 114 w 1326"/>
                    <a:gd name="T7" fmla="*/ 444 h 1494"/>
                    <a:gd name="T8" fmla="*/ 150 w 1326"/>
                    <a:gd name="T9" fmla="*/ 540 h 1494"/>
                    <a:gd name="T10" fmla="*/ 180 w 1326"/>
                    <a:gd name="T11" fmla="*/ 636 h 1494"/>
                    <a:gd name="T12" fmla="*/ 210 w 1326"/>
                    <a:gd name="T13" fmla="*/ 732 h 1494"/>
                    <a:gd name="T14" fmla="*/ 240 w 1326"/>
                    <a:gd name="T15" fmla="*/ 822 h 1494"/>
                    <a:gd name="T16" fmla="*/ 270 w 1326"/>
                    <a:gd name="T17" fmla="*/ 912 h 1494"/>
                    <a:gd name="T18" fmla="*/ 306 w 1326"/>
                    <a:gd name="T19" fmla="*/ 996 h 1494"/>
                    <a:gd name="T20" fmla="*/ 336 w 1326"/>
                    <a:gd name="T21" fmla="*/ 1080 h 1494"/>
                    <a:gd name="T22" fmla="*/ 366 w 1326"/>
                    <a:gd name="T23" fmla="*/ 1152 h 1494"/>
                    <a:gd name="T24" fmla="*/ 396 w 1326"/>
                    <a:gd name="T25" fmla="*/ 1224 h 1494"/>
                    <a:gd name="T26" fmla="*/ 426 w 1326"/>
                    <a:gd name="T27" fmla="*/ 1284 h 1494"/>
                    <a:gd name="T28" fmla="*/ 462 w 1326"/>
                    <a:gd name="T29" fmla="*/ 1338 h 1494"/>
                    <a:gd name="T30" fmla="*/ 492 w 1326"/>
                    <a:gd name="T31" fmla="*/ 1386 h 1494"/>
                    <a:gd name="T32" fmla="*/ 522 w 1326"/>
                    <a:gd name="T33" fmla="*/ 1428 h 1494"/>
                    <a:gd name="T34" fmla="*/ 552 w 1326"/>
                    <a:gd name="T35" fmla="*/ 1458 h 1494"/>
                    <a:gd name="T36" fmla="*/ 582 w 1326"/>
                    <a:gd name="T37" fmla="*/ 1482 h 1494"/>
                    <a:gd name="T38" fmla="*/ 618 w 1326"/>
                    <a:gd name="T39" fmla="*/ 1494 h 1494"/>
                    <a:gd name="T40" fmla="*/ 648 w 1326"/>
                    <a:gd name="T41" fmla="*/ 1494 h 1494"/>
                    <a:gd name="T42" fmla="*/ 678 w 1326"/>
                    <a:gd name="T43" fmla="*/ 1494 h 1494"/>
                    <a:gd name="T44" fmla="*/ 708 w 1326"/>
                    <a:gd name="T45" fmla="*/ 1476 h 1494"/>
                    <a:gd name="T46" fmla="*/ 738 w 1326"/>
                    <a:gd name="T47" fmla="*/ 1452 h 1494"/>
                    <a:gd name="T48" fmla="*/ 774 w 1326"/>
                    <a:gd name="T49" fmla="*/ 1422 h 1494"/>
                    <a:gd name="T50" fmla="*/ 804 w 1326"/>
                    <a:gd name="T51" fmla="*/ 1380 h 1494"/>
                    <a:gd name="T52" fmla="*/ 834 w 1326"/>
                    <a:gd name="T53" fmla="*/ 1332 h 1494"/>
                    <a:gd name="T54" fmla="*/ 864 w 1326"/>
                    <a:gd name="T55" fmla="*/ 1278 h 1494"/>
                    <a:gd name="T56" fmla="*/ 900 w 1326"/>
                    <a:gd name="T57" fmla="*/ 1212 h 1494"/>
                    <a:gd name="T58" fmla="*/ 930 w 1326"/>
                    <a:gd name="T59" fmla="*/ 1146 h 1494"/>
                    <a:gd name="T60" fmla="*/ 960 w 1326"/>
                    <a:gd name="T61" fmla="*/ 1068 h 1494"/>
                    <a:gd name="T62" fmla="*/ 990 w 1326"/>
                    <a:gd name="T63" fmla="*/ 990 h 1494"/>
                    <a:gd name="T64" fmla="*/ 1020 w 1326"/>
                    <a:gd name="T65" fmla="*/ 900 h 1494"/>
                    <a:gd name="T66" fmla="*/ 1056 w 1326"/>
                    <a:gd name="T67" fmla="*/ 810 h 1494"/>
                    <a:gd name="T68" fmla="*/ 1086 w 1326"/>
                    <a:gd name="T69" fmla="*/ 720 h 1494"/>
                    <a:gd name="T70" fmla="*/ 1116 w 1326"/>
                    <a:gd name="T71" fmla="*/ 624 h 1494"/>
                    <a:gd name="T72" fmla="*/ 1146 w 1326"/>
                    <a:gd name="T73" fmla="*/ 528 h 1494"/>
                    <a:gd name="T74" fmla="*/ 1176 w 1326"/>
                    <a:gd name="T75" fmla="*/ 432 h 1494"/>
                    <a:gd name="T76" fmla="*/ 1212 w 1326"/>
                    <a:gd name="T77" fmla="*/ 336 h 1494"/>
                    <a:gd name="T78" fmla="*/ 1242 w 1326"/>
                    <a:gd name="T79" fmla="*/ 240 h 1494"/>
                    <a:gd name="T80" fmla="*/ 1272 w 1326"/>
                    <a:gd name="T81" fmla="*/ 150 h 1494"/>
                    <a:gd name="T82" fmla="*/ 1302 w 1326"/>
                    <a:gd name="T83" fmla="*/ 60 h 14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326" h="1494">
                      <a:moveTo>
                        <a:pt x="0" y="102"/>
                      </a:moveTo>
                      <a:lnTo>
                        <a:pt x="12" y="132"/>
                      </a:lnTo>
                      <a:lnTo>
                        <a:pt x="24" y="162"/>
                      </a:lnTo>
                      <a:lnTo>
                        <a:pt x="30" y="192"/>
                      </a:lnTo>
                      <a:lnTo>
                        <a:pt x="42" y="222"/>
                      </a:lnTo>
                      <a:lnTo>
                        <a:pt x="54" y="252"/>
                      </a:lnTo>
                      <a:lnTo>
                        <a:pt x="66" y="282"/>
                      </a:lnTo>
                      <a:lnTo>
                        <a:pt x="72" y="318"/>
                      </a:lnTo>
                      <a:lnTo>
                        <a:pt x="84" y="348"/>
                      </a:lnTo>
                      <a:lnTo>
                        <a:pt x="96" y="378"/>
                      </a:lnTo>
                      <a:lnTo>
                        <a:pt x="108" y="414"/>
                      </a:lnTo>
                      <a:lnTo>
                        <a:pt x="114" y="444"/>
                      </a:lnTo>
                      <a:lnTo>
                        <a:pt x="126" y="480"/>
                      </a:lnTo>
                      <a:lnTo>
                        <a:pt x="138" y="510"/>
                      </a:lnTo>
                      <a:lnTo>
                        <a:pt x="150" y="540"/>
                      </a:lnTo>
                      <a:lnTo>
                        <a:pt x="156" y="576"/>
                      </a:lnTo>
                      <a:lnTo>
                        <a:pt x="168" y="606"/>
                      </a:lnTo>
                      <a:lnTo>
                        <a:pt x="180" y="636"/>
                      </a:lnTo>
                      <a:lnTo>
                        <a:pt x="186" y="672"/>
                      </a:lnTo>
                      <a:lnTo>
                        <a:pt x="198" y="702"/>
                      </a:lnTo>
                      <a:lnTo>
                        <a:pt x="210" y="732"/>
                      </a:lnTo>
                      <a:lnTo>
                        <a:pt x="222" y="762"/>
                      </a:lnTo>
                      <a:lnTo>
                        <a:pt x="228" y="792"/>
                      </a:lnTo>
                      <a:lnTo>
                        <a:pt x="240" y="822"/>
                      </a:lnTo>
                      <a:lnTo>
                        <a:pt x="252" y="852"/>
                      </a:lnTo>
                      <a:lnTo>
                        <a:pt x="264" y="882"/>
                      </a:lnTo>
                      <a:lnTo>
                        <a:pt x="270" y="912"/>
                      </a:lnTo>
                      <a:lnTo>
                        <a:pt x="282" y="942"/>
                      </a:lnTo>
                      <a:lnTo>
                        <a:pt x="294" y="972"/>
                      </a:lnTo>
                      <a:lnTo>
                        <a:pt x="306" y="996"/>
                      </a:lnTo>
                      <a:lnTo>
                        <a:pt x="312" y="1026"/>
                      </a:lnTo>
                      <a:lnTo>
                        <a:pt x="324" y="1050"/>
                      </a:lnTo>
                      <a:lnTo>
                        <a:pt x="336" y="1080"/>
                      </a:lnTo>
                      <a:lnTo>
                        <a:pt x="348" y="1104"/>
                      </a:lnTo>
                      <a:lnTo>
                        <a:pt x="354" y="1128"/>
                      </a:lnTo>
                      <a:lnTo>
                        <a:pt x="366" y="1152"/>
                      </a:lnTo>
                      <a:lnTo>
                        <a:pt x="378" y="1176"/>
                      </a:lnTo>
                      <a:lnTo>
                        <a:pt x="384" y="1200"/>
                      </a:lnTo>
                      <a:lnTo>
                        <a:pt x="396" y="1224"/>
                      </a:lnTo>
                      <a:lnTo>
                        <a:pt x="408" y="1242"/>
                      </a:lnTo>
                      <a:lnTo>
                        <a:pt x="420" y="1266"/>
                      </a:lnTo>
                      <a:lnTo>
                        <a:pt x="426" y="1284"/>
                      </a:lnTo>
                      <a:lnTo>
                        <a:pt x="438" y="1302"/>
                      </a:lnTo>
                      <a:lnTo>
                        <a:pt x="450" y="1326"/>
                      </a:lnTo>
                      <a:lnTo>
                        <a:pt x="462" y="1338"/>
                      </a:lnTo>
                      <a:lnTo>
                        <a:pt x="468" y="1356"/>
                      </a:lnTo>
                      <a:lnTo>
                        <a:pt x="480" y="1374"/>
                      </a:lnTo>
                      <a:lnTo>
                        <a:pt x="492" y="1386"/>
                      </a:lnTo>
                      <a:lnTo>
                        <a:pt x="504" y="1404"/>
                      </a:lnTo>
                      <a:lnTo>
                        <a:pt x="510" y="1416"/>
                      </a:lnTo>
                      <a:lnTo>
                        <a:pt x="522" y="1428"/>
                      </a:lnTo>
                      <a:lnTo>
                        <a:pt x="534" y="1440"/>
                      </a:lnTo>
                      <a:lnTo>
                        <a:pt x="546" y="1446"/>
                      </a:lnTo>
                      <a:lnTo>
                        <a:pt x="552" y="1458"/>
                      </a:lnTo>
                      <a:lnTo>
                        <a:pt x="564" y="1464"/>
                      </a:lnTo>
                      <a:lnTo>
                        <a:pt x="576" y="1476"/>
                      </a:lnTo>
                      <a:lnTo>
                        <a:pt x="582" y="1482"/>
                      </a:lnTo>
                      <a:lnTo>
                        <a:pt x="594" y="1488"/>
                      </a:lnTo>
                      <a:lnTo>
                        <a:pt x="606" y="1488"/>
                      </a:lnTo>
                      <a:lnTo>
                        <a:pt x="618" y="1494"/>
                      </a:lnTo>
                      <a:lnTo>
                        <a:pt x="624" y="1494"/>
                      </a:lnTo>
                      <a:lnTo>
                        <a:pt x="636" y="1494"/>
                      </a:lnTo>
                      <a:lnTo>
                        <a:pt x="648" y="1494"/>
                      </a:lnTo>
                      <a:lnTo>
                        <a:pt x="660" y="1494"/>
                      </a:lnTo>
                      <a:lnTo>
                        <a:pt x="666" y="1494"/>
                      </a:lnTo>
                      <a:lnTo>
                        <a:pt x="678" y="1494"/>
                      </a:lnTo>
                      <a:lnTo>
                        <a:pt x="690" y="1488"/>
                      </a:lnTo>
                      <a:lnTo>
                        <a:pt x="702" y="1482"/>
                      </a:lnTo>
                      <a:lnTo>
                        <a:pt x="708" y="1476"/>
                      </a:lnTo>
                      <a:lnTo>
                        <a:pt x="720" y="1470"/>
                      </a:lnTo>
                      <a:lnTo>
                        <a:pt x="732" y="1464"/>
                      </a:lnTo>
                      <a:lnTo>
                        <a:pt x="738" y="1452"/>
                      </a:lnTo>
                      <a:lnTo>
                        <a:pt x="750" y="1446"/>
                      </a:lnTo>
                      <a:lnTo>
                        <a:pt x="762" y="1434"/>
                      </a:lnTo>
                      <a:lnTo>
                        <a:pt x="774" y="1422"/>
                      </a:lnTo>
                      <a:lnTo>
                        <a:pt x="780" y="1410"/>
                      </a:lnTo>
                      <a:lnTo>
                        <a:pt x="792" y="1398"/>
                      </a:lnTo>
                      <a:lnTo>
                        <a:pt x="804" y="1380"/>
                      </a:lnTo>
                      <a:lnTo>
                        <a:pt x="816" y="1368"/>
                      </a:lnTo>
                      <a:lnTo>
                        <a:pt x="822" y="1350"/>
                      </a:lnTo>
                      <a:lnTo>
                        <a:pt x="834" y="1332"/>
                      </a:lnTo>
                      <a:lnTo>
                        <a:pt x="846" y="1314"/>
                      </a:lnTo>
                      <a:lnTo>
                        <a:pt x="858" y="1296"/>
                      </a:lnTo>
                      <a:lnTo>
                        <a:pt x="864" y="1278"/>
                      </a:lnTo>
                      <a:lnTo>
                        <a:pt x="876" y="1260"/>
                      </a:lnTo>
                      <a:lnTo>
                        <a:pt x="888" y="1236"/>
                      </a:lnTo>
                      <a:lnTo>
                        <a:pt x="900" y="1212"/>
                      </a:lnTo>
                      <a:lnTo>
                        <a:pt x="906" y="1194"/>
                      </a:lnTo>
                      <a:lnTo>
                        <a:pt x="918" y="1170"/>
                      </a:lnTo>
                      <a:lnTo>
                        <a:pt x="930" y="1146"/>
                      </a:lnTo>
                      <a:lnTo>
                        <a:pt x="936" y="1122"/>
                      </a:lnTo>
                      <a:lnTo>
                        <a:pt x="948" y="1092"/>
                      </a:lnTo>
                      <a:lnTo>
                        <a:pt x="960" y="1068"/>
                      </a:lnTo>
                      <a:lnTo>
                        <a:pt x="972" y="1044"/>
                      </a:lnTo>
                      <a:lnTo>
                        <a:pt x="978" y="1014"/>
                      </a:lnTo>
                      <a:lnTo>
                        <a:pt x="990" y="990"/>
                      </a:lnTo>
                      <a:lnTo>
                        <a:pt x="1002" y="960"/>
                      </a:lnTo>
                      <a:lnTo>
                        <a:pt x="1014" y="930"/>
                      </a:lnTo>
                      <a:lnTo>
                        <a:pt x="1020" y="900"/>
                      </a:lnTo>
                      <a:lnTo>
                        <a:pt x="1032" y="870"/>
                      </a:lnTo>
                      <a:lnTo>
                        <a:pt x="1044" y="840"/>
                      </a:lnTo>
                      <a:lnTo>
                        <a:pt x="1056" y="810"/>
                      </a:lnTo>
                      <a:lnTo>
                        <a:pt x="1062" y="780"/>
                      </a:lnTo>
                      <a:lnTo>
                        <a:pt x="1074" y="750"/>
                      </a:lnTo>
                      <a:lnTo>
                        <a:pt x="1086" y="720"/>
                      </a:lnTo>
                      <a:lnTo>
                        <a:pt x="1098" y="690"/>
                      </a:lnTo>
                      <a:lnTo>
                        <a:pt x="1104" y="660"/>
                      </a:lnTo>
                      <a:lnTo>
                        <a:pt x="1116" y="624"/>
                      </a:lnTo>
                      <a:lnTo>
                        <a:pt x="1128" y="594"/>
                      </a:lnTo>
                      <a:lnTo>
                        <a:pt x="1134" y="564"/>
                      </a:lnTo>
                      <a:lnTo>
                        <a:pt x="1146" y="528"/>
                      </a:lnTo>
                      <a:lnTo>
                        <a:pt x="1158" y="498"/>
                      </a:lnTo>
                      <a:lnTo>
                        <a:pt x="1170" y="462"/>
                      </a:lnTo>
                      <a:lnTo>
                        <a:pt x="1176" y="432"/>
                      </a:lnTo>
                      <a:lnTo>
                        <a:pt x="1188" y="402"/>
                      </a:lnTo>
                      <a:lnTo>
                        <a:pt x="1200" y="366"/>
                      </a:lnTo>
                      <a:lnTo>
                        <a:pt x="1212" y="336"/>
                      </a:lnTo>
                      <a:lnTo>
                        <a:pt x="1218" y="306"/>
                      </a:lnTo>
                      <a:lnTo>
                        <a:pt x="1230" y="270"/>
                      </a:lnTo>
                      <a:lnTo>
                        <a:pt x="1242" y="240"/>
                      </a:lnTo>
                      <a:lnTo>
                        <a:pt x="1254" y="210"/>
                      </a:lnTo>
                      <a:lnTo>
                        <a:pt x="1260" y="180"/>
                      </a:lnTo>
                      <a:lnTo>
                        <a:pt x="1272" y="150"/>
                      </a:lnTo>
                      <a:lnTo>
                        <a:pt x="1284" y="120"/>
                      </a:lnTo>
                      <a:lnTo>
                        <a:pt x="1296" y="90"/>
                      </a:lnTo>
                      <a:lnTo>
                        <a:pt x="1302" y="60"/>
                      </a:lnTo>
                      <a:lnTo>
                        <a:pt x="1314" y="30"/>
                      </a:lnTo>
                      <a:lnTo>
                        <a:pt x="1326" y="0"/>
                      </a:lnTo>
                    </a:path>
                  </a:pathLst>
                </a:custGeom>
                <a:noFill/>
                <a:ln w="2222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" name="Freeform 225"/>
                <p:cNvSpPr>
                  <a:spLocks/>
                </p:cNvSpPr>
                <p:nvPr/>
              </p:nvSpPr>
              <p:spPr bwMode="auto">
                <a:xfrm>
                  <a:off x="4525963" y="1676400"/>
                  <a:ext cx="1200150" cy="1038225"/>
                </a:xfrm>
                <a:custGeom>
                  <a:avLst/>
                  <a:gdLst>
                    <a:gd name="T0" fmla="*/ 6 w 756"/>
                    <a:gd name="T1" fmla="*/ 522 h 654"/>
                    <a:gd name="T2" fmla="*/ 30 w 756"/>
                    <a:gd name="T3" fmla="*/ 468 h 654"/>
                    <a:gd name="T4" fmla="*/ 48 w 756"/>
                    <a:gd name="T5" fmla="*/ 414 h 654"/>
                    <a:gd name="T6" fmla="*/ 72 w 756"/>
                    <a:gd name="T7" fmla="*/ 366 h 654"/>
                    <a:gd name="T8" fmla="*/ 90 w 756"/>
                    <a:gd name="T9" fmla="*/ 318 h 654"/>
                    <a:gd name="T10" fmla="*/ 114 w 756"/>
                    <a:gd name="T11" fmla="*/ 270 h 654"/>
                    <a:gd name="T12" fmla="*/ 132 w 756"/>
                    <a:gd name="T13" fmla="*/ 228 h 654"/>
                    <a:gd name="T14" fmla="*/ 156 w 756"/>
                    <a:gd name="T15" fmla="*/ 192 h 654"/>
                    <a:gd name="T16" fmla="*/ 174 w 756"/>
                    <a:gd name="T17" fmla="*/ 156 h 654"/>
                    <a:gd name="T18" fmla="*/ 198 w 756"/>
                    <a:gd name="T19" fmla="*/ 120 h 654"/>
                    <a:gd name="T20" fmla="*/ 216 w 756"/>
                    <a:gd name="T21" fmla="*/ 90 h 654"/>
                    <a:gd name="T22" fmla="*/ 240 w 756"/>
                    <a:gd name="T23" fmla="*/ 66 h 654"/>
                    <a:gd name="T24" fmla="*/ 258 w 756"/>
                    <a:gd name="T25" fmla="*/ 48 h 654"/>
                    <a:gd name="T26" fmla="*/ 282 w 756"/>
                    <a:gd name="T27" fmla="*/ 30 h 654"/>
                    <a:gd name="T28" fmla="*/ 300 w 756"/>
                    <a:gd name="T29" fmla="*/ 12 h 654"/>
                    <a:gd name="T30" fmla="*/ 324 w 756"/>
                    <a:gd name="T31" fmla="*/ 6 h 654"/>
                    <a:gd name="T32" fmla="*/ 342 w 756"/>
                    <a:gd name="T33" fmla="*/ 0 h 654"/>
                    <a:gd name="T34" fmla="*/ 360 w 756"/>
                    <a:gd name="T35" fmla="*/ 0 h 654"/>
                    <a:gd name="T36" fmla="*/ 384 w 756"/>
                    <a:gd name="T37" fmla="*/ 0 h 654"/>
                    <a:gd name="T38" fmla="*/ 402 w 756"/>
                    <a:gd name="T39" fmla="*/ 6 h 654"/>
                    <a:gd name="T40" fmla="*/ 426 w 756"/>
                    <a:gd name="T41" fmla="*/ 18 h 654"/>
                    <a:gd name="T42" fmla="*/ 444 w 756"/>
                    <a:gd name="T43" fmla="*/ 30 h 654"/>
                    <a:gd name="T44" fmla="*/ 468 w 756"/>
                    <a:gd name="T45" fmla="*/ 48 h 654"/>
                    <a:gd name="T46" fmla="*/ 486 w 756"/>
                    <a:gd name="T47" fmla="*/ 72 h 654"/>
                    <a:gd name="T48" fmla="*/ 510 w 756"/>
                    <a:gd name="T49" fmla="*/ 96 h 654"/>
                    <a:gd name="T50" fmla="*/ 528 w 756"/>
                    <a:gd name="T51" fmla="*/ 126 h 654"/>
                    <a:gd name="T52" fmla="*/ 552 w 756"/>
                    <a:gd name="T53" fmla="*/ 162 h 654"/>
                    <a:gd name="T54" fmla="*/ 570 w 756"/>
                    <a:gd name="T55" fmla="*/ 198 h 654"/>
                    <a:gd name="T56" fmla="*/ 594 w 756"/>
                    <a:gd name="T57" fmla="*/ 234 h 654"/>
                    <a:gd name="T58" fmla="*/ 612 w 756"/>
                    <a:gd name="T59" fmla="*/ 282 h 654"/>
                    <a:gd name="T60" fmla="*/ 636 w 756"/>
                    <a:gd name="T61" fmla="*/ 324 h 654"/>
                    <a:gd name="T62" fmla="*/ 654 w 756"/>
                    <a:gd name="T63" fmla="*/ 372 h 654"/>
                    <a:gd name="T64" fmla="*/ 678 w 756"/>
                    <a:gd name="T65" fmla="*/ 426 h 654"/>
                    <a:gd name="T66" fmla="*/ 696 w 756"/>
                    <a:gd name="T67" fmla="*/ 480 h 654"/>
                    <a:gd name="T68" fmla="*/ 714 w 756"/>
                    <a:gd name="T69" fmla="*/ 534 h 654"/>
                    <a:gd name="T70" fmla="*/ 738 w 756"/>
                    <a:gd name="T71" fmla="*/ 594 h 654"/>
                    <a:gd name="T72" fmla="*/ 756 w 756"/>
                    <a:gd name="T73" fmla="*/ 654 h 6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56" h="654">
                      <a:moveTo>
                        <a:pt x="0" y="552"/>
                      </a:moveTo>
                      <a:lnTo>
                        <a:pt x="6" y="522"/>
                      </a:lnTo>
                      <a:lnTo>
                        <a:pt x="18" y="498"/>
                      </a:lnTo>
                      <a:lnTo>
                        <a:pt x="30" y="468"/>
                      </a:lnTo>
                      <a:lnTo>
                        <a:pt x="42" y="444"/>
                      </a:lnTo>
                      <a:lnTo>
                        <a:pt x="48" y="414"/>
                      </a:lnTo>
                      <a:lnTo>
                        <a:pt x="60" y="390"/>
                      </a:lnTo>
                      <a:lnTo>
                        <a:pt x="72" y="366"/>
                      </a:lnTo>
                      <a:lnTo>
                        <a:pt x="84" y="342"/>
                      </a:lnTo>
                      <a:lnTo>
                        <a:pt x="90" y="318"/>
                      </a:lnTo>
                      <a:lnTo>
                        <a:pt x="102" y="294"/>
                      </a:lnTo>
                      <a:lnTo>
                        <a:pt x="114" y="270"/>
                      </a:lnTo>
                      <a:lnTo>
                        <a:pt x="126" y="252"/>
                      </a:lnTo>
                      <a:lnTo>
                        <a:pt x="132" y="228"/>
                      </a:lnTo>
                      <a:lnTo>
                        <a:pt x="144" y="210"/>
                      </a:lnTo>
                      <a:lnTo>
                        <a:pt x="156" y="192"/>
                      </a:lnTo>
                      <a:lnTo>
                        <a:pt x="162" y="168"/>
                      </a:lnTo>
                      <a:lnTo>
                        <a:pt x="174" y="156"/>
                      </a:lnTo>
                      <a:lnTo>
                        <a:pt x="186" y="138"/>
                      </a:lnTo>
                      <a:lnTo>
                        <a:pt x="198" y="120"/>
                      </a:lnTo>
                      <a:lnTo>
                        <a:pt x="204" y="108"/>
                      </a:lnTo>
                      <a:lnTo>
                        <a:pt x="216" y="90"/>
                      </a:lnTo>
                      <a:lnTo>
                        <a:pt x="228" y="78"/>
                      </a:lnTo>
                      <a:lnTo>
                        <a:pt x="240" y="66"/>
                      </a:lnTo>
                      <a:lnTo>
                        <a:pt x="246" y="54"/>
                      </a:lnTo>
                      <a:lnTo>
                        <a:pt x="258" y="48"/>
                      </a:lnTo>
                      <a:lnTo>
                        <a:pt x="270" y="36"/>
                      </a:lnTo>
                      <a:lnTo>
                        <a:pt x="282" y="30"/>
                      </a:lnTo>
                      <a:lnTo>
                        <a:pt x="288" y="18"/>
                      </a:lnTo>
                      <a:lnTo>
                        <a:pt x="300" y="12"/>
                      </a:lnTo>
                      <a:lnTo>
                        <a:pt x="312" y="6"/>
                      </a:lnTo>
                      <a:lnTo>
                        <a:pt x="324" y="6"/>
                      </a:lnTo>
                      <a:lnTo>
                        <a:pt x="330" y="0"/>
                      </a:lnTo>
                      <a:lnTo>
                        <a:pt x="342" y="0"/>
                      </a:lnTo>
                      <a:lnTo>
                        <a:pt x="354" y="0"/>
                      </a:lnTo>
                      <a:lnTo>
                        <a:pt x="360" y="0"/>
                      </a:lnTo>
                      <a:lnTo>
                        <a:pt x="372" y="0"/>
                      </a:lnTo>
                      <a:lnTo>
                        <a:pt x="384" y="0"/>
                      </a:lnTo>
                      <a:lnTo>
                        <a:pt x="396" y="0"/>
                      </a:lnTo>
                      <a:lnTo>
                        <a:pt x="402" y="6"/>
                      </a:lnTo>
                      <a:lnTo>
                        <a:pt x="414" y="12"/>
                      </a:lnTo>
                      <a:lnTo>
                        <a:pt x="426" y="18"/>
                      </a:lnTo>
                      <a:lnTo>
                        <a:pt x="438" y="24"/>
                      </a:lnTo>
                      <a:lnTo>
                        <a:pt x="444" y="30"/>
                      </a:lnTo>
                      <a:lnTo>
                        <a:pt x="456" y="42"/>
                      </a:lnTo>
                      <a:lnTo>
                        <a:pt x="468" y="48"/>
                      </a:lnTo>
                      <a:lnTo>
                        <a:pt x="480" y="60"/>
                      </a:lnTo>
                      <a:lnTo>
                        <a:pt x="486" y="72"/>
                      </a:lnTo>
                      <a:lnTo>
                        <a:pt x="498" y="84"/>
                      </a:lnTo>
                      <a:lnTo>
                        <a:pt x="510" y="96"/>
                      </a:lnTo>
                      <a:lnTo>
                        <a:pt x="522" y="114"/>
                      </a:lnTo>
                      <a:lnTo>
                        <a:pt x="528" y="126"/>
                      </a:lnTo>
                      <a:lnTo>
                        <a:pt x="540" y="144"/>
                      </a:lnTo>
                      <a:lnTo>
                        <a:pt x="552" y="162"/>
                      </a:lnTo>
                      <a:lnTo>
                        <a:pt x="558" y="180"/>
                      </a:lnTo>
                      <a:lnTo>
                        <a:pt x="570" y="198"/>
                      </a:lnTo>
                      <a:lnTo>
                        <a:pt x="582" y="216"/>
                      </a:lnTo>
                      <a:lnTo>
                        <a:pt x="594" y="234"/>
                      </a:lnTo>
                      <a:lnTo>
                        <a:pt x="600" y="258"/>
                      </a:lnTo>
                      <a:lnTo>
                        <a:pt x="612" y="282"/>
                      </a:lnTo>
                      <a:lnTo>
                        <a:pt x="624" y="300"/>
                      </a:lnTo>
                      <a:lnTo>
                        <a:pt x="636" y="324"/>
                      </a:lnTo>
                      <a:lnTo>
                        <a:pt x="642" y="348"/>
                      </a:lnTo>
                      <a:lnTo>
                        <a:pt x="654" y="372"/>
                      </a:lnTo>
                      <a:lnTo>
                        <a:pt x="666" y="402"/>
                      </a:lnTo>
                      <a:lnTo>
                        <a:pt x="678" y="426"/>
                      </a:lnTo>
                      <a:lnTo>
                        <a:pt x="684" y="450"/>
                      </a:lnTo>
                      <a:lnTo>
                        <a:pt x="696" y="480"/>
                      </a:lnTo>
                      <a:lnTo>
                        <a:pt x="708" y="504"/>
                      </a:lnTo>
                      <a:lnTo>
                        <a:pt x="714" y="534"/>
                      </a:lnTo>
                      <a:lnTo>
                        <a:pt x="726" y="564"/>
                      </a:lnTo>
                      <a:lnTo>
                        <a:pt x="738" y="594"/>
                      </a:lnTo>
                      <a:lnTo>
                        <a:pt x="750" y="624"/>
                      </a:lnTo>
                      <a:lnTo>
                        <a:pt x="756" y="654"/>
                      </a:lnTo>
                    </a:path>
                  </a:pathLst>
                </a:custGeom>
                <a:noFill/>
                <a:ln w="2222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9" name="Freeform 224"/>
              <p:cNvSpPr>
                <a:spLocks/>
              </p:cNvSpPr>
              <p:nvPr/>
            </p:nvSpPr>
            <p:spPr bwMode="auto">
              <a:xfrm>
                <a:off x="7267051" y="2397605"/>
                <a:ext cx="400386" cy="989569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FF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" name="Freeform 225"/>
            <p:cNvSpPr>
              <a:spLocks/>
            </p:cNvSpPr>
            <p:nvPr/>
          </p:nvSpPr>
          <p:spPr bwMode="auto">
            <a:xfrm>
              <a:off x="6034454" y="1773936"/>
              <a:ext cx="1743438" cy="405715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2225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Measuring Phase-Shift: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1360893" y="1765659"/>
            <a:ext cx="7859307" cy="1269254"/>
            <a:chOff x="6638390" y="2031981"/>
            <a:chExt cx="1029047" cy="1355193"/>
          </a:xfrm>
        </p:grpSpPr>
        <p:grpSp>
          <p:nvGrpSpPr>
            <p:cNvPr id="95" name="Group 94"/>
            <p:cNvGrpSpPr/>
            <p:nvPr/>
          </p:nvGrpSpPr>
          <p:grpSpPr>
            <a:xfrm>
              <a:off x="6638390" y="2031981"/>
              <a:ext cx="628661" cy="1355193"/>
              <a:chOff x="2420938" y="1676400"/>
              <a:chExt cx="3305175" cy="3248025"/>
            </a:xfrm>
          </p:grpSpPr>
          <p:sp>
            <p:nvSpPr>
              <p:cNvPr id="97" name="Freeform 224"/>
              <p:cNvSpPr>
                <a:spLocks/>
              </p:cNvSpPr>
              <p:nvPr/>
            </p:nvSpPr>
            <p:spPr bwMode="auto">
              <a:xfrm>
                <a:off x="2420938" y="2552700"/>
                <a:ext cx="2105025" cy="2371725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225"/>
              <p:cNvSpPr>
                <a:spLocks/>
              </p:cNvSpPr>
              <p:nvPr/>
            </p:nvSpPr>
            <p:spPr bwMode="auto">
              <a:xfrm>
                <a:off x="4525963" y="1676400"/>
                <a:ext cx="1200150" cy="1038225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2225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6" name="Freeform 224"/>
            <p:cNvSpPr>
              <a:spLocks/>
            </p:cNvSpPr>
            <p:nvPr/>
          </p:nvSpPr>
          <p:spPr bwMode="auto">
            <a:xfrm>
              <a:off x="7267051" y="2397605"/>
              <a:ext cx="400386" cy="989569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2225">
              <a:solidFill>
                <a:srgbClr val="C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2034807" y="1600200"/>
            <a:ext cx="9584099" cy="1421654"/>
            <a:chOff x="-1806207" y="1752600"/>
            <a:chExt cx="9584099" cy="1269254"/>
          </a:xfrm>
        </p:grpSpPr>
        <p:grpSp>
          <p:nvGrpSpPr>
            <p:cNvPr id="19" name="Group 18"/>
            <p:cNvGrpSpPr/>
            <p:nvPr/>
          </p:nvGrpSpPr>
          <p:grpSpPr>
            <a:xfrm>
              <a:off x="-1806207" y="1752600"/>
              <a:ext cx="7859307" cy="1269254"/>
              <a:chOff x="6638390" y="2031981"/>
              <a:chExt cx="1029047" cy="1355193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638390" y="2031981"/>
                <a:ext cx="628661" cy="1355193"/>
                <a:chOff x="2420938" y="1676400"/>
                <a:chExt cx="3305175" cy="3248025"/>
              </a:xfrm>
            </p:grpSpPr>
            <p:sp>
              <p:nvSpPr>
                <p:cNvPr id="22" name="Freeform 224"/>
                <p:cNvSpPr>
                  <a:spLocks/>
                </p:cNvSpPr>
                <p:nvPr/>
              </p:nvSpPr>
              <p:spPr bwMode="auto">
                <a:xfrm>
                  <a:off x="2420938" y="2552700"/>
                  <a:ext cx="2105025" cy="2371725"/>
                </a:xfrm>
                <a:custGeom>
                  <a:avLst/>
                  <a:gdLst>
                    <a:gd name="T0" fmla="*/ 24 w 1326"/>
                    <a:gd name="T1" fmla="*/ 162 h 1494"/>
                    <a:gd name="T2" fmla="*/ 54 w 1326"/>
                    <a:gd name="T3" fmla="*/ 252 h 1494"/>
                    <a:gd name="T4" fmla="*/ 84 w 1326"/>
                    <a:gd name="T5" fmla="*/ 348 h 1494"/>
                    <a:gd name="T6" fmla="*/ 114 w 1326"/>
                    <a:gd name="T7" fmla="*/ 444 h 1494"/>
                    <a:gd name="T8" fmla="*/ 150 w 1326"/>
                    <a:gd name="T9" fmla="*/ 540 h 1494"/>
                    <a:gd name="T10" fmla="*/ 180 w 1326"/>
                    <a:gd name="T11" fmla="*/ 636 h 1494"/>
                    <a:gd name="T12" fmla="*/ 210 w 1326"/>
                    <a:gd name="T13" fmla="*/ 732 h 1494"/>
                    <a:gd name="T14" fmla="*/ 240 w 1326"/>
                    <a:gd name="T15" fmla="*/ 822 h 1494"/>
                    <a:gd name="T16" fmla="*/ 270 w 1326"/>
                    <a:gd name="T17" fmla="*/ 912 h 1494"/>
                    <a:gd name="T18" fmla="*/ 306 w 1326"/>
                    <a:gd name="T19" fmla="*/ 996 h 1494"/>
                    <a:gd name="T20" fmla="*/ 336 w 1326"/>
                    <a:gd name="T21" fmla="*/ 1080 h 1494"/>
                    <a:gd name="T22" fmla="*/ 366 w 1326"/>
                    <a:gd name="T23" fmla="*/ 1152 h 1494"/>
                    <a:gd name="T24" fmla="*/ 396 w 1326"/>
                    <a:gd name="T25" fmla="*/ 1224 h 1494"/>
                    <a:gd name="T26" fmla="*/ 426 w 1326"/>
                    <a:gd name="T27" fmla="*/ 1284 h 1494"/>
                    <a:gd name="T28" fmla="*/ 462 w 1326"/>
                    <a:gd name="T29" fmla="*/ 1338 h 1494"/>
                    <a:gd name="T30" fmla="*/ 492 w 1326"/>
                    <a:gd name="T31" fmla="*/ 1386 h 1494"/>
                    <a:gd name="T32" fmla="*/ 522 w 1326"/>
                    <a:gd name="T33" fmla="*/ 1428 h 1494"/>
                    <a:gd name="T34" fmla="*/ 552 w 1326"/>
                    <a:gd name="T35" fmla="*/ 1458 h 1494"/>
                    <a:gd name="T36" fmla="*/ 582 w 1326"/>
                    <a:gd name="T37" fmla="*/ 1482 h 1494"/>
                    <a:gd name="T38" fmla="*/ 618 w 1326"/>
                    <a:gd name="T39" fmla="*/ 1494 h 1494"/>
                    <a:gd name="T40" fmla="*/ 648 w 1326"/>
                    <a:gd name="T41" fmla="*/ 1494 h 1494"/>
                    <a:gd name="T42" fmla="*/ 678 w 1326"/>
                    <a:gd name="T43" fmla="*/ 1494 h 1494"/>
                    <a:gd name="T44" fmla="*/ 708 w 1326"/>
                    <a:gd name="T45" fmla="*/ 1476 h 1494"/>
                    <a:gd name="T46" fmla="*/ 738 w 1326"/>
                    <a:gd name="T47" fmla="*/ 1452 h 1494"/>
                    <a:gd name="T48" fmla="*/ 774 w 1326"/>
                    <a:gd name="T49" fmla="*/ 1422 h 1494"/>
                    <a:gd name="T50" fmla="*/ 804 w 1326"/>
                    <a:gd name="T51" fmla="*/ 1380 h 1494"/>
                    <a:gd name="T52" fmla="*/ 834 w 1326"/>
                    <a:gd name="T53" fmla="*/ 1332 h 1494"/>
                    <a:gd name="T54" fmla="*/ 864 w 1326"/>
                    <a:gd name="T55" fmla="*/ 1278 h 1494"/>
                    <a:gd name="T56" fmla="*/ 900 w 1326"/>
                    <a:gd name="T57" fmla="*/ 1212 h 1494"/>
                    <a:gd name="T58" fmla="*/ 930 w 1326"/>
                    <a:gd name="T59" fmla="*/ 1146 h 1494"/>
                    <a:gd name="T60" fmla="*/ 960 w 1326"/>
                    <a:gd name="T61" fmla="*/ 1068 h 1494"/>
                    <a:gd name="T62" fmla="*/ 990 w 1326"/>
                    <a:gd name="T63" fmla="*/ 990 h 1494"/>
                    <a:gd name="T64" fmla="*/ 1020 w 1326"/>
                    <a:gd name="T65" fmla="*/ 900 h 1494"/>
                    <a:gd name="T66" fmla="*/ 1056 w 1326"/>
                    <a:gd name="T67" fmla="*/ 810 h 1494"/>
                    <a:gd name="T68" fmla="*/ 1086 w 1326"/>
                    <a:gd name="T69" fmla="*/ 720 h 1494"/>
                    <a:gd name="T70" fmla="*/ 1116 w 1326"/>
                    <a:gd name="T71" fmla="*/ 624 h 1494"/>
                    <a:gd name="T72" fmla="*/ 1146 w 1326"/>
                    <a:gd name="T73" fmla="*/ 528 h 1494"/>
                    <a:gd name="T74" fmla="*/ 1176 w 1326"/>
                    <a:gd name="T75" fmla="*/ 432 h 1494"/>
                    <a:gd name="T76" fmla="*/ 1212 w 1326"/>
                    <a:gd name="T77" fmla="*/ 336 h 1494"/>
                    <a:gd name="T78" fmla="*/ 1242 w 1326"/>
                    <a:gd name="T79" fmla="*/ 240 h 1494"/>
                    <a:gd name="T80" fmla="*/ 1272 w 1326"/>
                    <a:gd name="T81" fmla="*/ 150 h 1494"/>
                    <a:gd name="T82" fmla="*/ 1302 w 1326"/>
                    <a:gd name="T83" fmla="*/ 60 h 14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326" h="1494">
                      <a:moveTo>
                        <a:pt x="0" y="102"/>
                      </a:moveTo>
                      <a:lnTo>
                        <a:pt x="12" y="132"/>
                      </a:lnTo>
                      <a:lnTo>
                        <a:pt x="24" y="162"/>
                      </a:lnTo>
                      <a:lnTo>
                        <a:pt x="30" y="192"/>
                      </a:lnTo>
                      <a:lnTo>
                        <a:pt x="42" y="222"/>
                      </a:lnTo>
                      <a:lnTo>
                        <a:pt x="54" y="252"/>
                      </a:lnTo>
                      <a:lnTo>
                        <a:pt x="66" y="282"/>
                      </a:lnTo>
                      <a:lnTo>
                        <a:pt x="72" y="318"/>
                      </a:lnTo>
                      <a:lnTo>
                        <a:pt x="84" y="348"/>
                      </a:lnTo>
                      <a:lnTo>
                        <a:pt x="96" y="378"/>
                      </a:lnTo>
                      <a:lnTo>
                        <a:pt x="108" y="414"/>
                      </a:lnTo>
                      <a:lnTo>
                        <a:pt x="114" y="444"/>
                      </a:lnTo>
                      <a:lnTo>
                        <a:pt x="126" y="480"/>
                      </a:lnTo>
                      <a:lnTo>
                        <a:pt x="138" y="510"/>
                      </a:lnTo>
                      <a:lnTo>
                        <a:pt x="150" y="540"/>
                      </a:lnTo>
                      <a:lnTo>
                        <a:pt x="156" y="576"/>
                      </a:lnTo>
                      <a:lnTo>
                        <a:pt x="168" y="606"/>
                      </a:lnTo>
                      <a:lnTo>
                        <a:pt x="180" y="636"/>
                      </a:lnTo>
                      <a:lnTo>
                        <a:pt x="186" y="672"/>
                      </a:lnTo>
                      <a:lnTo>
                        <a:pt x="198" y="702"/>
                      </a:lnTo>
                      <a:lnTo>
                        <a:pt x="210" y="732"/>
                      </a:lnTo>
                      <a:lnTo>
                        <a:pt x="222" y="762"/>
                      </a:lnTo>
                      <a:lnTo>
                        <a:pt x="228" y="792"/>
                      </a:lnTo>
                      <a:lnTo>
                        <a:pt x="240" y="822"/>
                      </a:lnTo>
                      <a:lnTo>
                        <a:pt x="252" y="852"/>
                      </a:lnTo>
                      <a:lnTo>
                        <a:pt x="264" y="882"/>
                      </a:lnTo>
                      <a:lnTo>
                        <a:pt x="270" y="912"/>
                      </a:lnTo>
                      <a:lnTo>
                        <a:pt x="282" y="942"/>
                      </a:lnTo>
                      <a:lnTo>
                        <a:pt x="294" y="972"/>
                      </a:lnTo>
                      <a:lnTo>
                        <a:pt x="306" y="996"/>
                      </a:lnTo>
                      <a:lnTo>
                        <a:pt x="312" y="1026"/>
                      </a:lnTo>
                      <a:lnTo>
                        <a:pt x="324" y="1050"/>
                      </a:lnTo>
                      <a:lnTo>
                        <a:pt x="336" y="1080"/>
                      </a:lnTo>
                      <a:lnTo>
                        <a:pt x="348" y="1104"/>
                      </a:lnTo>
                      <a:lnTo>
                        <a:pt x="354" y="1128"/>
                      </a:lnTo>
                      <a:lnTo>
                        <a:pt x="366" y="1152"/>
                      </a:lnTo>
                      <a:lnTo>
                        <a:pt x="378" y="1176"/>
                      </a:lnTo>
                      <a:lnTo>
                        <a:pt x="384" y="1200"/>
                      </a:lnTo>
                      <a:lnTo>
                        <a:pt x="396" y="1224"/>
                      </a:lnTo>
                      <a:lnTo>
                        <a:pt x="408" y="1242"/>
                      </a:lnTo>
                      <a:lnTo>
                        <a:pt x="420" y="1266"/>
                      </a:lnTo>
                      <a:lnTo>
                        <a:pt x="426" y="1284"/>
                      </a:lnTo>
                      <a:lnTo>
                        <a:pt x="438" y="1302"/>
                      </a:lnTo>
                      <a:lnTo>
                        <a:pt x="450" y="1326"/>
                      </a:lnTo>
                      <a:lnTo>
                        <a:pt x="462" y="1338"/>
                      </a:lnTo>
                      <a:lnTo>
                        <a:pt x="468" y="1356"/>
                      </a:lnTo>
                      <a:lnTo>
                        <a:pt x="480" y="1374"/>
                      </a:lnTo>
                      <a:lnTo>
                        <a:pt x="492" y="1386"/>
                      </a:lnTo>
                      <a:lnTo>
                        <a:pt x="504" y="1404"/>
                      </a:lnTo>
                      <a:lnTo>
                        <a:pt x="510" y="1416"/>
                      </a:lnTo>
                      <a:lnTo>
                        <a:pt x="522" y="1428"/>
                      </a:lnTo>
                      <a:lnTo>
                        <a:pt x="534" y="1440"/>
                      </a:lnTo>
                      <a:lnTo>
                        <a:pt x="546" y="1446"/>
                      </a:lnTo>
                      <a:lnTo>
                        <a:pt x="552" y="1458"/>
                      </a:lnTo>
                      <a:lnTo>
                        <a:pt x="564" y="1464"/>
                      </a:lnTo>
                      <a:lnTo>
                        <a:pt x="576" y="1476"/>
                      </a:lnTo>
                      <a:lnTo>
                        <a:pt x="582" y="1482"/>
                      </a:lnTo>
                      <a:lnTo>
                        <a:pt x="594" y="1488"/>
                      </a:lnTo>
                      <a:lnTo>
                        <a:pt x="606" y="1488"/>
                      </a:lnTo>
                      <a:lnTo>
                        <a:pt x="618" y="1494"/>
                      </a:lnTo>
                      <a:lnTo>
                        <a:pt x="624" y="1494"/>
                      </a:lnTo>
                      <a:lnTo>
                        <a:pt x="636" y="1494"/>
                      </a:lnTo>
                      <a:lnTo>
                        <a:pt x="648" y="1494"/>
                      </a:lnTo>
                      <a:lnTo>
                        <a:pt x="660" y="1494"/>
                      </a:lnTo>
                      <a:lnTo>
                        <a:pt x="666" y="1494"/>
                      </a:lnTo>
                      <a:lnTo>
                        <a:pt x="678" y="1494"/>
                      </a:lnTo>
                      <a:lnTo>
                        <a:pt x="690" y="1488"/>
                      </a:lnTo>
                      <a:lnTo>
                        <a:pt x="702" y="1482"/>
                      </a:lnTo>
                      <a:lnTo>
                        <a:pt x="708" y="1476"/>
                      </a:lnTo>
                      <a:lnTo>
                        <a:pt x="720" y="1470"/>
                      </a:lnTo>
                      <a:lnTo>
                        <a:pt x="732" y="1464"/>
                      </a:lnTo>
                      <a:lnTo>
                        <a:pt x="738" y="1452"/>
                      </a:lnTo>
                      <a:lnTo>
                        <a:pt x="750" y="1446"/>
                      </a:lnTo>
                      <a:lnTo>
                        <a:pt x="762" y="1434"/>
                      </a:lnTo>
                      <a:lnTo>
                        <a:pt x="774" y="1422"/>
                      </a:lnTo>
                      <a:lnTo>
                        <a:pt x="780" y="1410"/>
                      </a:lnTo>
                      <a:lnTo>
                        <a:pt x="792" y="1398"/>
                      </a:lnTo>
                      <a:lnTo>
                        <a:pt x="804" y="1380"/>
                      </a:lnTo>
                      <a:lnTo>
                        <a:pt x="816" y="1368"/>
                      </a:lnTo>
                      <a:lnTo>
                        <a:pt x="822" y="1350"/>
                      </a:lnTo>
                      <a:lnTo>
                        <a:pt x="834" y="1332"/>
                      </a:lnTo>
                      <a:lnTo>
                        <a:pt x="846" y="1314"/>
                      </a:lnTo>
                      <a:lnTo>
                        <a:pt x="858" y="1296"/>
                      </a:lnTo>
                      <a:lnTo>
                        <a:pt x="864" y="1278"/>
                      </a:lnTo>
                      <a:lnTo>
                        <a:pt x="876" y="1260"/>
                      </a:lnTo>
                      <a:lnTo>
                        <a:pt x="888" y="1236"/>
                      </a:lnTo>
                      <a:lnTo>
                        <a:pt x="900" y="1212"/>
                      </a:lnTo>
                      <a:lnTo>
                        <a:pt x="906" y="1194"/>
                      </a:lnTo>
                      <a:lnTo>
                        <a:pt x="918" y="1170"/>
                      </a:lnTo>
                      <a:lnTo>
                        <a:pt x="930" y="1146"/>
                      </a:lnTo>
                      <a:lnTo>
                        <a:pt x="936" y="1122"/>
                      </a:lnTo>
                      <a:lnTo>
                        <a:pt x="948" y="1092"/>
                      </a:lnTo>
                      <a:lnTo>
                        <a:pt x="960" y="1068"/>
                      </a:lnTo>
                      <a:lnTo>
                        <a:pt x="972" y="1044"/>
                      </a:lnTo>
                      <a:lnTo>
                        <a:pt x="978" y="1014"/>
                      </a:lnTo>
                      <a:lnTo>
                        <a:pt x="990" y="990"/>
                      </a:lnTo>
                      <a:lnTo>
                        <a:pt x="1002" y="960"/>
                      </a:lnTo>
                      <a:lnTo>
                        <a:pt x="1014" y="930"/>
                      </a:lnTo>
                      <a:lnTo>
                        <a:pt x="1020" y="900"/>
                      </a:lnTo>
                      <a:lnTo>
                        <a:pt x="1032" y="870"/>
                      </a:lnTo>
                      <a:lnTo>
                        <a:pt x="1044" y="840"/>
                      </a:lnTo>
                      <a:lnTo>
                        <a:pt x="1056" y="810"/>
                      </a:lnTo>
                      <a:lnTo>
                        <a:pt x="1062" y="780"/>
                      </a:lnTo>
                      <a:lnTo>
                        <a:pt x="1074" y="750"/>
                      </a:lnTo>
                      <a:lnTo>
                        <a:pt x="1086" y="720"/>
                      </a:lnTo>
                      <a:lnTo>
                        <a:pt x="1098" y="690"/>
                      </a:lnTo>
                      <a:lnTo>
                        <a:pt x="1104" y="660"/>
                      </a:lnTo>
                      <a:lnTo>
                        <a:pt x="1116" y="624"/>
                      </a:lnTo>
                      <a:lnTo>
                        <a:pt x="1128" y="594"/>
                      </a:lnTo>
                      <a:lnTo>
                        <a:pt x="1134" y="564"/>
                      </a:lnTo>
                      <a:lnTo>
                        <a:pt x="1146" y="528"/>
                      </a:lnTo>
                      <a:lnTo>
                        <a:pt x="1158" y="498"/>
                      </a:lnTo>
                      <a:lnTo>
                        <a:pt x="1170" y="462"/>
                      </a:lnTo>
                      <a:lnTo>
                        <a:pt x="1176" y="432"/>
                      </a:lnTo>
                      <a:lnTo>
                        <a:pt x="1188" y="402"/>
                      </a:lnTo>
                      <a:lnTo>
                        <a:pt x="1200" y="366"/>
                      </a:lnTo>
                      <a:lnTo>
                        <a:pt x="1212" y="336"/>
                      </a:lnTo>
                      <a:lnTo>
                        <a:pt x="1218" y="306"/>
                      </a:lnTo>
                      <a:lnTo>
                        <a:pt x="1230" y="270"/>
                      </a:lnTo>
                      <a:lnTo>
                        <a:pt x="1242" y="240"/>
                      </a:lnTo>
                      <a:lnTo>
                        <a:pt x="1254" y="210"/>
                      </a:lnTo>
                      <a:lnTo>
                        <a:pt x="1260" y="180"/>
                      </a:lnTo>
                      <a:lnTo>
                        <a:pt x="1272" y="150"/>
                      </a:lnTo>
                      <a:lnTo>
                        <a:pt x="1284" y="120"/>
                      </a:lnTo>
                      <a:lnTo>
                        <a:pt x="1296" y="90"/>
                      </a:lnTo>
                      <a:lnTo>
                        <a:pt x="1302" y="60"/>
                      </a:lnTo>
                      <a:lnTo>
                        <a:pt x="1314" y="30"/>
                      </a:lnTo>
                      <a:lnTo>
                        <a:pt x="1326" y="0"/>
                      </a:lnTo>
                    </a:path>
                  </a:pathLst>
                </a:custGeom>
                <a:noFill/>
                <a:ln w="22225">
                  <a:solidFill>
                    <a:srgbClr val="FFFF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Freeform 225"/>
                <p:cNvSpPr>
                  <a:spLocks/>
                </p:cNvSpPr>
                <p:nvPr/>
              </p:nvSpPr>
              <p:spPr bwMode="auto">
                <a:xfrm>
                  <a:off x="4525963" y="1676400"/>
                  <a:ext cx="1200150" cy="1038225"/>
                </a:xfrm>
                <a:custGeom>
                  <a:avLst/>
                  <a:gdLst>
                    <a:gd name="T0" fmla="*/ 6 w 756"/>
                    <a:gd name="T1" fmla="*/ 522 h 654"/>
                    <a:gd name="T2" fmla="*/ 30 w 756"/>
                    <a:gd name="T3" fmla="*/ 468 h 654"/>
                    <a:gd name="T4" fmla="*/ 48 w 756"/>
                    <a:gd name="T5" fmla="*/ 414 h 654"/>
                    <a:gd name="T6" fmla="*/ 72 w 756"/>
                    <a:gd name="T7" fmla="*/ 366 h 654"/>
                    <a:gd name="T8" fmla="*/ 90 w 756"/>
                    <a:gd name="T9" fmla="*/ 318 h 654"/>
                    <a:gd name="T10" fmla="*/ 114 w 756"/>
                    <a:gd name="T11" fmla="*/ 270 h 654"/>
                    <a:gd name="T12" fmla="*/ 132 w 756"/>
                    <a:gd name="T13" fmla="*/ 228 h 654"/>
                    <a:gd name="T14" fmla="*/ 156 w 756"/>
                    <a:gd name="T15" fmla="*/ 192 h 654"/>
                    <a:gd name="T16" fmla="*/ 174 w 756"/>
                    <a:gd name="T17" fmla="*/ 156 h 654"/>
                    <a:gd name="T18" fmla="*/ 198 w 756"/>
                    <a:gd name="T19" fmla="*/ 120 h 654"/>
                    <a:gd name="T20" fmla="*/ 216 w 756"/>
                    <a:gd name="T21" fmla="*/ 90 h 654"/>
                    <a:gd name="T22" fmla="*/ 240 w 756"/>
                    <a:gd name="T23" fmla="*/ 66 h 654"/>
                    <a:gd name="T24" fmla="*/ 258 w 756"/>
                    <a:gd name="T25" fmla="*/ 48 h 654"/>
                    <a:gd name="T26" fmla="*/ 282 w 756"/>
                    <a:gd name="T27" fmla="*/ 30 h 654"/>
                    <a:gd name="T28" fmla="*/ 300 w 756"/>
                    <a:gd name="T29" fmla="*/ 12 h 654"/>
                    <a:gd name="T30" fmla="*/ 324 w 756"/>
                    <a:gd name="T31" fmla="*/ 6 h 654"/>
                    <a:gd name="T32" fmla="*/ 342 w 756"/>
                    <a:gd name="T33" fmla="*/ 0 h 654"/>
                    <a:gd name="T34" fmla="*/ 360 w 756"/>
                    <a:gd name="T35" fmla="*/ 0 h 654"/>
                    <a:gd name="T36" fmla="*/ 384 w 756"/>
                    <a:gd name="T37" fmla="*/ 0 h 654"/>
                    <a:gd name="T38" fmla="*/ 402 w 756"/>
                    <a:gd name="T39" fmla="*/ 6 h 654"/>
                    <a:gd name="T40" fmla="*/ 426 w 756"/>
                    <a:gd name="T41" fmla="*/ 18 h 654"/>
                    <a:gd name="T42" fmla="*/ 444 w 756"/>
                    <a:gd name="T43" fmla="*/ 30 h 654"/>
                    <a:gd name="T44" fmla="*/ 468 w 756"/>
                    <a:gd name="T45" fmla="*/ 48 h 654"/>
                    <a:gd name="T46" fmla="*/ 486 w 756"/>
                    <a:gd name="T47" fmla="*/ 72 h 654"/>
                    <a:gd name="T48" fmla="*/ 510 w 756"/>
                    <a:gd name="T49" fmla="*/ 96 h 654"/>
                    <a:gd name="T50" fmla="*/ 528 w 756"/>
                    <a:gd name="T51" fmla="*/ 126 h 654"/>
                    <a:gd name="T52" fmla="*/ 552 w 756"/>
                    <a:gd name="T53" fmla="*/ 162 h 654"/>
                    <a:gd name="T54" fmla="*/ 570 w 756"/>
                    <a:gd name="T55" fmla="*/ 198 h 654"/>
                    <a:gd name="T56" fmla="*/ 594 w 756"/>
                    <a:gd name="T57" fmla="*/ 234 h 654"/>
                    <a:gd name="T58" fmla="*/ 612 w 756"/>
                    <a:gd name="T59" fmla="*/ 282 h 654"/>
                    <a:gd name="T60" fmla="*/ 636 w 756"/>
                    <a:gd name="T61" fmla="*/ 324 h 654"/>
                    <a:gd name="T62" fmla="*/ 654 w 756"/>
                    <a:gd name="T63" fmla="*/ 372 h 654"/>
                    <a:gd name="T64" fmla="*/ 678 w 756"/>
                    <a:gd name="T65" fmla="*/ 426 h 654"/>
                    <a:gd name="T66" fmla="*/ 696 w 756"/>
                    <a:gd name="T67" fmla="*/ 480 h 654"/>
                    <a:gd name="T68" fmla="*/ 714 w 756"/>
                    <a:gd name="T69" fmla="*/ 534 h 654"/>
                    <a:gd name="T70" fmla="*/ 738 w 756"/>
                    <a:gd name="T71" fmla="*/ 594 h 654"/>
                    <a:gd name="T72" fmla="*/ 756 w 756"/>
                    <a:gd name="T73" fmla="*/ 654 h 6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56" h="654">
                      <a:moveTo>
                        <a:pt x="0" y="552"/>
                      </a:moveTo>
                      <a:lnTo>
                        <a:pt x="6" y="522"/>
                      </a:lnTo>
                      <a:lnTo>
                        <a:pt x="18" y="498"/>
                      </a:lnTo>
                      <a:lnTo>
                        <a:pt x="30" y="468"/>
                      </a:lnTo>
                      <a:lnTo>
                        <a:pt x="42" y="444"/>
                      </a:lnTo>
                      <a:lnTo>
                        <a:pt x="48" y="414"/>
                      </a:lnTo>
                      <a:lnTo>
                        <a:pt x="60" y="390"/>
                      </a:lnTo>
                      <a:lnTo>
                        <a:pt x="72" y="366"/>
                      </a:lnTo>
                      <a:lnTo>
                        <a:pt x="84" y="342"/>
                      </a:lnTo>
                      <a:lnTo>
                        <a:pt x="90" y="318"/>
                      </a:lnTo>
                      <a:lnTo>
                        <a:pt x="102" y="294"/>
                      </a:lnTo>
                      <a:lnTo>
                        <a:pt x="114" y="270"/>
                      </a:lnTo>
                      <a:lnTo>
                        <a:pt x="126" y="252"/>
                      </a:lnTo>
                      <a:lnTo>
                        <a:pt x="132" y="228"/>
                      </a:lnTo>
                      <a:lnTo>
                        <a:pt x="144" y="210"/>
                      </a:lnTo>
                      <a:lnTo>
                        <a:pt x="156" y="192"/>
                      </a:lnTo>
                      <a:lnTo>
                        <a:pt x="162" y="168"/>
                      </a:lnTo>
                      <a:lnTo>
                        <a:pt x="174" y="156"/>
                      </a:lnTo>
                      <a:lnTo>
                        <a:pt x="186" y="138"/>
                      </a:lnTo>
                      <a:lnTo>
                        <a:pt x="198" y="120"/>
                      </a:lnTo>
                      <a:lnTo>
                        <a:pt x="204" y="108"/>
                      </a:lnTo>
                      <a:lnTo>
                        <a:pt x="216" y="90"/>
                      </a:lnTo>
                      <a:lnTo>
                        <a:pt x="228" y="78"/>
                      </a:lnTo>
                      <a:lnTo>
                        <a:pt x="240" y="66"/>
                      </a:lnTo>
                      <a:lnTo>
                        <a:pt x="246" y="54"/>
                      </a:lnTo>
                      <a:lnTo>
                        <a:pt x="258" y="48"/>
                      </a:lnTo>
                      <a:lnTo>
                        <a:pt x="270" y="36"/>
                      </a:lnTo>
                      <a:lnTo>
                        <a:pt x="282" y="30"/>
                      </a:lnTo>
                      <a:lnTo>
                        <a:pt x="288" y="18"/>
                      </a:lnTo>
                      <a:lnTo>
                        <a:pt x="300" y="12"/>
                      </a:lnTo>
                      <a:lnTo>
                        <a:pt x="312" y="6"/>
                      </a:lnTo>
                      <a:lnTo>
                        <a:pt x="324" y="6"/>
                      </a:lnTo>
                      <a:lnTo>
                        <a:pt x="330" y="0"/>
                      </a:lnTo>
                      <a:lnTo>
                        <a:pt x="342" y="0"/>
                      </a:lnTo>
                      <a:lnTo>
                        <a:pt x="354" y="0"/>
                      </a:lnTo>
                      <a:lnTo>
                        <a:pt x="360" y="0"/>
                      </a:lnTo>
                      <a:lnTo>
                        <a:pt x="372" y="0"/>
                      </a:lnTo>
                      <a:lnTo>
                        <a:pt x="384" y="0"/>
                      </a:lnTo>
                      <a:lnTo>
                        <a:pt x="396" y="0"/>
                      </a:lnTo>
                      <a:lnTo>
                        <a:pt x="402" y="6"/>
                      </a:lnTo>
                      <a:lnTo>
                        <a:pt x="414" y="12"/>
                      </a:lnTo>
                      <a:lnTo>
                        <a:pt x="426" y="18"/>
                      </a:lnTo>
                      <a:lnTo>
                        <a:pt x="438" y="24"/>
                      </a:lnTo>
                      <a:lnTo>
                        <a:pt x="444" y="30"/>
                      </a:lnTo>
                      <a:lnTo>
                        <a:pt x="456" y="42"/>
                      </a:lnTo>
                      <a:lnTo>
                        <a:pt x="468" y="48"/>
                      </a:lnTo>
                      <a:lnTo>
                        <a:pt x="480" y="60"/>
                      </a:lnTo>
                      <a:lnTo>
                        <a:pt x="486" y="72"/>
                      </a:lnTo>
                      <a:lnTo>
                        <a:pt x="498" y="84"/>
                      </a:lnTo>
                      <a:lnTo>
                        <a:pt x="510" y="96"/>
                      </a:lnTo>
                      <a:lnTo>
                        <a:pt x="522" y="114"/>
                      </a:lnTo>
                      <a:lnTo>
                        <a:pt x="528" y="126"/>
                      </a:lnTo>
                      <a:lnTo>
                        <a:pt x="540" y="144"/>
                      </a:lnTo>
                      <a:lnTo>
                        <a:pt x="552" y="162"/>
                      </a:lnTo>
                      <a:lnTo>
                        <a:pt x="558" y="180"/>
                      </a:lnTo>
                      <a:lnTo>
                        <a:pt x="570" y="198"/>
                      </a:lnTo>
                      <a:lnTo>
                        <a:pt x="582" y="216"/>
                      </a:lnTo>
                      <a:lnTo>
                        <a:pt x="594" y="234"/>
                      </a:lnTo>
                      <a:lnTo>
                        <a:pt x="600" y="258"/>
                      </a:lnTo>
                      <a:lnTo>
                        <a:pt x="612" y="282"/>
                      </a:lnTo>
                      <a:lnTo>
                        <a:pt x="624" y="300"/>
                      </a:lnTo>
                      <a:lnTo>
                        <a:pt x="636" y="324"/>
                      </a:lnTo>
                      <a:lnTo>
                        <a:pt x="642" y="348"/>
                      </a:lnTo>
                      <a:lnTo>
                        <a:pt x="654" y="372"/>
                      </a:lnTo>
                      <a:lnTo>
                        <a:pt x="666" y="402"/>
                      </a:lnTo>
                      <a:lnTo>
                        <a:pt x="678" y="426"/>
                      </a:lnTo>
                      <a:lnTo>
                        <a:pt x="684" y="450"/>
                      </a:lnTo>
                      <a:lnTo>
                        <a:pt x="696" y="480"/>
                      </a:lnTo>
                      <a:lnTo>
                        <a:pt x="708" y="504"/>
                      </a:lnTo>
                      <a:lnTo>
                        <a:pt x="714" y="534"/>
                      </a:lnTo>
                      <a:lnTo>
                        <a:pt x="726" y="564"/>
                      </a:lnTo>
                      <a:lnTo>
                        <a:pt x="738" y="594"/>
                      </a:lnTo>
                      <a:lnTo>
                        <a:pt x="750" y="624"/>
                      </a:lnTo>
                      <a:lnTo>
                        <a:pt x="756" y="654"/>
                      </a:lnTo>
                    </a:path>
                  </a:pathLst>
                </a:custGeom>
                <a:noFill/>
                <a:ln w="22225">
                  <a:solidFill>
                    <a:srgbClr val="FFFF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1" name="Freeform 224"/>
              <p:cNvSpPr>
                <a:spLocks/>
              </p:cNvSpPr>
              <p:nvPr/>
            </p:nvSpPr>
            <p:spPr bwMode="auto">
              <a:xfrm>
                <a:off x="7267051" y="2397605"/>
                <a:ext cx="400386" cy="989569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2225">
                <a:solidFill>
                  <a:srgbClr val="FFFF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9" name="Freeform 225"/>
            <p:cNvSpPr>
              <a:spLocks/>
            </p:cNvSpPr>
            <p:nvPr/>
          </p:nvSpPr>
          <p:spPr bwMode="auto">
            <a:xfrm>
              <a:off x="6034454" y="1773936"/>
              <a:ext cx="1743438" cy="405715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95400" y="4387497"/>
                <a:ext cx="6319633" cy="518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rgbClr val="FFFF66"/>
                    </a:solidFill>
                    <a:latin typeface="Calibri" pitchFamily="34" charset="0"/>
                    <a:cs typeface="Calibri" pitchFamily="34" charset="0"/>
                  </a:rPr>
                  <a:t>Correlation 1:</a:t>
                </a:r>
                <a:r>
                  <a:rPr lang="en-US" sz="2400" dirty="0" smtClean="0">
                    <a:solidFill>
                      <a:srgbClr val="FFFF6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 smtClean="0">
                        <a:solidFill>
                          <a:srgbClr val="FFFFCC"/>
                        </a:solidFill>
                        <a:latin typeface="Cambria Math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FFCC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FFCC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FFCC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FFFFCC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FFCC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  <m:t>𝑟𝑒𝑐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rgbClr val="CCFF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FFFF"/>
                                </a:solidFill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CCFFFF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  <m:t>𝑑𝑡</m:t>
                        </m:r>
                      </m:e>
                    </m:nary>
                  </m:oMath>
                </a14:m>
                <a:endParaRPr lang="en-US" sz="2400" dirty="0">
                  <a:solidFill>
                    <a:srgbClr val="FFFFCC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387497"/>
                <a:ext cx="6319633" cy="518796"/>
              </a:xfrm>
              <a:prstGeom prst="rect">
                <a:avLst/>
              </a:prstGeom>
              <a:blipFill rotWithShape="1">
                <a:blip r:embed="rId3"/>
                <a:stretch>
                  <a:fillRect l="-1544" t="-142353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5797528" y="1202159"/>
            <a:ext cx="2650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 exposure functions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743701" y="1571492"/>
            <a:ext cx="4152899" cy="172606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1894847" y="3049755"/>
            <a:ext cx="4962576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00" name="Rectangle 99"/>
          <p:cNvSpPr/>
          <p:nvPr/>
        </p:nvSpPr>
        <p:spPr>
          <a:xfrm>
            <a:off x="-2285999" y="1386826"/>
            <a:ext cx="4175624" cy="176580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856996" y="2038454"/>
            <a:ext cx="16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1880480" y="1386826"/>
            <a:ext cx="0" cy="167259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1877958" y="3200400"/>
            <a:ext cx="479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Large Exposure Time (milliseconds)</a:t>
            </a: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1889625" y="3200400"/>
            <a:ext cx="4854076" cy="0"/>
          </a:xfrm>
          <a:prstGeom prst="line">
            <a:avLst/>
          </a:prstGeom>
          <a:ln w="25400">
            <a:solidFill>
              <a:srgbClr val="FFFF66"/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1295400" y="4859301"/>
                <a:ext cx="6319633" cy="518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rgbClr val="FFFF66"/>
                    </a:solidFill>
                    <a:latin typeface="Calibri" pitchFamily="34" charset="0"/>
                    <a:cs typeface="Calibri" pitchFamily="34" charset="0"/>
                  </a:rPr>
                  <a:t>Correlation 2:</a:t>
                </a:r>
                <a:r>
                  <a:rPr lang="en-US" sz="2400" dirty="0" smtClean="0">
                    <a:solidFill>
                      <a:srgbClr val="FFFF6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i="1" smtClean="0">
                        <a:solidFill>
                          <a:srgbClr val="FFFFCC"/>
                        </a:solidFill>
                        <a:latin typeface="Cambria Math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92D050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92D050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92D050"/>
                            </a:solidFill>
                            <a:latin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  <m:t>𝑟𝑒𝑐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rgbClr val="CCFF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FFFF"/>
                                </a:solidFill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CCFFFF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  <m:t>𝑑𝑡</m:t>
                        </m:r>
                      </m:e>
                    </m:nary>
                  </m:oMath>
                </a14:m>
                <a:endParaRPr lang="en-US" sz="2400" dirty="0">
                  <a:solidFill>
                    <a:srgbClr val="FFFFCC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859301"/>
                <a:ext cx="6319633" cy="518796"/>
              </a:xfrm>
              <a:prstGeom prst="rect">
                <a:avLst/>
              </a:prstGeom>
              <a:blipFill rotWithShape="1">
                <a:blip r:embed="rId4"/>
                <a:stretch>
                  <a:fillRect l="-1544" t="-142353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95400" y="5316501"/>
                <a:ext cx="6319633" cy="518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rgbClr val="FFFF66"/>
                    </a:solidFill>
                    <a:latin typeface="Calibri" pitchFamily="34" charset="0"/>
                    <a:cs typeface="Calibri" pitchFamily="34" charset="0"/>
                  </a:rPr>
                  <a:t>Correlation 3:</a:t>
                </a:r>
                <a:r>
                  <a:rPr lang="en-US" sz="2400" dirty="0" smtClean="0">
                    <a:solidFill>
                      <a:srgbClr val="FFFF6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FFCC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400" i="1" smtClean="0">
                        <a:solidFill>
                          <a:srgbClr val="FFFFCC"/>
                        </a:solidFill>
                        <a:latin typeface="Cambria Math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FFC000"/>
                            </a:solidFill>
                            <a:latin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CFFFF"/>
                                </a:solidFill>
                                <a:latin typeface="Cambria Math"/>
                              </a:rPr>
                              <m:t>𝑟𝑒𝑐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rgbClr val="CCFF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FFFF"/>
                                </a:solidFill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CCFFFF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  <m:t>𝑑𝑡</m:t>
                        </m:r>
                      </m:e>
                    </m:nary>
                  </m:oMath>
                </a14:m>
                <a:endParaRPr lang="en-US" sz="2400" dirty="0">
                  <a:solidFill>
                    <a:srgbClr val="FFFFCC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316501"/>
                <a:ext cx="6319633" cy="518796"/>
              </a:xfrm>
              <a:prstGeom prst="rect">
                <a:avLst/>
              </a:prstGeom>
              <a:blipFill rotWithShape="1">
                <a:blip r:embed="rId5"/>
                <a:stretch>
                  <a:fillRect l="-1544" t="-142353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28800" y="1200090"/>
                <a:ext cx="8903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FFCC"/>
                          </a:solidFill>
                          <a:latin typeface="Cambria Math"/>
                        </a:rPr>
                        <m:t> (</m:t>
                      </m:r>
                      <m:r>
                        <a:rPr lang="en-US" sz="2000" i="1">
                          <a:solidFill>
                            <a:srgbClr val="FFFFCC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000" i="1">
                          <a:solidFill>
                            <a:srgbClr val="FFFFC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FFFFCC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200090"/>
                <a:ext cx="890372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3286799" y="1200090"/>
                <a:ext cx="8903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92D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92D05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92D05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solidFill>
                            <a:srgbClr val="92D050"/>
                          </a:solidFill>
                          <a:latin typeface="Cambria Math"/>
                        </a:rPr>
                        <m:t> (</m:t>
                      </m:r>
                      <m:r>
                        <a:rPr lang="en-US" sz="2000" i="1">
                          <a:solidFill>
                            <a:srgbClr val="92D050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000" i="1">
                          <a:solidFill>
                            <a:srgbClr val="92D05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799" y="1200090"/>
                <a:ext cx="890372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796970" y="1200090"/>
                <a:ext cx="8903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C000"/>
                          </a:solidFill>
                          <a:latin typeface="Cambria Math"/>
                        </a:rPr>
                        <m:t> (</m:t>
                      </m:r>
                      <m:r>
                        <a:rPr lang="en-US" sz="2000" i="1">
                          <a:solidFill>
                            <a:srgbClr val="FFC000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000" i="1">
                          <a:solidFill>
                            <a:srgbClr val="FFC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970" y="1200090"/>
                <a:ext cx="890372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/>
          <p:cNvSpPr/>
          <p:nvPr/>
        </p:nvSpPr>
        <p:spPr>
          <a:xfrm flipH="1">
            <a:off x="6489395" y="4495800"/>
            <a:ext cx="182394" cy="1219200"/>
          </a:xfrm>
          <a:prstGeom prst="leftBrace">
            <a:avLst/>
          </a:prstGeom>
          <a:ln w="25400">
            <a:solidFill>
              <a:srgbClr val="FFFF6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581551" y="5105400"/>
            <a:ext cx="198222" cy="0"/>
          </a:xfrm>
          <a:prstGeom prst="straightConnector1">
            <a:avLst/>
          </a:prstGeom>
          <a:ln w="2540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276200" y="4343400"/>
                <a:ext cx="1231565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sz="24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𝑝h𝑎𝑠𝑒</m:t>
                      </m:r>
                      <m:r>
                        <a:rPr kumimoji="1" lang="en-US" sz="24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sz="24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4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𝜑</m:t>
                          </m:r>
                        </m:e>
                        <m:sub>
                          <m:r>
                            <a:rPr kumimoji="1" lang="en-US" sz="24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𝑟𝑒𝑐</m:t>
                          </m:r>
                        </m:sub>
                      </m:sSub>
                    </m:oMath>
                  </m:oMathPara>
                </a14:m>
                <a:endParaRPr kumimoji="1" lang="en-US" sz="2400" baseline="-25000" dirty="0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200" y="4343400"/>
                <a:ext cx="1231565" cy="453137"/>
              </a:xfrm>
              <a:prstGeom prst="rect">
                <a:avLst/>
              </a:prstGeom>
              <a:blipFill rotWithShape="1">
                <a:blip r:embed="rId9"/>
                <a:stretch>
                  <a:fillRect l="-22277" r="-9901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7065417" y="5338063"/>
                <a:ext cx="1697583" cy="453137"/>
              </a:xfrm>
              <a:prstGeom prst="rect">
                <a:avLst/>
              </a:prstGeom>
              <a:solidFill>
                <a:srgbClr val="262626">
                  <a:alpha val="91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240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400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𝑎𝑚𝑝𝑙𝑖𝑡𝑢𝑑𝑒</m:t>
                          </m:r>
                          <m:r>
                            <a:rPr kumimoji="1" lang="en-US" sz="2400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a:rPr kumimoji="1" lang="en-US" sz="24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sz="24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𝑟𝑒𝑐</m:t>
                          </m:r>
                        </m:sub>
                      </m:sSub>
                    </m:oMath>
                  </m:oMathPara>
                </a14:m>
                <a:endParaRPr kumimoji="1" lang="en-US" sz="2400" baseline="-250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417" y="5338063"/>
                <a:ext cx="1697583" cy="453137"/>
              </a:xfrm>
              <a:prstGeom prst="rect">
                <a:avLst/>
              </a:prstGeom>
              <a:blipFill rotWithShape="1">
                <a:blip r:embed="rId10"/>
                <a:stretch>
                  <a:fillRect l="-20072" r="-1147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248596" y="4840732"/>
                <a:ext cx="1331224" cy="453137"/>
              </a:xfrm>
              <a:prstGeom prst="rect">
                <a:avLst/>
              </a:prstGeom>
              <a:solidFill>
                <a:srgbClr val="262626">
                  <a:alpha val="91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24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𝑜𝑓𝑓𝑠𝑒𝑡</m:t>
                      </m:r>
                      <m:r>
                        <a:rPr kumimoji="1" lang="en-US" sz="24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sz="240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4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𝑂</m:t>
                          </m:r>
                        </m:e>
                        <m:sub>
                          <m:r>
                            <a:rPr kumimoji="1" lang="en-US" sz="24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𝑟𝑒𝑐</m:t>
                          </m:r>
                        </m:sub>
                      </m:sSub>
                    </m:oMath>
                  </m:oMathPara>
                </a14:m>
                <a:endParaRPr kumimoji="1" lang="en-US" sz="2400" baseline="-250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96" y="4840732"/>
                <a:ext cx="1331224" cy="453137"/>
              </a:xfrm>
              <a:prstGeom prst="rect">
                <a:avLst/>
              </a:prstGeom>
              <a:blipFill rotWithShape="1">
                <a:blip r:embed="rId11"/>
                <a:stretch>
                  <a:fillRect l="-20183" r="-9633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086600" y="4311296"/>
            <a:ext cx="1572667" cy="489304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7162800" y="3842103"/>
                <a:ext cx="1416401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sz="24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𝑑𝑒𝑝𝑡h</m:t>
                      </m:r>
                    </m:oMath>
                  </m:oMathPara>
                </a14:m>
                <a:endParaRPr kumimoji="1" lang="en-US" sz="2400" baseline="-25000" dirty="0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2103"/>
                <a:ext cx="1416401" cy="453137"/>
              </a:xfrm>
              <a:prstGeom prst="rect">
                <a:avLst/>
              </a:prstGeom>
              <a:blipFill rotWithShape="1">
                <a:blip r:embed="rId1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809883" y="4447645"/>
            <a:ext cx="3524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High Signal-to-Noise-Ratio </a:t>
            </a:r>
          </a:p>
          <a:p>
            <a:pPr algn="ctr"/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Real Time Capture</a:t>
            </a:r>
            <a:endParaRPr lang="en-US" sz="2400" dirty="0">
              <a:solidFill>
                <a:srgbClr val="FFFF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6646257" y="2223121"/>
                <a:ext cx="15071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received light </a:t>
                </a:r>
                <a:endParaRPr lang="en-US" i="1" dirty="0" smtClean="0">
                  <a:solidFill>
                    <a:srgbClr val="CCFFFF"/>
                  </a:solidFill>
                  <a:latin typeface="Cambria Math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</a:rPr>
                          <m:t>𝑟𝑒𝑐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CFFFF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FFFF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257" y="2223121"/>
                <a:ext cx="1507143" cy="646331"/>
              </a:xfrm>
              <a:prstGeom prst="rect">
                <a:avLst/>
              </a:prstGeom>
              <a:blipFill rotWithShape="1">
                <a:blip r:embed="rId13"/>
                <a:stretch>
                  <a:fillRect l="-2823" t="-4717" r="-2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6777535" y="2907268"/>
            <a:ext cx="69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09860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2" grpId="0"/>
      <p:bldP spid="53" grpId="0"/>
      <p:bldP spid="4" grpId="0" animBg="1"/>
      <p:bldP spid="4" grpId="1" animBg="1"/>
      <p:bldP spid="56" grpId="0"/>
      <p:bldP spid="56" grpId="1"/>
      <p:bldP spid="57" grpId="0" animBg="1"/>
      <p:bldP spid="57" grpId="1" animBg="1"/>
      <p:bldP spid="58" grpId="0" animBg="1"/>
      <p:bldP spid="58" grpId="1" animBg="1"/>
      <p:bldP spid="8" grpId="0" animBg="1"/>
      <p:bldP spid="8" grpId="1" animBg="1"/>
      <p:bldP spid="62" grpId="0"/>
      <p:bldP spid="62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56715" y="1914196"/>
            <a:ext cx="381000" cy="381000"/>
          </a:xfrm>
          <a:prstGeom prst="ellipse">
            <a:avLst/>
          </a:prstGeom>
          <a:noFill/>
          <a:ln w="3175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8" name="Straight Connector 7"/>
          <p:cNvCxnSpPr>
            <a:stCxn id="7" idx="4"/>
          </p:cNvCxnSpPr>
          <p:nvPr/>
        </p:nvCxnSpPr>
        <p:spPr>
          <a:xfrm>
            <a:off x="1347215" y="2295196"/>
            <a:ext cx="0" cy="795528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0190" y="3105090"/>
            <a:ext cx="327025" cy="22860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7216" y="3105090"/>
            <a:ext cx="329184" cy="22860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75505" y="2553777"/>
            <a:ext cx="543419" cy="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557515" y="1914196"/>
            <a:ext cx="381000" cy="381000"/>
          </a:xfrm>
          <a:prstGeom prst="ellipse">
            <a:avLst/>
          </a:prstGeom>
          <a:noFill/>
          <a:ln w="3175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20" name="Straight Connector 19"/>
          <p:cNvCxnSpPr>
            <a:stCxn id="19" idx="4"/>
          </p:cNvCxnSpPr>
          <p:nvPr/>
        </p:nvCxnSpPr>
        <p:spPr>
          <a:xfrm>
            <a:off x="7748015" y="2295196"/>
            <a:ext cx="0" cy="795528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420990" y="3105090"/>
            <a:ext cx="327025" cy="22860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48016" y="3105090"/>
            <a:ext cx="329184" cy="22860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76305" y="2553777"/>
            <a:ext cx="543419" cy="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324990" y="1752600"/>
            <a:ext cx="6423024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458590" y="1219200"/>
                <a:ext cx="2209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FFCC"/>
                          </a:solidFill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kumimoji="1" lang="en-US" sz="3200" i="1" dirty="0" smtClean="0">
                  <a:solidFill>
                    <a:srgbClr val="FFFF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590" y="1219200"/>
                <a:ext cx="2209800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Time-of-Flight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13"/>
              <p:cNvSpPr txBox="1"/>
              <p:nvPr/>
            </p:nvSpPr>
            <p:spPr>
              <a:xfrm>
                <a:off x="3424561" y="5144869"/>
                <a:ext cx="219104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3600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𝑣</m:t>
                      </m:r>
                      <m:r>
                        <a:rPr lang="en-US" sz="3600" b="0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600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sz="3600" dirty="0">
                  <a:solidFill>
                    <a:srgbClr val="FFFF66"/>
                  </a:solidFill>
                </a:endParaRPr>
              </a:p>
            </p:txBody>
          </p:sp>
        </mc:Choice>
        <mc:Fallback xmlns="">
          <p:sp>
            <p:nvSpPr>
              <p:cNvPr id="40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561" y="5144869"/>
                <a:ext cx="2191048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14"/>
          <p:cNvSpPr txBox="1"/>
          <p:nvPr/>
        </p:nvSpPr>
        <p:spPr>
          <a:xfrm>
            <a:off x="3048000" y="5726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distance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4186561" y="5726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velocity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TextBox 24"/>
          <p:cNvSpPr txBox="1"/>
          <p:nvPr/>
        </p:nvSpPr>
        <p:spPr>
          <a:xfrm>
            <a:off x="5181600" y="57266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flight time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064592" y="3256413"/>
            <a:ext cx="1007761" cy="1007909"/>
          </a:xfrm>
          <a:prstGeom prst="ellipse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567397" y="3257447"/>
            <a:ext cx="2151" cy="1005840"/>
            <a:chOff x="7461871" y="1383792"/>
            <a:chExt cx="2151" cy="1956816"/>
          </a:xfrm>
        </p:grpSpPr>
        <p:cxnSp>
          <p:nvCxnSpPr>
            <p:cNvPr id="52" name="Straight Arrow Connector 51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41275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41275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val 53"/>
          <p:cNvSpPr/>
          <p:nvPr/>
        </p:nvSpPr>
        <p:spPr>
          <a:xfrm>
            <a:off x="4522752" y="3714647"/>
            <a:ext cx="91440" cy="91440"/>
          </a:xfrm>
          <a:prstGeom prst="ellipse">
            <a:avLst/>
          </a:prstGeom>
          <a:solidFill>
            <a:srgbClr val="FFFF6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24" name="Oval 23"/>
          <p:cNvSpPr/>
          <p:nvPr/>
        </p:nvSpPr>
        <p:spPr>
          <a:xfrm>
            <a:off x="1618924" y="2363277"/>
            <a:ext cx="381000" cy="381000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3" name="TextBox 12"/>
          <p:cNvSpPr txBox="1"/>
          <p:nvPr/>
        </p:nvSpPr>
        <p:spPr>
          <a:xfrm>
            <a:off x="3995928" y="4213373"/>
            <a:ext cx="1155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clock</a:t>
            </a:r>
          </a:p>
        </p:txBody>
      </p:sp>
      <p:sp>
        <p:nvSpPr>
          <p:cNvPr id="14" name="Arc 13"/>
          <p:cNvSpPr/>
          <p:nvPr/>
        </p:nvSpPr>
        <p:spPr>
          <a:xfrm>
            <a:off x="3886200" y="3076530"/>
            <a:ext cx="1364544" cy="1367675"/>
          </a:xfrm>
          <a:prstGeom prst="arc">
            <a:avLst/>
          </a:prstGeom>
          <a:ln w="317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876800" y="2819400"/>
                <a:ext cx="909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FFCC"/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kumimoji="1" lang="en-US" sz="3200" i="1" dirty="0" smtClean="0">
                  <a:solidFill>
                    <a:srgbClr val="FFFF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2819400"/>
                <a:ext cx="909961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1219200" y="2667000"/>
            <a:ext cx="1155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object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0993" y="3301425"/>
            <a:ext cx="1155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3200" dirty="0" smtClean="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70155" y="3301425"/>
            <a:ext cx="1155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3200" dirty="0" smtClean="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8157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0.60539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24" grpId="1" animBg="1"/>
      <p:bldP spid="14" grpId="0" animBg="1"/>
      <p:bldP spid="55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71800" y="4240649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Correlation Sensor Chip </a:t>
            </a:r>
          </a:p>
          <a:p>
            <a:pPr algn="ctr"/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(e.g., Photonic Mixer Device)</a:t>
            </a: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-1" y="540573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Measure Temporal Correlation of Incident Light With Exposure Function</a:t>
            </a:r>
            <a:endParaRPr lang="en-US" sz="240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</a:t>
            </a:r>
            <a:r>
              <a:rPr lang="en-US" sz="32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Sensors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http://upload.wikimedia.org/wikipedia/commons/e/e2/Pmd-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9899" y="1474083"/>
            <a:ext cx="3944203" cy="276656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38600" y="6519446"/>
            <a:ext cx="723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Image from http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://en.wikipedia.org/wiki/PMDTechnologies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87" y="54057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Low Cost, Compact, Real Time</a:t>
            </a:r>
          </a:p>
        </p:txBody>
      </p:sp>
    </p:spTree>
    <p:extLst>
      <p:ext uri="{BB962C8B-B14F-4D97-AF65-F5344CB8AC3E}">
        <p14:creationId xmlns:p14="http://schemas.microsoft.com/office/powerpoint/2010/main" val="269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6451400" y="2565827"/>
            <a:ext cx="1892808" cy="429768"/>
            <a:chOff x="2057400" y="990600"/>
            <a:chExt cx="4114800" cy="3248025"/>
          </a:xfrm>
        </p:grpSpPr>
        <p:sp>
          <p:nvSpPr>
            <p:cNvPr id="78" name="Freeform 89"/>
            <p:cNvSpPr>
              <a:spLocks/>
            </p:cNvSpPr>
            <p:nvPr/>
          </p:nvSpPr>
          <p:spPr bwMode="auto">
            <a:xfrm>
              <a:off x="2057400" y="1009650"/>
              <a:ext cx="2619375" cy="3219450"/>
            </a:xfrm>
            <a:custGeom>
              <a:avLst/>
              <a:gdLst>
                <a:gd name="T0" fmla="*/ 24 w 1650"/>
                <a:gd name="T1" fmla="*/ 654 h 2028"/>
                <a:gd name="T2" fmla="*/ 66 w 1650"/>
                <a:gd name="T3" fmla="*/ 978 h 2028"/>
                <a:gd name="T4" fmla="*/ 102 w 1650"/>
                <a:gd name="T5" fmla="*/ 1386 h 2028"/>
                <a:gd name="T6" fmla="*/ 144 w 1650"/>
                <a:gd name="T7" fmla="*/ 672 h 2028"/>
                <a:gd name="T8" fmla="*/ 180 w 1650"/>
                <a:gd name="T9" fmla="*/ 240 h 2028"/>
                <a:gd name="T10" fmla="*/ 222 w 1650"/>
                <a:gd name="T11" fmla="*/ 294 h 2028"/>
                <a:gd name="T12" fmla="*/ 258 w 1650"/>
                <a:gd name="T13" fmla="*/ 240 h 2028"/>
                <a:gd name="T14" fmla="*/ 300 w 1650"/>
                <a:gd name="T15" fmla="*/ 1374 h 2028"/>
                <a:gd name="T16" fmla="*/ 336 w 1650"/>
                <a:gd name="T17" fmla="*/ 1272 h 2028"/>
                <a:gd name="T18" fmla="*/ 378 w 1650"/>
                <a:gd name="T19" fmla="*/ 972 h 2028"/>
                <a:gd name="T20" fmla="*/ 414 w 1650"/>
                <a:gd name="T21" fmla="*/ 1410 h 2028"/>
                <a:gd name="T22" fmla="*/ 456 w 1650"/>
                <a:gd name="T23" fmla="*/ 774 h 2028"/>
                <a:gd name="T24" fmla="*/ 492 w 1650"/>
                <a:gd name="T25" fmla="*/ 1644 h 2028"/>
                <a:gd name="T26" fmla="*/ 534 w 1650"/>
                <a:gd name="T27" fmla="*/ 1350 h 2028"/>
                <a:gd name="T28" fmla="*/ 570 w 1650"/>
                <a:gd name="T29" fmla="*/ 1386 h 2028"/>
                <a:gd name="T30" fmla="*/ 612 w 1650"/>
                <a:gd name="T31" fmla="*/ 1896 h 2028"/>
                <a:gd name="T32" fmla="*/ 648 w 1650"/>
                <a:gd name="T33" fmla="*/ 498 h 2028"/>
                <a:gd name="T34" fmla="*/ 690 w 1650"/>
                <a:gd name="T35" fmla="*/ 1908 h 2028"/>
                <a:gd name="T36" fmla="*/ 726 w 1650"/>
                <a:gd name="T37" fmla="*/ 1194 h 2028"/>
                <a:gd name="T38" fmla="*/ 768 w 1650"/>
                <a:gd name="T39" fmla="*/ 1128 h 2028"/>
                <a:gd name="T40" fmla="*/ 804 w 1650"/>
                <a:gd name="T41" fmla="*/ 924 h 2028"/>
                <a:gd name="T42" fmla="*/ 846 w 1650"/>
                <a:gd name="T43" fmla="*/ 1716 h 2028"/>
                <a:gd name="T44" fmla="*/ 882 w 1650"/>
                <a:gd name="T45" fmla="*/ 1998 h 2028"/>
                <a:gd name="T46" fmla="*/ 924 w 1650"/>
                <a:gd name="T47" fmla="*/ 468 h 2028"/>
                <a:gd name="T48" fmla="*/ 960 w 1650"/>
                <a:gd name="T49" fmla="*/ 1752 h 2028"/>
                <a:gd name="T50" fmla="*/ 1002 w 1650"/>
                <a:gd name="T51" fmla="*/ 192 h 2028"/>
                <a:gd name="T52" fmla="*/ 1038 w 1650"/>
                <a:gd name="T53" fmla="*/ 642 h 2028"/>
                <a:gd name="T54" fmla="*/ 1080 w 1650"/>
                <a:gd name="T55" fmla="*/ 1290 h 2028"/>
                <a:gd name="T56" fmla="*/ 1116 w 1650"/>
                <a:gd name="T57" fmla="*/ 1122 h 2028"/>
                <a:gd name="T58" fmla="*/ 1158 w 1650"/>
                <a:gd name="T59" fmla="*/ 150 h 2028"/>
                <a:gd name="T60" fmla="*/ 1194 w 1650"/>
                <a:gd name="T61" fmla="*/ 1848 h 2028"/>
                <a:gd name="T62" fmla="*/ 1236 w 1650"/>
                <a:gd name="T63" fmla="*/ 1392 h 2028"/>
                <a:gd name="T64" fmla="*/ 1272 w 1650"/>
                <a:gd name="T65" fmla="*/ 1080 h 2028"/>
                <a:gd name="T66" fmla="*/ 1314 w 1650"/>
                <a:gd name="T67" fmla="*/ 1434 h 2028"/>
                <a:gd name="T68" fmla="*/ 1350 w 1650"/>
                <a:gd name="T69" fmla="*/ 1812 h 2028"/>
                <a:gd name="T70" fmla="*/ 1392 w 1650"/>
                <a:gd name="T71" fmla="*/ 1590 h 2028"/>
                <a:gd name="T72" fmla="*/ 1428 w 1650"/>
                <a:gd name="T73" fmla="*/ 774 h 2028"/>
                <a:gd name="T74" fmla="*/ 1470 w 1650"/>
                <a:gd name="T75" fmla="*/ 2028 h 2028"/>
                <a:gd name="T76" fmla="*/ 1506 w 1650"/>
                <a:gd name="T77" fmla="*/ 1470 h 2028"/>
                <a:gd name="T78" fmla="*/ 1548 w 1650"/>
                <a:gd name="T79" fmla="*/ 870 h 2028"/>
                <a:gd name="T80" fmla="*/ 1584 w 1650"/>
                <a:gd name="T81" fmla="*/ 1188 h 2028"/>
                <a:gd name="T82" fmla="*/ 1626 w 1650"/>
                <a:gd name="T83" fmla="*/ 1224 h 2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50" h="2028">
                  <a:moveTo>
                    <a:pt x="0" y="744"/>
                  </a:moveTo>
                  <a:lnTo>
                    <a:pt x="12" y="1914"/>
                  </a:lnTo>
                  <a:lnTo>
                    <a:pt x="24" y="654"/>
                  </a:lnTo>
                  <a:lnTo>
                    <a:pt x="36" y="1056"/>
                  </a:lnTo>
                  <a:lnTo>
                    <a:pt x="48" y="1410"/>
                  </a:lnTo>
                  <a:lnTo>
                    <a:pt x="66" y="978"/>
                  </a:lnTo>
                  <a:lnTo>
                    <a:pt x="78" y="588"/>
                  </a:lnTo>
                  <a:lnTo>
                    <a:pt x="90" y="366"/>
                  </a:lnTo>
                  <a:lnTo>
                    <a:pt x="102" y="1386"/>
                  </a:lnTo>
                  <a:lnTo>
                    <a:pt x="114" y="1398"/>
                  </a:lnTo>
                  <a:lnTo>
                    <a:pt x="126" y="1332"/>
                  </a:lnTo>
                  <a:lnTo>
                    <a:pt x="144" y="672"/>
                  </a:lnTo>
                  <a:lnTo>
                    <a:pt x="156" y="270"/>
                  </a:lnTo>
                  <a:lnTo>
                    <a:pt x="168" y="474"/>
                  </a:lnTo>
                  <a:lnTo>
                    <a:pt x="180" y="240"/>
                  </a:lnTo>
                  <a:lnTo>
                    <a:pt x="192" y="252"/>
                  </a:lnTo>
                  <a:lnTo>
                    <a:pt x="204" y="1680"/>
                  </a:lnTo>
                  <a:lnTo>
                    <a:pt x="222" y="294"/>
                  </a:lnTo>
                  <a:lnTo>
                    <a:pt x="234" y="66"/>
                  </a:lnTo>
                  <a:lnTo>
                    <a:pt x="246" y="456"/>
                  </a:lnTo>
                  <a:lnTo>
                    <a:pt x="258" y="240"/>
                  </a:lnTo>
                  <a:lnTo>
                    <a:pt x="270" y="1896"/>
                  </a:lnTo>
                  <a:lnTo>
                    <a:pt x="282" y="708"/>
                  </a:lnTo>
                  <a:lnTo>
                    <a:pt x="300" y="1374"/>
                  </a:lnTo>
                  <a:lnTo>
                    <a:pt x="312" y="726"/>
                  </a:lnTo>
                  <a:lnTo>
                    <a:pt x="324" y="234"/>
                  </a:lnTo>
                  <a:lnTo>
                    <a:pt x="336" y="1272"/>
                  </a:lnTo>
                  <a:lnTo>
                    <a:pt x="348" y="462"/>
                  </a:lnTo>
                  <a:lnTo>
                    <a:pt x="360" y="1692"/>
                  </a:lnTo>
                  <a:lnTo>
                    <a:pt x="378" y="972"/>
                  </a:lnTo>
                  <a:lnTo>
                    <a:pt x="390" y="750"/>
                  </a:lnTo>
                  <a:lnTo>
                    <a:pt x="402" y="570"/>
                  </a:lnTo>
                  <a:lnTo>
                    <a:pt x="414" y="1410"/>
                  </a:lnTo>
                  <a:lnTo>
                    <a:pt x="426" y="1494"/>
                  </a:lnTo>
                  <a:lnTo>
                    <a:pt x="438" y="156"/>
                  </a:lnTo>
                  <a:lnTo>
                    <a:pt x="456" y="774"/>
                  </a:lnTo>
                  <a:lnTo>
                    <a:pt x="468" y="1848"/>
                  </a:lnTo>
                  <a:lnTo>
                    <a:pt x="480" y="750"/>
                  </a:lnTo>
                  <a:lnTo>
                    <a:pt x="492" y="1644"/>
                  </a:lnTo>
                  <a:lnTo>
                    <a:pt x="504" y="444"/>
                  </a:lnTo>
                  <a:lnTo>
                    <a:pt x="516" y="264"/>
                  </a:lnTo>
                  <a:lnTo>
                    <a:pt x="534" y="1350"/>
                  </a:lnTo>
                  <a:lnTo>
                    <a:pt x="546" y="1758"/>
                  </a:lnTo>
                  <a:lnTo>
                    <a:pt x="558" y="468"/>
                  </a:lnTo>
                  <a:lnTo>
                    <a:pt x="570" y="1386"/>
                  </a:lnTo>
                  <a:lnTo>
                    <a:pt x="582" y="1518"/>
                  </a:lnTo>
                  <a:lnTo>
                    <a:pt x="594" y="1626"/>
                  </a:lnTo>
                  <a:lnTo>
                    <a:pt x="612" y="1896"/>
                  </a:lnTo>
                  <a:lnTo>
                    <a:pt x="624" y="906"/>
                  </a:lnTo>
                  <a:lnTo>
                    <a:pt x="636" y="1206"/>
                  </a:lnTo>
                  <a:lnTo>
                    <a:pt x="648" y="498"/>
                  </a:lnTo>
                  <a:lnTo>
                    <a:pt x="660" y="1038"/>
                  </a:lnTo>
                  <a:lnTo>
                    <a:pt x="678" y="1248"/>
                  </a:lnTo>
                  <a:lnTo>
                    <a:pt x="690" y="1908"/>
                  </a:lnTo>
                  <a:lnTo>
                    <a:pt x="702" y="1596"/>
                  </a:lnTo>
                  <a:lnTo>
                    <a:pt x="714" y="918"/>
                  </a:lnTo>
                  <a:lnTo>
                    <a:pt x="726" y="1194"/>
                  </a:lnTo>
                  <a:lnTo>
                    <a:pt x="738" y="186"/>
                  </a:lnTo>
                  <a:lnTo>
                    <a:pt x="756" y="1920"/>
                  </a:lnTo>
                  <a:lnTo>
                    <a:pt x="768" y="1128"/>
                  </a:lnTo>
                  <a:lnTo>
                    <a:pt x="780" y="936"/>
                  </a:lnTo>
                  <a:lnTo>
                    <a:pt x="792" y="1764"/>
                  </a:lnTo>
                  <a:lnTo>
                    <a:pt x="804" y="924"/>
                  </a:lnTo>
                  <a:lnTo>
                    <a:pt x="816" y="276"/>
                  </a:lnTo>
                  <a:lnTo>
                    <a:pt x="834" y="1632"/>
                  </a:lnTo>
                  <a:lnTo>
                    <a:pt x="846" y="1716"/>
                  </a:lnTo>
                  <a:lnTo>
                    <a:pt x="858" y="1914"/>
                  </a:lnTo>
                  <a:lnTo>
                    <a:pt x="870" y="678"/>
                  </a:lnTo>
                  <a:lnTo>
                    <a:pt x="882" y="1998"/>
                  </a:lnTo>
                  <a:lnTo>
                    <a:pt x="894" y="1440"/>
                  </a:lnTo>
                  <a:lnTo>
                    <a:pt x="912" y="36"/>
                  </a:lnTo>
                  <a:lnTo>
                    <a:pt x="924" y="468"/>
                  </a:lnTo>
                  <a:lnTo>
                    <a:pt x="936" y="1536"/>
                  </a:lnTo>
                  <a:lnTo>
                    <a:pt x="948" y="636"/>
                  </a:lnTo>
                  <a:lnTo>
                    <a:pt x="960" y="1752"/>
                  </a:lnTo>
                  <a:lnTo>
                    <a:pt x="972" y="744"/>
                  </a:lnTo>
                  <a:lnTo>
                    <a:pt x="990" y="276"/>
                  </a:lnTo>
                  <a:lnTo>
                    <a:pt x="1002" y="192"/>
                  </a:lnTo>
                  <a:lnTo>
                    <a:pt x="1014" y="1320"/>
                  </a:lnTo>
                  <a:lnTo>
                    <a:pt x="1026" y="1038"/>
                  </a:lnTo>
                  <a:lnTo>
                    <a:pt x="1038" y="642"/>
                  </a:lnTo>
                  <a:lnTo>
                    <a:pt x="1050" y="594"/>
                  </a:lnTo>
                  <a:lnTo>
                    <a:pt x="1068" y="1092"/>
                  </a:lnTo>
                  <a:lnTo>
                    <a:pt x="1080" y="1290"/>
                  </a:lnTo>
                  <a:lnTo>
                    <a:pt x="1092" y="1464"/>
                  </a:lnTo>
                  <a:lnTo>
                    <a:pt x="1104" y="1878"/>
                  </a:lnTo>
                  <a:lnTo>
                    <a:pt x="1116" y="1122"/>
                  </a:lnTo>
                  <a:lnTo>
                    <a:pt x="1128" y="1698"/>
                  </a:lnTo>
                  <a:lnTo>
                    <a:pt x="1146" y="1218"/>
                  </a:lnTo>
                  <a:lnTo>
                    <a:pt x="1158" y="150"/>
                  </a:lnTo>
                  <a:lnTo>
                    <a:pt x="1170" y="990"/>
                  </a:lnTo>
                  <a:lnTo>
                    <a:pt x="1182" y="162"/>
                  </a:lnTo>
                  <a:lnTo>
                    <a:pt x="1194" y="1848"/>
                  </a:lnTo>
                  <a:lnTo>
                    <a:pt x="1206" y="0"/>
                  </a:lnTo>
                  <a:lnTo>
                    <a:pt x="1224" y="1842"/>
                  </a:lnTo>
                  <a:lnTo>
                    <a:pt x="1236" y="1392"/>
                  </a:lnTo>
                  <a:lnTo>
                    <a:pt x="1248" y="426"/>
                  </a:lnTo>
                  <a:lnTo>
                    <a:pt x="1260" y="798"/>
                  </a:lnTo>
                  <a:lnTo>
                    <a:pt x="1272" y="1080"/>
                  </a:lnTo>
                  <a:lnTo>
                    <a:pt x="1290" y="1428"/>
                  </a:lnTo>
                  <a:lnTo>
                    <a:pt x="1302" y="1764"/>
                  </a:lnTo>
                  <a:lnTo>
                    <a:pt x="1314" y="1434"/>
                  </a:lnTo>
                  <a:lnTo>
                    <a:pt x="1326" y="1698"/>
                  </a:lnTo>
                  <a:lnTo>
                    <a:pt x="1338" y="1386"/>
                  </a:lnTo>
                  <a:lnTo>
                    <a:pt x="1350" y="1812"/>
                  </a:lnTo>
                  <a:lnTo>
                    <a:pt x="1368" y="330"/>
                  </a:lnTo>
                  <a:lnTo>
                    <a:pt x="1380" y="42"/>
                  </a:lnTo>
                  <a:lnTo>
                    <a:pt x="1392" y="1590"/>
                  </a:lnTo>
                  <a:lnTo>
                    <a:pt x="1404" y="588"/>
                  </a:lnTo>
                  <a:lnTo>
                    <a:pt x="1416" y="1956"/>
                  </a:lnTo>
                  <a:lnTo>
                    <a:pt x="1428" y="774"/>
                  </a:lnTo>
                  <a:lnTo>
                    <a:pt x="1446" y="666"/>
                  </a:lnTo>
                  <a:lnTo>
                    <a:pt x="1458" y="1962"/>
                  </a:lnTo>
                  <a:lnTo>
                    <a:pt x="1470" y="2028"/>
                  </a:lnTo>
                  <a:lnTo>
                    <a:pt x="1482" y="1746"/>
                  </a:lnTo>
                  <a:lnTo>
                    <a:pt x="1494" y="270"/>
                  </a:lnTo>
                  <a:lnTo>
                    <a:pt x="1506" y="1470"/>
                  </a:lnTo>
                  <a:lnTo>
                    <a:pt x="1524" y="948"/>
                  </a:lnTo>
                  <a:lnTo>
                    <a:pt x="1536" y="966"/>
                  </a:lnTo>
                  <a:lnTo>
                    <a:pt x="1548" y="870"/>
                  </a:lnTo>
                  <a:lnTo>
                    <a:pt x="1560" y="1356"/>
                  </a:lnTo>
                  <a:lnTo>
                    <a:pt x="1572" y="1188"/>
                  </a:lnTo>
                  <a:lnTo>
                    <a:pt x="1584" y="1188"/>
                  </a:lnTo>
                  <a:lnTo>
                    <a:pt x="1602" y="18"/>
                  </a:lnTo>
                  <a:lnTo>
                    <a:pt x="1614" y="1920"/>
                  </a:lnTo>
                  <a:lnTo>
                    <a:pt x="1626" y="1224"/>
                  </a:lnTo>
                  <a:lnTo>
                    <a:pt x="1638" y="414"/>
                  </a:lnTo>
                  <a:lnTo>
                    <a:pt x="1650" y="816"/>
                  </a:lnTo>
                </a:path>
              </a:pathLst>
            </a:custGeom>
            <a:noFill/>
            <a:ln w="3175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90"/>
            <p:cNvSpPr>
              <a:spLocks/>
            </p:cNvSpPr>
            <p:nvPr/>
          </p:nvSpPr>
          <p:spPr bwMode="auto">
            <a:xfrm>
              <a:off x="4676775" y="990600"/>
              <a:ext cx="1495425" cy="3248025"/>
            </a:xfrm>
            <a:custGeom>
              <a:avLst/>
              <a:gdLst>
                <a:gd name="T0" fmla="*/ 12 w 942"/>
                <a:gd name="T1" fmla="*/ 1416 h 2046"/>
                <a:gd name="T2" fmla="*/ 42 w 942"/>
                <a:gd name="T3" fmla="*/ 1860 h 2046"/>
                <a:gd name="T4" fmla="*/ 66 w 942"/>
                <a:gd name="T5" fmla="*/ 228 h 2046"/>
                <a:gd name="T6" fmla="*/ 90 w 942"/>
                <a:gd name="T7" fmla="*/ 642 h 2046"/>
                <a:gd name="T8" fmla="*/ 120 w 942"/>
                <a:gd name="T9" fmla="*/ 1758 h 2046"/>
                <a:gd name="T10" fmla="*/ 144 w 942"/>
                <a:gd name="T11" fmla="*/ 240 h 2046"/>
                <a:gd name="T12" fmla="*/ 168 w 942"/>
                <a:gd name="T13" fmla="*/ 336 h 2046"/>
                <a:gd name="T14" fmla="*/ 198 w 942"/>
                <a:gd name="T15" fmla="*/ 1296 h 2046"/>
                <a:gd name="T16" fmla="*/ 222 w 942"/>
                <a:gd name="T17" fmla="*/ 1848 h 2046"/>
                <a:gd name="T18" fmla="*/ 246 w 942"/>
                <a:gd name="T19" fmla="*/ 2046 h 2046"/>
                <a:gd name="T20" fmla="*/ 276 w 942"/>
                <a:gd name="T21" fmla="*/ 1950 h 2046"/>
                <a:gd name="T22" fmla="*/ 300 w 942"/>
                <a:gd name="T23" fmla="*/ 426 h 2046"/>
                <a:gd name="T24" fmla="*/ 330 w 942"/>
                <a:gd name="T25" fmla="*/ 954 h 2046"/>
                <a:gd name="T26" fmla="*/ 354 w 942"/>
                <a:gd name="T27" fmla="*/ 894 h 2046"/>
                <a:gd name="T28" fmla="*/ 378 w 942"/>
                <a:gd name="T29" fmla="*/ 2028 h 2046"/>
                <a:gd name="T30" fmla="*/ 408 w 942"/>
                <a:gd name="T31" fmla="*/ 1536 h 2046"/>
                <a:gd name="T32" fmla="*/ 432 w 942"/>
                <a:gd name="T33" fmla="*/ 66 h 2046"/>
                <a:gd name="T34" fmla="*/ 456 w 942"/>
                <a:gd name="T35" fmla="*/ 978 h 2046"/>
                <a:gd name="T36" fmla="*/ 486 w 942"/>
                <a:gd name="T37" fmla="*/ 888 h 2046"/>
                <a:gd name="T38" fmla="*/ 510 w 942"/>
                <a:gd name="T39" fmla="*/ 1776 h 2046"/>
                <a:gd name="T40" fmla="*/ 534 w 942"/>
                <a:gd name="T41" fmla="*/ 1794 h 2046"/>
                <a:gd name="T42" fmla="*/ 564 w 942"/>
                <a:gd name="T43" fmla="*/ 720 h 2046"/>
                <a:gd name="T44" fmla="*/ 588 w 942"/>
                <a:gd name="T45" fmla="*/ 1884 h 2046"/>
                <a:gd name="T46" fmla="*/ 612 w 942"/>
                <a:gd name="T47" fmla="*/ 1992 h 2046"/>
                <a:gd name="T48" fmla="*/ 642 w 942"/>
                <a:gd name="T49" fmla="*/ 942 h 2046"/>
                <a:gd name="T50" fmla="*/ 666 w 942"/>
                <a:gd name="T51" fmla="*/ 600 h 2046"/>
                <a:gd name="T52" fmla="*/ 690 w 942"/>
                <a:gd name="T53" fmla="*/ 1266 h 2046"/>
                <a:gd name="T54" fmla="*/ 720 w 942"/>
                <a:gd name="T55" fmla="*/ 816 h 2046"/>
                <a:gd name="T56" fmla="*/ 744 w 942"/>
                <a:gd name="T57" fmla="*/ 834 h 2046"/>
                <a:gd name="T58" fmla="*/ 768 w 942"/>
                <a:gd name="T59" fmla="*/ 306 h 2046"/>
                <a:gd name="T60" fmla="*/ 798 w 942"/>
                <a:gd name="T61" fmla="*/ 414 h 2046"/>
                <a:gd name="T62" fmla="*/ 822 w 942"/>
                <a:gd name="T63" fmla="*/ 1470 h 2046"/>
                <a:gd name="T64" fmla="*/ 846 w 942"/>
                <a:gd name="T65" fmla="*/ 684 h 2046"/>
                <a:gd name="T66" fmla="*/ 876 w 942"/>
                <a:gd name="T67" fmla="*/ 1026 h 2046"/>
                <a:gd name="T68" fmla="*/ 900 w 942"/>
                <a:gd name="T69" fmla="*/ 96 h 2046"/>
                <a:gd name="T70" fmla="*/ 924 w 942"/>
                <a:gd name="T71" fmla="*/ 126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2" h="2046">
                  <a:moveTo>
                    <a:pt x="0" y="828"/>
                  </a:moveTo>
                  <a:lnTo>
                    <a:pt x="12" y="1416"/>
                  </a:lnTo>
                  <a:lnTo>
                    <a:pt x="30" y="198"/>
                  </a:lnTo>
                  <a:lnTo>
                    <a:pt x="42" y="1860"/>
                  </a:lnTo>
                  <a:lnTo>
                    <a:pt x="54" y="1392"/>
                  </a:lnTo>
                  <a:lnTo>
                    <a:pt x="66" y="228"/>
                  </a:lnTo>
                  <a:lnTo>
                    <a:pt x="78" y="702"/>
                  </a:lnTo>
                  <a:lnTo>
                    <a:pt x="90" y="642"/>
                  </a:lnTo>
                  <a:lnTo>
                    <a:pt x="108" y="1074"/>
                  </a:lnTo>
                  <a:lnTo>
                    <a:pt x="120" y="1758"/>
                  </a:lnTo>
                  <a:lnTo>
                    <a:pt x="132" y="96"/>
                  </a:lnTo>
                  <a:lnTo>
                    <a:pt x="144" y="240"/>
                  </a:lnTo>
                  <a:lnTo>
                    <a:pt x="156" y="1152"/>
                  </a:lnTo>
                  <a:lnTo>
                    <a:pt x="168" y="336"/>
                  </a:lnTo>
                  <a:lnTo>
                    <a:pt x="186" y="1380"/>
                  </a:lnTo>
                  <a:lnTo>
                    <a:pt x="198" y="1296"/>
                  </a:lnTo>
                  <a:lnTo>
                    <a:pt x="210" y="420"/>
                  </a:lnTo>
                  <a:lnTo>
                    <a:pt x="222" y="1848"/>
                  </a:lnTo>
                  <a:lnTo>
                    <a:pt x="234" y="96"/>
                  </a:lnTo>
                  <a:lnTo>
                    <a:pt x="246" y="2046"/>
                  </a:lnTo>
                  <a:lnTo>
                    <a:pt x="264" y="1440"/>
                  </a:lnTo>
                  <a:lnTo>
                    <a:pt x="276" y="1950"/>
                  </a:lnTo>
                  <a:lnTo>
                    <a:pt x="288" y="1140"/>
                  </a:lnTo>
                  <a:lnTo>
                    <a:pt x="300" y="426"/>
                  </a:lnTo>
                  <a:lnTo>
                    <a:pt x="312" y="174"/>
                  </a:lnTo>
                  <a:lnTo>
                    <a:pt x="330" y="954"/>
                  </a:lnTo>
                  <a:lnTo>
                    <a:pt x="342" y="402"/>
                  </a:lnTo>
                  <a:lnTo>
                    <a:pt x="354" y="894"/>
                  </a:lnTo>
                  <a:lnTo>
                    <a:pt x="366" y="510"/>
                  </a:lnTo>
                  <a:lnTo>
                    <a:pt x="378" y="2028"/>
                  </a:lnTo>
                  <a:lnTo>
                    <a:pt x="390" y="1068"/>
                  </a:lnTo>
                  <a:lnTo>
                    <a:pt x="408" y="1536"/>
                  </a:lnTo>
                  <a:lnTo>
                    <a:pt x="420" y="1416"/>
                  </a:lnTo>
                  <a:lnTo>
                    <a:pt x="432" y="66"/>
                  </a:lnTo>
                  <a:lnTo>
                    <a:pt x="444" y="1620"/>
                  </a:lnTo>
                  <a:lnTo>
                    <a:pt x="456" y="978"/>
                  </a:lnTo>
                  <a:lnTo>
                    <a:pt x="468" y="1584"/>
                  </a:lnTo>
                  <a:lnTo>
                    <a:pt x="486" y="888"/>
                  </a:lnTo>
                  <a:lnTo>
                    <a:pt x="498" y="0"/>
                  </a:lnTo>
                  <a:lnTo>
                    <a:pt x="510" y="1776"/>
                  </a:lnTo>
                  <a:lnTo>
                    <a:pt x="522" y="90"/>
                  </a:lnTo>
                  <a:lnTo>
                    <a:pt x="534" y="1794"/>
                  </a:lnTo>
                  <a:lnTo>
                    <a:pt x="546" y="1668"/>
                  </a:lnTo>
                  <a:lnTo>
                    <a:pt x="564" y="720"/>
                  </a:lnTo>
                  <a:lnTo>
                    <a:pt x="576" y="1788"/>
                  </a:lnTo>
                  <a:lnTo>
                    <a:pt x="588" y="1884"/>
                  </a:lnTo>
                  <a:lnTo>
                    <a:pt x="600" y="696"/>
                  </a:lnTo>
                  <a:lnTo>
                    <a:pt x="612" y="1992"/>
                  </a:lnTo>
                  <a:lnTo>
                    <a:pt x="624" y="30"/>
                  </a:lnTo>
                  <a:lnTo>
                    <a:pt x="642" y="942"/>
                  </a:lnTo>
                  <a:lnTo>
                    <a:pt x="654" y="1284"/>
                  </a:lnTo>
                  <a:lnTo>
                    <a:pt x="666" y="600"/>
                  </a:lnTo>
                  <a:lnTo>
                    <a:pt x="678" y="102"/>
                  </a:lnTo>
                  <a:lnTo>
                    <a:pt x="690" y="1266"/>
                  </a:lnTo>
                  <a:lnTo>
                    <a:pt x="702" y="630"/>
                  </a:lnTo>
                  <a:lnTo>
                    <a:pt x="720" y="816"/>
                  </a:lnTo>
                  <a:lnTo>
                    <a:pt x="732" y="456"/>
                  </a:lnTo>
                  <a:lnTo>
                    <a:pt x="744" y="834"/>
                  </a:lnTo>
                  <a:lnTo>
                    <a:pt x="756" y="1278"/>
                  </a:lnTo>
                  <a:lnTo>
                    <a:pt x="768" y="306"/>
                  </a:lnTo>
                  <a:lnTo>
                    <a:pt x="780" y="1584"/>
                  </a:lnTo>
                  <a:lnTo>
                    <a:pt x="798" y="414"/>
                  </a:lnTo>
                  <a:lnTo>
                    <a:pt x="810" y="6"/>
                  </a:lnTo>
                  <a:lnTo>
                    <a:pt x="822" y="1470"/>
                  </a:lnTo>
                  <a:lnTo>
                    <a:pt x="834" y="594"/>
                  </a:lnTo>
                  <a:lnTo>
                    <a:pt x="846" y="684"/>
                  </a:lnTo>
                  <a:lnTo>
                    <a:pt x="858" y="1200"/>
                  </a:lnTo>
                  <a:lnTo>
                    <a:pt x="876" y="1026"/>
                  </a:lnTo>
                  <a:lnTo>
                    <a:pt x="888" y="102"/>
                  </a:lnTo>
                  <a:lnTo>
                    <a:pt x="900" y="96"/>
                  </a:lnTo>
                  <a:lnTo>
                    <a:pt x="912" y="546"/>
                  </a:lnTo>
                  <a:lnTo>
                    <a:pt x="924" y="1260"/>
                  </a:lnTo>
                  <a:lnTo>
                    <a:pt x="942" y="1968"/>
                  </a:lnTo>
                </a:path>
              </a:pathLst>
            </a:custGeom>
            <a:noFill/>
            <a:ln w="3175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2" name="Arc 111"/>
          <p:cNvSpPr/>
          <p:nvPr/>
        </p:nvSpPr>
        <p:spPr>
          <a:xfrm rot="8414676">
            <a:off x="7041782" y="4054797"/>
            <a:ext cx="663519" cy="609600"/>
          </a:xfrm>
          <a:prstGeom prst="arc">
            <a:avLst/>
          </a:prstGeom>
          <a:ln w="2540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c 110"/>
          <p:cNvSpPr/>
          <p:nvPr/>
        </p:nvSpPr>
        <p:spPr>
          <a:xfrm rot="8414676">
            <a:off x="4292475" y="4011693"/>
            <a:ext cx="663519" cy="609600"/>
          </a:xfrm>
          <a:prstGeom prst="arc">
            <a:avLst/>
          </a:prstGeom>
          <a:ln w="2540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26592" y="2793832"/>
            <a:ext cx="1892808" cy="0"/>
          </a:xfrm>
          <a:prstGeom prst="line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3650019" y="2721537"/>
            <a:ext cx="1892808" cy="144590"/>
            <a:chOff x="2057400" y="2457450"/>
            <a:chExt cx="4114800" cy="314325"/>
          </a:xfrm>
        </p:grpSpPr>
        <p:sp>
          <p:nvSpPr>
            <p:cNvPr id="81" name="Freeform 87"/>
            <p:cNvSpPr>
              <a:spLocks/>
            </p:cNvSpPr>
            <p:nvPr/>
          </p:nvSpPr>
          <p:spPr bwMode="auto">
            <a:xfrm>
              <a:off x="2057400" y="2457450"/>
              <a:ext cx="2619375" cy="314325"/>
            </a:xfrm>
            <a:custGeom>
              <a:avLst/>
              <a:gdLst>
                <a:gd name="T0" fmla="*/ 24 w 1650"/>
                <a:gd name="T1" fmla="*/ 156 h 198"/>
                <a:gd name="T2" fmla="*/ 66 w 1650"/>
                <a:gd name="T3" fmla="*/ 30 h 198"/>
                <a:gd name="T4" fmla="*/ 102 w 1650"/>
                <a:gd name="T5" fmla="*/ 102 h 198"/>
                <a:gd name="T6" fmla="*/ 144 w 1650"/>
                <a:gd name="T7" fmla="*/ 96 h 198"/>
                <a:gd name="T8" fmla="*/ 180 w 1650"/>
                <a:gd name="T9" fmla="*/ 156 h 198"/>
                <a:gd name="T10" fmla="*/ 222 w 1650"/>
                <a:gd name="T11" fmla="*/ 42 h 198"/>
                <a:gd name="T12" fmla="*/ 258 w 1650"/>
                <a:gd name="T13" fmla="*/ 0 h 198"/>
                <a:gd name="T14" fmla="*/ 300 w 1650"/>
                <a:gd name="T15" fmla="*/ 120 h 198"/>
                <a:gd name="T16" fmla="*/ 336 w 1650"/>
                <a:gd name="T17" fmla="*/ 90 h 198"/>
                <a:gd name="T18" fmla="*/ 378 w 1650"/>
                <a:gd name="T19" fmla="*/ 168 h 198"/>
                <a:gd name="T20" fmla="*/ 414 w 1650"/>
                <a:gd name="T21" fmla="*/ 108 h 198"/>
                <a:gd name="T22" fmla="*/ 456 w 1650"/>
                <a:gd name="T23" fmla="*/ 162 h 198"/>
                <a:gd name="T24" fmla="*/ 492 w 1650"/>
                <a:gd name="T25" fmla="*/ 90 h 198"/>
                <a:gd name="T26" fmla="*/ 534 w 1650"/>
                <a:gd name="T27" fmla="*/ 96 h 198"/>
                <a:gd name="T28" fmla="*/ 570 w 1650"/>
                <a:gd name="T29" fmla="*/ 54 h 198"/>
                <a:gd name="T30" fmla="*/ 612 w 1650"/>
                <a:gd name="T31" fmla="*/ 24 h 198"/>
                <a:gd name="T32" fmla="*/ 648 w 1650"/>
                <a:gd name="T33" fmla="*/ 138 h 198"/>
                <a:gd name="T34" fmla="*/ 690 w 1650"/>
                <a:gd name="T35" fmla="*/ 36 h 198"/>
                <a:gd name="T36" fmla="*/ 726 w 1650"/>
                <a:gd name="T37" fmla="*/ 108 h 198"/>
                <a:gd name="T38" fmla="*/ 768 w 1650"/>
                <a:gd name="T39" fmla="*/ 30 h 198"/>
                <a:gd name="T40" fmla="*/ 804 w 1650"/>
                <a:gd name="T41" fmla="*/ 6 h 198"/>
                <a:gd name="T42" fmla="*/ 846 w 1650"/>
                <a:gd name="T43" fmla="*/ 36 h 198"/>
                <a:gd name="T44" fmla="*/ 882 w 1650"/>
                <a:gd name="T45" fmla="*/ 126 h 198"/>
                <a:gd name="T46" fmla="*/ 924 w 1650"/>
                <a:gd name="T47" fmla="*/ 60 h 198"/>
                <a:gd name="T48" fmla="*/ 960 w 1650"/>
                <a:gd name="T49" fmla="*/ 126 h 198"/>
                <a:gd name="T50" fmla="*/ 1002 w 1650"/>
                <a:gd name="T51" fmla="*/ 90 h 198"/>
                <a:gd name="T52" fmla="*/ 1038 w 1650"/>
                <a:gd name="T53" fmla="*/ 108 h 198"/>
                <a:gd name="T54" fmla="*/ 1080 w 1650"/>
                <a:gd name="T55" fmla="*/ 60 h 198"/>
                <a:gd name="T56" fmla="*/ 1116 w 1650"/>
                <a:gd name="T57" fmla="*/ 60 h 198"/>
                <a:gd name="T58" fmla="*/ 1158 w 1650"/>
                <a:gd name="T59" fmla="*/ 108 h 198"/>
                <a:gd name="T60" fmla="*/ 1194 w 1650"/>
                <a:gd name="T61" fmla="*/ 162 h 198"/>
                <a:gd name="T62" fmla="*/ 1236 w 1650"/>
                <a:gd name="T63" fmla="*/ 174 h 198"/>
                <a:gd name="T64" fmla="*/ 1272 w 1650"/>
                <a:gd name="T65" fmla="*/ 198 h 198"/>
                <a:gd name="T66" fmla="*/ 1314 w 1650"/>
                <a:gd name="T67" fmla="*/ 180 h 198"/>
                <a:gd name="T68" fmla="*/ 1350 w 1650"/>
                <a:gd name="T69" fmla="*/ 168 h 198"/>
                <a:gd name="T70" fmla="*/ 1392 w 1650"/>
                <a:gd name="T71" fmla="*/ 138 h 198"/>
                <a:gd name="T72" fmla="*/ 1428 w 1650"/>
                <a:gd name="T73" fmla="*/ 90 h 198"/>
                <a:gd name="T74" fmla="*/ 1470 w 1650"/>
                <a:gd name="T75" fmla="*/ 18 h 198"/>
                <a:gd name="T76" fmla="*/ 1506 w 1650"/>
                <a:gd name="T77" fmla="*/ 162 h 198"/>
                <a:gd name="T78" fmla="*/ 1548 w 1650"/>
                <a:gd name="T79" fmla="*/ 174 h 198"/>
                <a:gd name="T80" fmla="*/ 1584 w 1650"/>
                <a:gd name="T81" fmla="*/ 144 h 198"/>
                <a:gd name="T82" fmla="*/ 1626 w 1650"/>
                <a:gd name="T83" fmla="*/ 2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50" h="198">
                  <a:moveTo>
                    <a:pt x="0" y="54"/>
                  </a:moveTo>
                  <a:lnTo>
                    <a:pt x="12" y="18"/>
                  </a:lnTo>
                  <a:lnTo>
                    <a:pt x="24" y="156"/>
                  </a:lnTo>
                  <a:lnTo>
                    <a:pt x="36" y="24"/>
                  </a:lnTo>
                  <a:lnTo>
                    <a:pt x="48" y="156"/>
                  </a:lnTo>
                  <a:lnTo>
                    <a:pt x="66" y="30"/>
                  </a:lnTo>
                  <a:lnTo>
                    <a:pt x="78" y="24"/>
                  </a:lnTo>
                  <a:lnTo>
                    <a:pt x="90" y="96"/>
                  </a:lnTo>
                  <a:lnTo>
                    <a:pt x="102" y="102"/>
                  </a:lnTo>
                  <a:lnTo>
                    <a:pt x="114" y="18"/>
                  </a:lnTo>
                  <a:lnTo>
                    <a:pt x="126" y="186"/>
                  </a:lnTo>
                  <a:lnTo>
                    <a:pt x="144" y="96"/>
                  </a:lnTo>
                  <a:lnTo>
                    <a:pt x="156" y="72"/>
                  </a:lnTo>
                  <a:lnTo>
                    <a:pt x="168" y="54"/>
                  </a:lnTo>
                  <a:lnTo>
                    <a:pt x="180" y="156"/>
                  </a:lnTo>
                  <a:lnTo>
                    <a:pt x="192" y="198"/>
                  </a:lnTo>
                  <a:lnTo>
                    <a:pt x="204" y="174"/>
                  </a:lnTo>
                  <a:lnTo>
                    <a:pt x="222" y="42"/>
                  </a:lnTo>
                  <a:lnTo>
                    <a:pt x="234" y="0"/>
                  </a:lnTo>
                  <a:lnTo>
                    <a:pt x="246" y="120"/>
                  </a:lnTo>
                  <a:lnTo>
                    <a:pt x="258" y="0"/>
                  </a:lnTo>
                  <a:lnTo>
                    <a:pt x="270" y="132"/>
                  </a:lnTo>
                  <a:lnTo>
                    <a:pt x="282" y="174"/>
                  </a:lnTo>
                  <a:lnTo>
                    <a:pt x="300" y="120"/>
                  </a:lnTo>
                  <a:lnTo>
                    <a:pt x="312" y="84"/>
                  </a:lnTo>
                  <a:lnTo>
                    <a:pt x="324" y="72"/>
                  </a:lnTo>
                  <a:lnTo>
                    <a:pt x="336" y="90"/>
                  </a:lnTo>
                  <a:lnTo>
                    <a:pt x="348" y="138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90" y="174"/>
                  </a:lnTo>
                  <a:lnTo>
                    <a:pt x="402" y="54"/>
                  </a:lnTo>
                  <a:lnTo>
                    <a:pt x="414" y="108"/>
                  </a:lnTo>
                  <a:lnTo>
                    <a:pt x="426" y="180"/>
                  </a:lnTo>
                  <a:lnTo>
                    <a:pt x="438" y="60"/>
                  </a:lnTo>
                  <a:lnTo>
                    <a:pt x="456" y="162"/>
                  </a:lnTo>
                  <a:lnTo>
                    <a:pt x="468" y="36"/>
                  </a:lnTo>
                  <a:lnTo>
                    <a:pt x="480" y="96"/>
                  </a:lnTo>
                  <a:lnTo>
                    <a:pt x="492" y="90"/>
                  </a:lnTo>
                  <a:lnTo>
                    <a:pt x="504" y="156"/>
                  </a:lnTo>
                  <a:lnTo>
                    <a:pt x="516" y="42"/>
                  </a:lnTo>
                  <a:lnTo>
                    <a:pt x="534" y="96"/>
                  </a:lnTo>
                  <a:lnTo>
                    <a:pt x="546" y="84"/>
                  </a:lnTo>
                  <a:lnTo>
                    <a:pt x="558" y="114"/>
                  </a:lnTo>
                  <a:lnTo>
                    <a:pt x="570" y="54"/>
                  </a:lnTo>
                  <a:lnTo>
                    <a:pt x="582" y="186"/>
                  </a:lnTo>
                  <a:lnTo>
                    <a:pt x="594" y="78"/>
                  </a:lnTo>
                  <a:lnTo>
                    <a:pt x="612" y="24"/>
                  </a:lnTo>
                  <a:lnTo>
                    <a:pt x="624" y="108"/>
                  </a:lnTo>
                  <a:lnTo>
                    <a:pt x="636" y="66"/>
                  </a:lnTo>
                  <a:lnTo>
                    <a:pt x="648" y="138"/>
                  </a:lnTo>
                  <a:lnTo>
                    <a:pt x="660" y="78"/>
                  </a:lnTo>
                  <a:lnTo>
                    <a:pt x="678" y="144"/>
                  </a:lnTo>
                  <a:lnTo>
                    <a:pt x="690" y="36"/>
                  </a:lnTo>
                  <a:lnTo>
                    <a:pt x="702" y="36"/>
                  </a:lnTo>
                  <a:lnTo>
                    <a:pt x="714" y="6"/>
                  </a:lnTo>
                  <a:lnTo>
                    <a:pt x="726" y="108"/>
                  </a:lnTo>
                  <a:lnTo>
                    <a:pt x="738" y="108"/>
                  </a:lnTo>
                  <a:lnTo>
                    <a:pt x="756" y="78"/>
                  </a:lnTo>
                  <a:lnTo>
                    <a:pt x="768" y="30"/>
                  </a:lnTo>
                  <a:lnTo>
                    <a:pt x="780" y="198"/>
                  </a:lnTo>
                  <a:lnTo>
                    <a:pt x="792" y="162"/>
                  </a:lnTo>
                  <a:lnTo>
                    <a:pt x="804" y="6"/>
                  </a:lnTo>
                  <a:lnTo>
                    <a:pt x="816" y="6"/>
                  </a:lnTo>
                  <a:lnTo>
                    <a:pt x="834" y="108"/>
                  </a:lnTo>
                  <a:lnTo>
                    <a:pt x="846" y="36"/>
                  </a:lnTo>
                  <a:lnTo>
                    <a:pt x="858" y="12"/>
                  </a:lnTo>
                  <a:lnTo>
                    <a:pt x="870" y="66"/>
                  </a:lnTo>
                  <a:lnTo>
                    <a:pt x="882" y="126"/>
                  </a:lnTo>
                  <a:lnTo>
                    <a:pt x="894" y="120"/>
                  </a:lnTo>
                  <a:lnTo>
                    <a:pt x="912" y="114"/>
                  </a:lnTo>
                  <a:lnTo>
                    <a:pt x="924" y="60"/>
                  </a:lnTo>
                  <a:lnTo>
                    <a:pt x="936" y="108"/>
                  </a:lnTo>
                  <a:lnTo>
                    <a:pt x="948" y="6"/>
                  </a:lnTo>
                  <a:lnTo>
                    <a:pt x="960" y="126"/>
                  </a:lnTo>
                  <a:lnTo>
                    <a:pt x="972" y="132"/>
                  </a:lnTo>
                  <a:lnTo>
                    <a:pt x="990" y="18"/>
                  </a:lnTo>
                  <a:lnTo>
                    <a:pt x="1002" y="90"/>
                  </a:lnTo>
                  <a:lnTo>
                    <a:pt x="1014" y="48"/>
                  </a:lnTo>
                  <a:lnTo>
                    <a:pt x="1026" y="174"/>
                  </a:lnTo>
                  <a:lnTo>
                    <a:pt x="1038" y="108"/>
                  </a:lnTo>
                  <a:lnTo>
                    <a:pt x="1050" y="186"/>
                  </a:lnTo>
                  <a:lnTo>
                    <a:pt x="1068" y="66"/>
                  </a:lnTo>
                  <a:lnTo>
                    <a:pt x="1080" y="60"/>
                  </a:lnTo>
                  <a:lnTo>
                    <a:pt x="1092" y="12"/>
                  </a:lnTo>
                  <a:lnTo>
                    <a:pt x="1104" y="66"/>
                  </a:lnTo>
                  <a:lnTo>
                    <a:pt x="1116" y="60"/>
                  </a:lnTo>
                  <a:lnTo>
                    <a:pt x="1128" y="24"/>
                  </a:lnTo>
                  <a:lnTo>
                    <a:pt x="1146" y="108"/>
                  </a:lnTo>
                  <a:lnTo>
                    <a:pt x="1158" y="108"/>
                  </a:lnTo>
                  <a:lnTo>
                    <a:pt x="1170" y="36"/>
                  </a:lnTo>
                  <a:lnTo>
                    <a:pt x="1182" y="30"/>
                  </a:lnTo>
                  <a:lnTo>
                    <a:pt x="1194" y="162"/>
                  </a:lnTo>
                  <a:lnTo>
                    <a:pt x="1206" y="198"/>
                  </a:lnTo>
                  <a:lnTo>
                    <a:pt x="1224" y="192"/>
                  </a:lnTo>
                  <a:lnTo>
                    <a:pt x="1236" y="174"/>
                  </a:lnTo>
                  <a:lnTo>
                    <a:pt x="1248" y="168"/>
                  </a:lnTo>
                  <a:lnTo>
                    <a:pt x="1260" y="72"/>
                  </a:lnTo>
                  <a:lnTo>
                    <a:pt x="1272" y="198"/>
                  </a:lnTo>
                  <a:lnTo>
                    <a:pt x="1290" y="102"/>
                  </a:lnTo>
                  <a:lnTo>
                    <a:pt x="1302" y="60"/>
                  </a:lnTo>
                  <a:lnTo>
                    <a:pt x="1314" y="180"/>
                  </a:lnTo>
                  <a:lnTo>
                    <a:pt x="1326" y="156"/>
                  </a:lnTo>
                  <a:lnTo>
                    <a:pt x="1338" y="144"/>
                  </a:lnTo>
                  <a:lnTo>
                    <a:pt x="1350" y="168"/>
                  </a:lnTo>
                  <a:lnTo>
                    <a:pt x="1368" y="138"/>
                  </a:lnTo>
                  <a:lnTo>
                    <a:pt x="1380" y="36"/>
                  </a:lnTo>
                  <a:lnTo>
                    <a:pt x="1392" y="138"/>
                  </a:lnTo>
                  <a:lnTo>
                    <a:pt x="1404" y="42"/>
                  </a:lnTo>
                  <a:lnTo>
                    <a:pt x="1416" y="90"/>
                  </a:lnTo>
                  <a:lnTo>
                    <a:pt x="1428" y="90"/>
                  </a:lnTo>
                  <a:lnTo>
                    <a:pt x="1446" y="54"/>
                  </a:lnTo>
                  <a:lnTo>
                    <a:pt x="1458" y="42"/>
                  </a:lnTo>
                  <a:lnTo>
                    <a:pt x="1470" y="18"/>
                  </a:lnTo>
                  <a:lnTo>
                    <a:pt x="1482" y="174"/>
                  </a:lnTo>
                  <a:lnTo>
                    <a:pt x="1494" y="36"/>
                  </a:lnTo>
                  <a:lnTo>
                    <a:pt x="1506" y="162"/>
                  </a:lnTo>
                  <a:lnTo>
                    <a:pt x="1524" y="198"/>
                  </a:lnTo>
                  <a:lnTo>
                    <a:pt x="1536" y="174"/>
                  </a:lnTo>
                  <a:lnTo>
                    <a:pt x="1548" y="174"/>
                  </a:lnTo>
                  <a:lnTo>
                    <a:pt x="1560" y="174"/>
                  </a:lnTo>
                  <a:lnTo>
                    <a:pt x="1572" y="12"/>
                  </a:lnTo>
                  <a:lnTo>
                    <a:pt x="1584" y="144"/>
                  </a:lnTo>
                  <a:lnTo>
                    <a:pt x="1602" y="6"/>
                  </a:lnTo>
                  <a:lnTo>
                    <a:pt x="1614" y="72"/>
                  </a:lnTo>
                  <a:lnTo>
                    <a:pt x="1626" y="24"/>
                  </a:lnTo>
                  <a:lnTo>
                    <a:pt x="1638" y="126"/>
                  </a:lnTo>
                  <a:lnTo>
                    <a:pt x="1650" y="156"/>
                  </a:lnTo>
                </a:path>
              </a:pathLst>
            </a:custGeom>
            <a:noFill/>
            <a:ln w="2540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>
              <a:off x="4676775" y="2466975"/>
              <a:ext cx="1495425" cy="304800"/>
            </a:xfrm>
            <a:custGeom>
              <a:avLst/>
              <a:gdLst>
                <a:gd name="T0" fmla="*/ 12 w 942"/>
                <a:gd name="T1" fmla="*/ 156 h 192"/>
                <a:gd name="T2" fmla="*/ 42 w 942"/>
                <a:gd name="T3" fmla="*/ 144 h 192"/>
                <a:gd name="T4" fmla="*/ 66 w 942"/>
                <a:gd name="T5" fmla="*/ 192 h 192"/>
                <a:gd name="T6" fmla="*/ 90 w 942"/>
                <a:gd name="T7" fmla="*/ 0 h 192"/>
                <a:gd name="T8" fmla="*/ 120 w 942"/>
                <a:gd name="T9" fmla="*/ 192 h 192"/>
                <a:gd name="T10" fmla="*/ 144 w 942"/>
                <a:gd name="T11" fmla="*/ 120 h 192"/>
                <a:gd name="T12" fmla="*/ 168 w 942"/>
                <a:gd name="T13" fmla="*/ 84 h 192"/>
                <a:gd name="T14" fmla="*/ 198 w 942"/>
                <a:gd name="T15" fmla="*/ 90 h 192"/>
                <a:gd name="T16" fmla="*/ 222 w 942"/>
                <a:gd name="T17" fmla="*/ 162 h 192"/>
                <a:gd name="T18" fmla="*/ 246 w 942"/>
                <a:gd name="T19" fmla="*/ 186 h 192"/>
                <a:gd name="T20" fmla="*/ 276 w 942"/>
                <a:gd name="T21" fmla="*/ 48 h 192"/>
                <a:gd name="T22" fmla="*/ 300 w 942"/>
                <a:gd name="T23" fmla="*/ 60 h 192"/>
                <a:gd name="T24" fmla="*/ 330 w 942"/>
                <a:gd name="T25" fmla="*/ 72 h 192"/>
                <a:gd name="T26" fmla="*/ 354 w 942"/>
                <a:gd name="T27" fmla="*/ 108 h 192"/>
                <a:gd name="T28" fmla="*/ 378 w 942"/>
                <a:gd name="T29" fmla="*/ 150 h 192"/>
                <a:gd name="T30" fmla="*/ 408 w 942"/>
                <a:gd name="T31" fmla="*/ 90 h 192"/>
                <a:gd name="T32" fmla="*/ 432 w 942"/>
                <a:gd name="T33" fmla="*/ 126 h 192"/>
                <a:gd name="T34" fmla="*/ 456 w 942"/>
                <a:gd name="T35" fmla="*/ 108 h 192"/>
                <a:gd name="T36" fmla="*/ 486 w 942"/>
                <a:gd name="T37" fmla="*/ 114 h 192"/>
                <a:gd name="T38" fmla="*/ 510 w 942"/>
                <a:gd name="T39" fmla="*/ 24 h 192"/>
                <a:gd name="T40" fmla="*/ 534 w 942"/>
                <a:gd name="T41" fmla="*/ 24 h 192"/>
                <a:gd name="T42" fmla="*/ 564 w 942"/>
                <a:gd name="T43" fmla="*/ 186 h 192"/>
                <a:gd name="T44" fmla="*/ 588 w 942"/>
                <a:gd name="T45" fmla="*/ 72 h 192"/>
                <a:gd name="T46" fmla="*/ 612 w 942"/>
                <a:gd name="T47" fmla="*/ 156 h 192"/>
                <a:gd name="T48" fmla="*/ 642 w 942"/>
                <a:gd name="T49" fmla="*/ 36 h 192"/>
                <a:gd name="T50" fmla="*/ 666 w 942"/>
                <a:gd name="T51" fmla="*/ 168 h 192"/>
                <a:gd name="T52" fmla="*/ 690 w 942"/>
                <a:gd name="T53" fmla="*/ 114 h 192"/>
                <a:gd name="T54" fmla="*/ 720 w 942"/>
                <a:gd name="T55" fmla="*/ 48 h 192"/>
                <a:gd name="T56" fmla="*/ 744 w 942"/>
                <a:gd name="T57" fmla="*/ 192 h 192"/>
                <a:gd name="T58" fmla="*/ 768 w 942"/>
                <a:gd name="T59" fmla="*/ 72 h 192"/>
                <a:gd name="T60" fmla="*/ 798 w 942"/>
                <a:gd name="T61" fmla="*/ 6 h 192"/>
                <a:gd name="T62" fmla="*/ 822 w 942"/>
                <a:gd name="T63" fmla="*/ 120 h 192"/>
                <a:gd name="T64" fmla="*/ 846 w 942"/>
                <a:gd name="T65" fmla="*/ 174 h 192"/>
                <a:gd name="T66" fmla="*/ 876 w 942"/>
                <a:gd name="T67" fmla="*/ 66 h 192"/>
                <a:gd name="T68" fmla="*/ 900 w 942"/>
                <a:gd name="T69" fmla="*/ 66 h 192"/>
                <a:gd name="T70" fmla="*/ 924 w 942"/>
                <a:gd name="T71" fmla="*/ 1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2" h="192">
                  <a:moveTo>
                    <a:pt x="0" y="150"/>
                  </a:moveTo>
                  <a:lnTo>
                    <a:pt x="12" y="156"/>
                  </a:lnTo>
                  <a:lnTo>
                    <a:pt x="30" y="84"/>
                  </a:lnTo>
                  <a:lnTo>
                    <a:pt x="42" y="144"/>
                  </a:lnTo>
                  <a:lnTo>
                    <a:pt x="54" y="132"/>
                  </a:lnTo>
                  <a:lnTo>
                    <a:pt x="66" y="192"/>
                  </a:lnTo>
                  <a:lnTo>
                    <a:pt x="78" y="78"/>
                  </a:lnTo>
                  <a:lnTo>
                    <a:pt x="90" y="0"/>
                  </a:lnTo>
                  <a:lnTo>
                    <a:pt x="108" y="24"/>
                  </a:lnTo>
                  <a:lnTo>
                    <a:pt x="120" y="192"/>
                  </a:lnTo>
                  <a:lnTo>
                    <a:pt x="132" y="66"/>
                  </a:lnTo>
                  <a:lnTo>
                    <a:pt x="144" y="120"/>
                  </a:lnTo>
                  <a:lnTo>
                    <a:pt x="156" y="174"/>
                  </a:lnTo>
                  <a:lnTo>
                    <a:pt x="168" y="84"/>
                  </a:lnTo>
                  <a:lnTo>
                    <a:pt x="186" y="108"/>
                  </a:lnTo>
                  <a:lnTo>
                    <a:pt x="198" y="90"/>
                  </a:lnTo>
                  <a:lnTo>
                    <a:pt x="210" y="12"/>
                  </a:lnTo>
                  <a:lnTo>
                    <a:pt x="222" y="162"/>
                  </a:lnTo>
                  <a:lnTo>
                    <a:pt x="234" y="108"/>
                  </a:lnTo>
                  <a:lnTo>
                    <a:pt x="246" y="186"/>
                  </a:lnTo>
                  <a:lnTo>
                    <a:pt x="264" y="120"/>
                  </a:lnTo>
                  <a:lnTo>
                    <a:pt x="276" y="48"/>
                  </a:lnTo>
                  <a:lnTo>
                    <a:pt x="288" y="174"/>
                  </a:lnTo>
                  <a:lnTo>
                    <a:pt x="300" y="60"/>
                  </a:lnTo>
                  <a:lnTo>
                    <a:pt x="312" y="132"/>
                  </a:lnTo>
                  <a:lnTo>
                    <a:pt x="330" y="72"/>
                  </a:lnTo>
                  <a:lnTo>
                    <a:pt x="342" y="162"/>
                  </a:lnTo>
                  <a:lnTo>
                    <a:pt x="354" y="108"/>
                  </a:lnTo>
                  <a:lnTo>
                    <a:pt x="366" y="192"/>
                  </a:lnTo>
                  <a:lnTo>
                    <a:pt x="378" y="150"/>
                  </a:lnTo>
                  <a:lnTo>
                    <a:pt x="390" y="144"/>
                  </a:lnTo>
                  <a:lnTo>
                    <a:pt x="408" y="90"/>
                  </a:lnTo>
                  <a:lnTo>
                    <a:pt x="420" y="150"/>
                  </a:lnTo>
                  <a:lnTo>
                    <a:pt x="432" y="126"/>
                  </a:lnTo>
                  <a:lnTo>
                    <a:pt x="444" y="42"/>
                  </a:lnTo>
                  <a:lnTo>
                    <a:pt x="456" y="108"/>
                  </a:lnTo>
                  <a:lnTo>
                    <a:pt x="468" y="186"/>
                  </a:lnTo>
                  <a:lnTo>
                    <a:pt x="486" y="114"/>
                  </a:lnTo>
                  <a:lnTo>
                    <a:pt x="498" y="96"/>
                  </a:lnTo>
                  <a:lnTo>
                    <a:pt x="510" y="24"/>
                  </a:lnTo>
                  <a:lnTo>
                    <a:pt x="522" y="132"/>
                  </a:lnTo>
                  <a:lnTo>
                    <a:pt x="534" y="24"/>
                  </a:lnTo>
                  <a:lnTo>
                    <a:pt x="546" y="78"/>
                  </a:lnTo>
                  <a:lnTo>
                    <a:pt x="564" y="186"/>
                  </a:lnTo>
                  <a:lnTo>
                    <a:pt x="576" y="144"/>
                  </a:lnTo>
                  <a:lnTo>
                    <a:pt x="588" y="72"/>
                  </a:lnTo>
                  <a:lnTo>
                    <a:pt x="600" y="96"/>
                  </a:lnTo>
                  <a:lnTo>
                    <a:pt x="612" y="156"/>
                  </a:lnTo>
                  <a:lnTo>
                    <a:pt x="624" y="144"/>
                  </a:lnTo>
                  <a:lnTo>
                    <a:pt x="642" y="36"/>
                  </a:lnTo>
                  <a:lnTo>
                    <a:pt x="654" y="66"/>
                  </a:lnTo>
                  <a:lnTo>
                    <a:pt x="666" y="168"/>
                  </a:lnTo>
                  <a:lnTo>
                    <a:pt x="678" y="48"/>
                  </a:lnTo>
                  <a:lnTo>
                    <a:pt x="690" y="114"/>
                  </a:lnTo>
                  <a:lnTo>
                    <a:pt x="702" y="102"/>
                  </a:lnTo>
                  <a:lnTo>
                    <a:pt x="720" y="48"/>
                  </a:lnTo>
                  <a:lnTo>
                    <a:pt x="732" y="114"/>
                  </a:lnTo>
                  <a:lnTo>
                    <a:pt x="744" y="192"/>
                  </a:lnTo>
                  <a:lnTo>
                    <a:pt x="756" y="180"/>
                  </a:lnTo>
                  <a:lnTo>
                    <a:pt x="768" y="72"/>
                  </a:lnTo>
                  <a:lnTo>
                    <a:pt x="780" y="102"/>
                  </a:lnTo>
                  <a:lnTo>
                    <a:pt x="798" y="6"/>
                  </a:lnTo>
                  <a:lnTo>
                    <a:pt x="810" y="174"/>
                  </a:lnTo>
                  <a:lnTo>
                    <a:pt x="822" y="120"/>
                  </a:lnTo>
                  <a:lnTo>
                    <a:pt x="834" y="84"/>
                  </a:lnTo>
                  <a:lnTo>
                    <a:pt x="846" y="174"/>
                  </a:lnTo>
                  <a:lnTo>
                    <a:pt x="858" y="12"/>
                  </a:lnTo>
                  <a:lnTo>
                    <a:pt x="876" y="66"/>
                  </a:lnTo>
                  <a:lnTo>
                    <a:pt x="888" y="12"/>
                  </a:lnTo>
                  <a:lnTo>
                    <a:pt x="900" y="66"/>
                  </a:lnTo>
                  <a:lnTo>
                    <a:pt x="912" y="192"/>
                  </a:lnTo>
                  <a:lnTo>
                    <a:pt x="924" y="132"/>
                  </a:lnTo>
                  <a:lnTo>
                    <a:pt x="942" y="174"/>
                  </a:lnTo>
                </a:path>
              </a:pathLst>
            </a:custGeom>
            <a:noFill/>
            <a:ln w="2540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Comparison of Depth Accuracy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25850" y="2793832"/>
            <a:ext cx="1892808" cy="0"/>
          </a:xfrm>
          <a:prstGeom prst="line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13500" y="2793832"/>
            <a:ext cx="1892808" cy="0"/>
          </a:xfrm>
          <a:prstGeom prst="line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 rot="20287302">
            <a:off x="4105919" y="5225825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24" name="Straight Connector 23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>
            <a:off x="838200" y="2793832"/>
            <a:ext cx="0" cy="2329993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-64341" y="3860441"/>
            <a:ext cx="143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10 meters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26592" y="1154668"/>
            <a:ext cx="189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Time-of-Flight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25850" y="1154668"/>
            <a:ext cx="189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Structured Light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13501" y="1154668"/>
            <a:ext cx="189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Stereo / </a:t>
            </a:r>
            <a:r>
              <a:rPr kumimoji="1" lang="en-US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SfM</a:t>
            </a:r>
            <a:endParaRPr kumimoji="1" lang="en-US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295577" y="2817184"/>
            <a:ext cx="292608" cy="2322576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596423" y="2817184"/>
            <a:ext cx="289671" cy="2326389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 rot="15662093">
            <a:off x="1918194" y="5343419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57" name="Rectangle 56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 rot="20287302">
            <a:off x="1271892" y="5225825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60" name="Straight Connector 59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 rot="15654718">
            <a:off x="7486826" y="5343419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66" name="Rectangle 65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 rot="16554710">
            <a:off x="6802258" y="5343419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75" name="Rectangle 74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926592" y="2772820"/>
            <a:ext cx="1892808" cy="13145"/>
            <a:chOff x="2057400" y="2600325"/>
            <a:chExt cx="4114800" cy="28575"/>
          </a:xfrm>
        </p:grpSpPr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2057400" y="2600325"/>
              <a:ext cx="2619375" cy="28575"/>
            </a:xfrm>
            <a:custGeom>
              <a:avLst/>
              <a:gdLst>
                <a:gd name="T0" fmla="*/ 24 w 1650"/>
                <a:gd name="T1" fmla="*/ 6 h 18"/>
                <a:gd name="T2" fmla="*/ 66 w 1650"/>
                <a:gd name="T3" fmla="*/ 6 h 18"/>
                <a:gd name="T4" fmla="*/ 102 w 1650"/>
                <a:gd name="T5" fmla="*/ 12 h 18"/>
                <a:gd name="T6" fmla="*/ 144 w 1650"/>
                <a:gd name="T7" fmla="*/ 12 h 18"/>
                <a:gd name="T8" fmla="*/ 180 w 1650"/>
                <a:gd name="T9" fmla="*/ 12 h 18"/>
                <a:gd name="T10" fmla="*/ 222 w 1650"/>
                <a:gd name="T11" fmla="*/ 0 h 18"/>
                <a:gd name="T12" fmla="*/ 258 w 1650"/>
                <a:gd name="T13" fmla="*/ 18 h 18"/>
                <a:gd name="T14" fmla="*/ 300 w 1650"/>
                <a:gd name="T15" fmla="*/ 12 h 18"/>
                <a:gd name="T16" fmla="*/ 336 w 1650"/>
                <a:gd name="T17" fmla="*/ 12 h 18"/>
                <a:gd name="T18" fmla="*/ 378 w 1650"/>
                <a:gd name="T19" fmla="*/ 18 h 18"/>
                <a:gd name="T20" fmla="*/ 414 w 1650"/>
                <a:gd name="T21" fmla="*/ 12 h 18"/>
                <a:gd name="T22" fmla="*/ 456 w 1650"/>
                <a:gd name="T23" fmla="*/ 6 h 18"/>
                <a:gd name="T24" fmla="*/ 492 w 1650"/>
                <a:gd name="T25" fmla="*/ 6 h 18"/>
                <a:gd name="T26" fmla="*/ 534 w 1650"/>
                <a:gd name="T27" fmla="*/ 0 h 18"/>
                <a:gd name="T28" fmla="*/ 570 w 1650"/>
                <a:gd name="T29" fmla="*/ 0 h 18"/>
                <a:gd name="T30" fmla="*/ 612 w 1650"/>
                <a:gd name="T31" fmla="*/ 0 h 18"/>
                <a:gd name="T32" fmla="*/ 648 w 1650"/>
                <a:gd name="T33" fmla="*/ 12 h 18"/>
                <a:gd name="T34" fmla="*/ 690 w 1650"/>
                <a:gd name="T35" fmla="*/ 18 h 18"/>
                <a:gd name="T36" fmla="*/ 726 w 1650"/>
                <a:gd name="T37" fmla="*/ 0 h 18"/>
                <a:gd name="T38" fmla="*/ 768 w 1650"/>
                <a:gd name="T39" fmla="*/ 12 h 18"/>
                <a:gd name="T40" fmla="*/ 804 w 1650"/>
                <a:gd name="T41" fmla="*/ 12 h 18"/>
                <a:gd name="T42" fmla="*/ 846 w 1650"/>
                <a:gd name="T43" fmla="*/ 12 h 18"/>
                <a:gd name="T44" fmla="*/ 882 w 1650"/>
                <a:gd name="T45" fmla="*/ 6 h 18"/>
                <a:gd name="T46" fmla="*/ 924 w 1650"/>
                <a:gd name="T47" fmla="*/ 12 h 18"/>
                <a:gd name="T48" fmla="*/ 960 w 1650"/>
                <a:gd name="T49" fmla="*/ 0 h 18"/>
                <a:gd name="T50" fmla="*/ 1002 w 1650"/>
                <a:gd name="T51" fmla="*/ 6 h 18"/>
                <a:gd name="T52" fmla="*/ 1038 w 1650"/>
                <a:gd name="T53" fmla="*/ 18 h 18"/>
                <a:gd name="T54" fmla="*/ 1080 w 1650"/>
                <a:gd name="T55" fmla="*/ 12 h 18"/>
                <a:gd name="T56" fmla="*/ 1116 w 1650"/>
                <a:gd name="T57" fmla="*/ 18 h 18"/>
                <a:gd name="T58" fmla="*/ 1158 w 1650"/>
                <a:gd name="T59" fmla="*/ 0 h 18"/>
                <a:gd name="T60" fmla="*/ 1194 w 1650"/>
                <a:gd name="T61" fmla="*/ 6 h 18"/>
                <a:gd name="T62" fmla="*/ 1236 w 1650"/>
                <a:gd name="T63" fmla="*/ 12 h 18"/>
                <a:gd name="T64" fmla="*/ 1272 w 1650"/>
                <a:gd name="T65" fmla="*/ 6 h 18"/>
                <a:gd name="T66" fmla="*/ 1314 w 1650"/>
                <a:gd name="T67" fmla="*/ 6 h 18"/>
                <a:gd name="T68" fmla="*/ 1350 w 1650"/>
                <a:gd name="T69" fmla="*/ 6 h 18"/>
                <a:gd name="T70" fmla="*/ 1392 w 1650"/>
                <a:gd name="T71" fmla="*/ 0 h 18"/>
                <a:gd name="T72" fmla="*/ 1428 w 1650"/>
                <a:gd name="T73" fmla="*/ 12 h 18"/>
                <a:gd name="T74" fmla="*/ 1470 w 1650"/>
                <a:gd name="T75" fmla="*/ 18 h 18"/>
                <a:gd name="T76" fmla="*/ 1506 w 1650"/>
                <a:gd name="T77" fmla="*/ 6 h 18"/>
                <a:gd name="T78" fmla="*/ 1548 w 1650"/>
                <a:gd name="T79" fmla="*/ 0 h 18"/>
                <a:gd name="T80" fmla="*/ 1584 w 1650"/>
                <a:gd name="T81" fmla="*/ 18 h 18"/>
                <a:gd name="T82" fmla="*/ 1626 w 1650"/>
                <a:gd name="T8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50" h="18">
                  <a:moveTo>
                    <a:pt x="0" y="6"/>
                  </a:moveTo>
                  <a:lnTo>
                    <a:pt x="12" y="12"/>
                  </a:lnTo>
                  <a:lnTo>
                    <a:pt x="24" y="6"/>
                  </a:lnTo>
                  <a:lnTo>
                    <a:pt x="36" y="12"/>
                  </a:lnTo>
                  <a:lnTo>
                    <a:pt x="48" y="18"/>
                  </a:lnTo>
                  <a:lnTo>
                    <a:pt x="66" y="6"/>
                  </a:lnTo>
                  <a:lnTo>
                    <a:pt x="78" y="6"/>
                  </a:lnTo>
                  <a:lnTo>
                    <a:pt x="90" y="0"/>
                  </a:lnTo>
                  <a:lnTo>
                    <a:pt x="102" y="12"/>
                  </a:lnTo>
                  <a:lnTo>
                    <a:pt x="114" y="12"/>
                  </a:lnTo>
                  <a:lnTo>
                    <a:pt x="126" y="12"/>
                  </a:lnTo>
                  <a:lnTo>
                    <a:pt x="144" y="12"/>
                  </a:lnTo>
                  <a:lnTo>
                    <a:pt x="156" y="0"/>
                  </a:lnTo>
                  <a:lnTo>
                    <a:pt x="168" y="6"/>
                  </a:lnTo>
                  <a:lnTo>
                    <a:pt x="180" y="12"/>
                  </a:lnTo>
                  <a:lnTo>
                    <a:pt x="192" y="6"/>
                  </a:lnTo>
                  <a:lnTo>
                    <a:pt x="204" y="6"/>
                  </a:lnTo>
                  <a:lnTo>
                    <a:pt x="222" y="0"/>
                  </a:lnTo>
                  <a:lnTo>
                    <a:pt x="234" y="0"/>
                  </a:lnTo>
                  <a:lnTo>
                    <a:pt x="246" y="6"/>
                  </a:lnTo>
                  <a:lnTo>
                    <a:pt x="258" y="18"/>
                  </a:lnTo>
                  <a:lnTo>
                    <a:pt x="270" y="12"/>
                  </a:lnTo>
                  <a:lnTo>
                    <a:pt x="282" y="0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6" y="12"/>
                  </a:lnTo>
                  <a:lnTo>
                    <a:pt x="348" y="6"/>
                  </a:lnTo>
                  <a:lnTo>
                    <a:pt x="360" y="12"/>
                  </a:lnTo>
                  <a:lnTo>
                    <a:pt x="378" y="18"/>
                  </a:lnTo>
                  <a:lnTo>
                    <a:pt x="390" y="6"/>
                  </a:lnTo>
                  <a:lnTo>
                    <a:pt x="402" y="18"/>
                  </a:lnTo>
                  <a:lnTo>
                    <a:pt x="414" y="12"/>
                  </a:lnTo>
                  <a:lnTo>
                    <a:pt x="426" y="12"/>
                  </a:lnTo>
                  <a:lnTo>
                    <a:pt x="438" y="18"/>
                  </a:lnTo>
                  <a:lnTo>
                    <a:pt x="456" y="6"/>
                  </a:lnTo>
                  <a:lnTo>
                    <a:pt x="468" y="0"/>
                  </a:lnTo>
                  <a:lnTo>
                    <a:pt x="480" y="18"/>
                  </a:lnTo>
                  <a:lnTo>
                    <a:pt x="492" y="6"/>
                  </a:lnTo>
                  <a:lnTo>
                    <a:pt x="504" y="0"/>
                  </a:lnTo>
                  <a:lnTo>
                    <a:pt x="516" y="0"/>
                  </a:lnTo>
                  <a:lnTo>
                    <a:pt x="534" y="0"/>
                  </a:lnTo>
                  <a:lnTo>
                    <a:pt x="546" y="18"/>
                  </a:lnTo>
                  <a:lnTo>
                    <a:pt x="558" y="6"/>
                  </a:lnTo>
                  <a:lnTo>
                    <a:pt x="570" y="0"/>
                  </a:lnTo>
                  <a:lnTo>
                    <a:pt x="582" y="6"/>
                  </a:lnTo>
                  <a:lnTo>
                    <a:pt x="594" y="0"/>
                  </a:lnTo>
                  <a:lnTo>
                    <a:pt x="612" y="0"/>
                  </a:lnTo>
                  <a:lnTo>
                    <a:pt x="624" y="0"/>
                  </a:lnTo>
                  <a:lnTo>
                    <a:pt x="636" y="18"/>
                  </a:lnTo>
                  <a:lnTo>
                    <a:pt x="648" y="12"/>
                  </a:lnTo>
                  <a:lnTo>
                    <a:pt x="660" y="12"/>
                  </a:lnTo>
                  <a:lnTo>
                    <a:pt x="678" y="18"/>
                  </a:lnTo>
                  <a:lnTo>
                    <a:pt x="690" y="18"/>
                  </a:lnTo>
                  <a:lnTo>
                    <a:pt x="702" y="0"/>
                  </a:lnTo>
                  <a:lnTo>
                    <a:pt x="714" y="6"/>
                  </a:lnTo>
                  <a:lnTo>
                    <a:pt x="726" y="0"/>
                  </a:lnTo>
                  <a:lnTo>
                    <a:pt x="738" y="0"/>
                  </a:lnTo>
                  <a:lnTo>
                    <a:pt x="756" y="12"/>
                  </a:lnTo>
                  <a:lnTo>
                    <a:pt x="768" y="12"/>
                  </a:lnTo>
                  <a:lnTo>
                    <a:pt x="780" y="12"/>
                  </a:lnTo>
                  <a:lnTo>
                    <a:pt x="792" y="12"/>
                  </a:lnTo>
                  <a:lnTo>
                    <a:pt x="804" y="12"/>
                  </a:lnTo>
                  <a:lnTo>
                    <a:pt x="816" y="12"/>
                  </a:lnTo>
                  <a:lnTo>
                    <a:pt x="834" y="12"/>
                  </a:lnTo>
                  <a:lnTo>
                    <a:pt x="846" y="12"/>
                  </a:lnTo>
                  <a:lnTo>
                    <a:pt x="858" y="18"/>
                  </a:lnTo>
                  <a:lnTo>
                    <a:pt x="870" y="12"/>
                  </a:lnTo>
                  <a:lnTo>
                    <a:pt x="882" y="6"/>
                  </a:lnTo>
                  <a:lnTo>
                    <a:pt x="894" y="12"/>
                  </a:lnTo>
                  <a:lnTo>
                    <a:pt x="912" y="6"/>
                  </a:lnTo>
                  <a:lnTo>
                    <a:pt x="924" y="12"/>
                  </a:lnTo>
                  <a:lnTo>
                    <a:pt x="936" y="12"/>
                  </a:lnTo>
                  <a:lnTo>
                    <a:pt x="948" y="0"/>
                  </a:lnTo>
                  <a:lnTo>
                    <a:pt x="960" y="0"/>
                  </a:lnTo>
                  <a:lnTo>
                    <a:pt x="972" y="6"/>
                  </a:lnTo>
                  <a:lnTo>
                    <a:pt x="990" y="6"/>
                  </a:lnTo>
                  <a:lnTo>
                    <a:pt x="1002" y="6"/>
                  </a:lnTo>
                  <a:lnTo>
                    <a:pt x="1014" y="6"/>
                  </a:lnTo>
                  <a:lnTo>
                    <a:pt x="1026" y="6"/>
                  </a:lnTo>
                  <a:lnTo>
                    <a:pt x="1038" y="18"/>
                  </a:lnTo>
                  <a:lnTo>
                    <a:pt x="1050" y="12"/>
                  </a:lnTo>
                  <a:lnTo>
                    <a:pt x="1068" y="6"/>
                  </a:lnTo>
                  <a:lnTo>
                    <a:pt x="1080" y="12"/>
                  </a:lnTo>
                  <a:lnTo>
                    <a:pt x="1092" y="6"/>
                  </a:lnTo>
                  <a:lnTo>
                    <a:pt x="1104" y="12"/>
                  </a:lnTo>
                  <a:lnTo>
                    <a:pt x="1116" y="18"/>
                  </a:lnTo>
                  <a:lnTo>
                    <a:pt x="1128" y="12"/>
                  </a:lnTo>
                  <a:lnTo>
                    <a:pt x="1146" y="6"/>
                  </a:lnTo>
                  <a:lnTo>
                    <a:pt x="1158" y="0"/>
                  </a:lnTo>
                  <a:lnTo>
                    <a:pt x="1170" y="6"/>
                  </a:lnTo>
                  <a:lnTo>
                    <a:pt x="1182" y="6"/>
                  </a:lnTo>
                  <a:lnTo>
                    <a:pt x="1194" y="6"/>
                  </a:lnTo>
                  <a:lnTo>
                    <a:pt x="1206" y="6"/>
                  </a:lnTo>
                  <a:lnTo>
                    <a:pt x="1224" y="0"/>
                  </a:lnTo>
                  <a:lnTo>
                    <a:pt x="1236" y="12"/>
                  </a:lnTo>
                  <a:lnTo>
                    <a:pt x="1248" y="12"/>
                  </a:lnTo>
                  <a:lnTo>
                    <a:pt x="1260" y="12"/>
                  </a:lnTo>
                  <a:lnTo>
                    <a:pt x="1272" y="6"/>
                  </a:lnTo>
                  <a:lnTo>
                    <a:pt x="1290" y="6"/>
                  </a:lnTo>
                  <a:lnTo>
                    <a:pt x="1302" y="12"/>
                  </a:lnTo>
                  <a:lnTo>
                    <a:pt x="1314" y="6"/>
                  </a:lnTo>
                  <a:lnTo>
                    <a:pt x="1326" y="18"/>
                  </a:lnTo>
                  <a:lnTo>
                    <a:pt x="1338" y="18"/>
                  </a:lnTo>
                  <a:lnTo>
                    <a:pt x="1350" y="6"/>
                  </a:lnTo>
                  <a:lnTo>
                    <a:pt x="1368" y="6"/>
                  </a:lnTo>
                  <a:lnTo>
                    <a:pt x="1380" y="6"/>
                  </a:lnTo>
                  <a:lnTo>
                    <a:pt x="1392" y="0"/>
                  </a:lnTo>
                  <a:lnTo>
                    <a:pt x="1404" y="6"/>
                  </a:lnTo>
                  <a:lnTo>
                    <a:pt x="1416" y="6"/>
                  </a:lnTo>
                  <a:lnTo>
                    <a:pt x="1428" y="12"/>
                  </a:lnTo>
                  <a:lnTo>
                    <a:pt x="1446" y="18"/>
                  </a:lnTo>
                  <a:lnTo>
                    <a:pt x="1458" y="6"/>
                  </a:lnTo>
                  <a:lnTo>
                    <a:pt x="1470" y="18"/>
                  </a:lnTo>
                  <a:lnTo>
                    <a:pt x="1482" y="12"/>
                  </a:lnTo>
                  <a:lnTo>
                    <a:pt x="1494" y="12"/>
                  </a:lnTo>
                  <a:lnTo>
                    <a:pt x="1506" y="6"/>
                  </a:lnTo>
                  <a:lnTo>
                    <a:pt x="1524" y="6"/>
                  </a:lnTo>
                  <a:lnTo>
                    <a:pt x="1536" y="6"/>
                  </a:lnTo>
                  <a:lnTo>
                    <a:pt x="1548" y="0"/>
                  </a:lnTo>
                  <a:lnTo>
                    <a:pt x="1560" y="6"/>
                  </a:lnTo>
                  <a:lnTo>
                    <a:pt x="1572" y="0"/>
                  </a:lnTo>
                  <a:lnTo>
                    <a:pt x="1584" y="18"/>
                  </a:lnTo>
                  <a:lnTo>
                    <a:pt x="1602" y="0"/>
                  </a:lnTo>
                  <a:lnTo>
                    <a:pt x="1614" y="18"/>
                  </a:lnTo>
                  <a:lnTo>
                    <a:pt x="1626" y="12"/>
                  </a:lnTo>
                  <a:lnTo>
                    <a:pt x="1638" y="18"/>
                  </a:lnTo>
                  <a:lnTo>
                    <a:pt x="1650" y="6"/>
                  </a:lnTo>
                </a:path>
              </a:pathLst>
            </a:custGeom>
            <a:noFill/>
            <a:ln w="2540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4676775" y="2600325"/>
              <a:ext cx="1495425" cy="28575"/>
            </a:xfrm>
            <a:custGeom>
              <a:avLst/>
              <a:gdLst>
                <a:gd name="T0" fmla="*/ 12 w 942"/>
                <a:gd name="T1" fmla="*/ 0 h 18"/>
                <a:gd name="T2" fmla="*/ 42 w 942"/>
                <a:gd name="T3" fmla="*/ 18 h 18"/>
                <a:gd name="T4" fmla="*/ 66 w 942"/>
                <a:gd name="T5" fmla="*/ 6 h 18"/>
                <a:gd name="T6" fmla="*/ 90 w 942"/>
                <a:gd name="T7" fmla="*/ 12 h 18"/>
                <a:gd name="T8" fmla="*/ 120 w 942"/>
                <a:gd name="T9" fmla="*/ 6 h 18"/>
                <a:gd name="T10" fmla="*/ 144 w 942"/>
                <a:gd name="T11" fmla="*/ 12 h 18"/>
                <a:gd name="T12" fmla="*/ 168 w 942"/>
                <a:gd name="T13" fmla="*/ 6 h 18"/>
                <a:gd name="T14" fmla="*/ 198 w 942"/>
                <a:gd name="T15" fmla="*/ 6 h 18"/>
                <a:gd name="T16" fmla="*/ 222 w 942"/>
                <a:gd name="T17" fmla="*/ 18 h 18"/>
                <a:gd name="T18" fmla="*/ 246 w 942"/>
                <a:gd name="T19" fmla="*/ 0 h 18"/>
                <a:gd name="T20" fmla="*/ 276 w 942"/>
                <a:gd name="T21" fmla="*/ 6 h 18"/>
                <a:gd name="T22" fmla="*/ 300 w 942"/>
                <a:gd name="T23" fmla="*/ 12 h 18"/>
                <a:gd name="T24" fmla="*/ 330 w 942"/>
                <a:gd name="T25" fmla="*/ 12 h 18"/>
                <a:gd name="T26" fmla="*/ 354 w 942"/>
                <a:gd name="T27" fmla="*/ 12 h 18"/>
                <a:gd name="T28" fmla="*/ 378 w 942"/>
                <a:gd name="T29" fmla="*/ 12 h 18"/>
                <a:gd name="T30" fmla="*/ 408 w 942"/>
                <a:gd name="T31" fmla="*/ 6 h 18"/>
                <a:gd name="T32" fmla="*/ 432 w 942"/>
                <a:gd name="T33" fmla="*/ 18 h 18"/>
                <a:gd name="T34" fmla="*/ 456 w 942"/>
                <a:gd name="T35" fmla="*/ 6 h 18"/>
                <a:gd name="T36" fmla="*/ 486 w 942"/>
                <a:gd name="T37" fmla="*/ 0 h 18"/>
                <a:gd name="T38" fmla="*/ 510 w 942"/>
                <a:gd name="T39" fmla="*/ 18 h 18"/>
                <a:gd name="T40" fmla="*/ 534 w 942"/>
                <a:gd name="T41" fmla="*/ 0 h 18"/>
                <a:gd name="T42" fmla="*/ 564 w 942"/>
                <a:gd name="T43" fmla="*/ 12 h 18"/>
                <a:gd name="T44" fmla="*/ 588 w 942"/>
                <a:gd name="T45" fmla="*/ 0 h 18"/>
                <a:gd name="T46" fmla="*/ 612 w 942"/>
                <a:gd name="T47" fmla="*/ 12 h 18"/>
                <a:gd name="T48" fmla="*/ 642 w 942"/>
                <a:gd name="T49" fmla="*/ 18 h 18"/>
                <a:gd name="T50" fmla="*/ 666 w 942"/>
                <a:gd name="T51" fmla="*/ 18 h 18"/>
                <a:gd name="T52" fmla="*/ 690 w 942"/>
                <a:gd name="T53" fmla="*/ 12 h 18"/>
                <a:gd name="T54" fmla="*/ 720 w 942"/>
                <a:gd name="T55" fmla="*/ 12 h 18"/>
                <a:gd name="T56" fmla="*/ 744 w 942"/>
                <a:gd name="T57" fmla="*/ 12 h 18"/>
                <a:gd name="T58" fmla="*/ 768 w 942"/>
                <a:gd name="T59" fmla="*/ 6 h 18"/>
                <a:gd name="T60" fmla="*/ 798 w 942"/>
                <a:gd name="T61" fmla="*/ 0 h 18"/>
                <a:gd name="T62" fmla="*/ 822 w 942"/>
                <a:gd name="T63" fmla="*/ 12 h 18"/>
                <a:gd name="T64" fmla="*/ 846 w 942"/>
                <a:gd name="T65" fmla="*/ 6 h 18"/>
                <a:gd name="T66" fmla="*/ 876 w 942"/>
                <a:gd name="T67" fmla="*/ 18 h 18"/>
                <a:gd name="T68" fmla="*/ 900 w 942"/>
                <a:gd name="T69" fmla="*/ 6 h 18"/>
                <a:gd name="T70" fmla="*/ 924 w 942"/>
                <a:gd name="T71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2" h="18">
                  <a:moveTo>
                    <a:pt x="0" y="6"/>
                  </a:moveTo>
                  <a:lnTo>
                    <a:pt x="12" y="0"/>
                  </a:lnTo>
                  <a:lnTo>
                    <a:pt x="30" y="6"/>
                  </a:lnTo>
                  <a:lnTo>
                    <a:pt x="42" y="18"/>
                  </a:lnTo>
                  <a:lnTo>
                    <a:pt x="54" y="6"/>
                  </a:lnTo>
                  <a:lnTo>
                    <a:pt x="66" y="6"/>
                  </a:lnTo>
                  <a:lnTo>
                    <a:pt x="78" y="18"/>
                  </a:lnTo>
                  <a:lnTo>
                    <a:pt x="90" y="12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8"/>
                  </a:lnTo>
                  <a:lnTo>
                    <a:pt x="144" y="12"/>
                  </a:lnTo>
                  <a:lnTo>
                    <a:pt x="156" y="12"/>
                  </a:lnTo>
                  <a:lnTo>
                    <a:pt x="168" y="6"/>
                  </a:lnTo>
                  <a:lnTo>
                    <a:pt x="186" y="18"/>
                  </a:lnTo>
                  <a:lnTo>
                    <a:pt x="198" y="6"/>
                  </a:lnTo>
                  <a:lnTo>
                    <a:pt x="210" y="0"/>
                  </a:lnTo>
                  <a:lnTo>
                    <a:pt x="222" y="18"/>
                  </a:lnTo>
                  <a:lnTo>
                    <a:pt x="234" y="6"/>
                  </a:lnTo>
                  <a:lnTo>
                    <a:pt x="246" y="0"/>
                  </a:lnTo>
                  <a:lnTo>
                    <a:pt x="264" y="6"/>
                  </a:lnTo>
                  <a:lnTo>
                    <a:pt x="276" y="6"/>
                  </a:lnTo>
                  <a:lnTo>
                    <a:pt x="288" y="12"/>
                  </a:lnTo>
                  <a:lnTo>
                    <a:pt x="300" y="12"/>
                  </a:lnTo>
                  <a:lnTo>
                    <a:pt x="312" y="18"/>
                  </a:lnTo>
                  <a:lnTo>
                    <a:pt x="330" y="12"/>
                  </a:lnTo>
                  <a:lnTo>
                    <a:pt x="342" y="12"/>
                  </a:lnTo>
                  <a:lnTo>
                    <a:pt x="354" y="12"/>
                  </a:lnTo>
                  <a:lnTo>
                    <a:pt x="366" y="0"/>
                  </a:lnTo>
                  <a:lnTo>
                    <a:pt x="378" y="12"/>
                  </a:lnTo>
                  <a:lnTo>
                    <a:pt x="390" y="0"/>
                  </a:lnTo>
                  <a:lnTo>
                    <a:pt x="408" y="6"/>
                  </a:lnTo>
                  <a:lnTo>
                    <a:pt x="420" y="12"/>
                  </a:lnTo>
                  <a:lnTo>
                    <a:pt x="432" y="18"/>
                  </a:lnTo>
                  <a:lnTo>
                    <a:pt x="444" y="18"/>
                  </a:lnTo>
                  <a:lnTo>
                    <a:pt x="456" y="6"/>
                  </a:lnTo>
                  <a:lnTo>
                    <a:pt x="468" y="12"/>
                  </a:lnTo>
                  <a:lnTo>
                    <a:pt x="486" y="0"/>
                  </a:lnTo>
                  <a:lnTo>
                    <a:pt x="498" y="12"/>
                  </a:lnTo>
                  <a:lnTo>
                    <a:pt x="510" y="18"/>
                  </a:lnTo>
                  <a:lnTo>
                    <a:pt x="522" y="6"/>
                  </a:lnTo>
                  <a:lnTo>
                    <a:pt x="534" y="0"/>
                  </a:lnTo>
                  <a:lnTo>
                    <a:pt x="546" y="6"/>
                  </a:lnTo>
                  <a:lnTo>
                    <a:pt x="564" y="12"/>
                  </a:lnTo>
                  <a:lnTo>
                    <a:pt x="576" y="12"/>
                  </a:lnTo>
                  <a:lnTo>
                    <a:pt x="588" y="0"/>
                  </a:lnTo>
                  <a:lnTo>
                    <a:pt x="600" y="0"/>
                  </a:lnTo>
                  <a:lnTo>
                    <a:pt x="612" y="12"/>
                  </a:lnTo>
                  <a:lnTo>
                    <a:pt x="624" y="18"/>
                  </a:lnTo>
                  <a:lnTo>
                    <a:pt x="642" y="18"/>
                  </a:lnTo>
                  <a:lnTo>
                    <a:pt x="654" y="6"/>
                  </a:lnTo>
                  <a:lnTo>
                    <a:pt x="666" y="18"/>
                  </a:lnTo>
                  <a:lnTo>
                    <a:pt x="678" y="12"/>
                  </a:lnTo>
                  <a:lnTo>
                    <a:pt x="690" y="12"/>
                  </a:lnTo>
                  <a:lnTo>
                    <a:pt x="702" y="12"/>
                  </a:lnTo>
                  <a:lnTo>
                    <a:pt x="720" y="12"/>
                  </a:lnTo>
                  <a:lnTo>
                    <a:pt x="732" y="12"/>
                  </a:lnTo>
                  <a:lnTo>
                    <a:pt x="744" y="12"/>
                  </a:lnTo>
                  <a:lnTo>
                    <a:pt x="756" y="18"/>
                  </a:lnTo>
                  <a:lnTo>
                    <a:pt x="768" y="6"/>
                  </a:lnTo>
                  <a:lnTo>
                    <a:pt x="780" y="18"/>
                  </a:lnTo>
                  <a:lnTo>
                    <a:pt x="798" y="0"/>
                  </a:lnTo>
                  <a:lnTo>
                    <a:pt x="810" y="12"/>
                  </a:lnTo>
                  <a:lnTo>
                    <a:pt x="822" y="12"/>
                  </a:lnTo>
                  <a:lnTo>
                    <a:pt x="834" y="6"/>
                  </a:lnTo>
                  <a:lnTo>
                    <a:pt x="846" y="6"/>
                  </a:lnTo>
                  <a:lnTo>
                    <a:pt x="858" y="18"/>
                  </a:lnTo>
                  <a:lnTo>
                    <a:pt x="876" y="18"/>
                  </a:lnTo>
                  <a:lnTo>
                    <a:pt x="888" y="18"/>
                  </a:lnTo>
                  <a:lnTo>
                    <a:pt x="900" y="6"/>
                  </a:lnTo>
                  <a:lnTo>
                    <a:pt x="912" y="0"/>
                  </a:lnTo>
                  <a:lnTo>
                    <a:pt x="924" y="6"/>
                  </a:lnTo>
                  <a:lnTo>
                    <a:pt x="942" y="18"/>
                  </a:lnTo>
                </a:path>
              </a:pathLst>
            </a:custGeom>
            <a:noFill/>
            <a:ln w="2540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926592" y="5639545"/>
            <a:ext cx="189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high accuracy reconstruction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561969" y="5646748"/>
            <a:ext cx="2153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errors due 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small baseline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172200" y="563954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errors due 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lack of texture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992159" y="1905000"/>
            <a:ext cx="2208241" cy="584031"/>
            <a:chOff x="992159" y="1659523"/>
            <a:chExt cx="2208241" cy="584031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992159" y="1828800"/>
              <a:ext cx="368808" cy="0"/>
            </a:xfrm>
            <a:prstGeom prst="line">
              <a:avLst/>
            </a:prstGeom>
            <a:ln w="25400">
              <a:solidFill>
                <a:srgbClr val="FF66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92159" y="2057400"/>
              <a:ext cx="368808" cy="0"/>
            </a:xfrm>
            <a:prstGeom prst="line">
              <a:avLst/>
            </a:prstGeom>
            <a:ln w="25400">
              <a:solidFill>
                <a:srgbClr val="66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219200" y="1659523"/>
              <a:ext cx="9903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sz="1600" dirty="0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scene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143000" y="19050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sz="1600" dirty="0" smtClean="0">
                  <a:solidFill>
                    <a:srgbClr val="66CCFF"/>
                  </a:solidFill>
                  <a:latin typeface="Calibri" panose="020F0502020204030204" pitchFamily="34" charset="0"/>
                </a:rPr>
                <a:t>computed shape</a:t>
              </a:r>
            </a:p>
          </p:txBody>
        </p:sp>
      </p:grpSp>
      <p:cxnSp>
        <p:nvCxnSpPr>
          <p:cNvPr id="96" name="Straight Arrow Connector 95"/>
          <p:cNvCxnSpPr/>
          <p:nvPr/>
        </p:nvCxnSpPr>
        <p:spPr>
          <a:xfrm flipV="1">
            <a:off x="7050140" y="2817184"/>
            <a:ext cx="292608" cy="2322576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7342748" y="2817184"/>
            <a:ext cx="289671" cy="2326389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1476124" y="2817184"/>
            <a:ext cx="292608" cy="2322576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1776970" y="2817184"/>
            <a:ext cx="289671" cy="2326389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3659159" y="1905000"/>
            <a:ext cx="2208241" cy="584031"/>
            <a:chOff x="1144559" y="1811923"/>
            <a:chExt cx="2208241" cy="584031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1144559" y="1981200"/>
              <a:ext cx="368808" cy="0"/>
            </a:xfrm>
            <a:prstGeom prst="line">
              <a:avLst/>
            </a:prstGeom>
            <a:ln w="25400">
              <a:solidFill>
                <a:srgbClr val="FF66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144559" y="2209800"/>
              <a:ext cx="368808" cy="0"/>
            </a:xfrm>
            <a:prstGeom prst="line">
              <a:avLst/>
            </a:prstGeom>
            <a:ln w="25400">
              <a:solidFill>
                <a:srgbClr val="66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1371600" y="1811923"/>
              <a:ext cx="9903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sz="1600" dirty="0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scene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295400" y="20574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sz="1600" dirty="0" smtClean="0">
                  <a:solidFill>
                    <a:srgbClr val="66CCFF"/>
                  </a:solidFill>
                  <a:latin typeface="Calibri" panose="020F0502020204030204" pitchFamily="34" charset="0"/>
                </a:rPr>
                <a:t>computed shape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6478559" y="1905000"/>
            <a:ext cx="2208241" cy="584031"/>
            <a:chOff x="1144559" y="1811923"/>
            <a:chExt cx="2208241" cy="58403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1144559" y="1981200"/>
              <a:ext cx="368808" cy="0"/>
            </a:xfrm>
            <a:prstGeom prst="line">
              <a:avLst/>
            </a:prstGeom>
            <a:ln w="25400">
              <a:solidFill>
                <a:srgbClr val="FF66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144559" y="2209800"/>
              <a:ext cx="368808" cy="0"/>
            </a:xfrm>
            <a:prstGeom prst="line">
              <a:avLst/>
            </a:prstGeom>
            <a:ln w="25400">
              <a:solidFill>
                <a:srgbClr val="66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1371600" y="1811923"/>
              <a:ext cx="9903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sz="1600" dirty="0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scene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295400" y="2057400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sz="1600" dirty="0" smtClean="0">
                  <a:solidFill>
                    <a:srgbClr val="66CCFF"/>
                  </a:solidFill>
                  <a:latin typeface="Calibri" panose="020F0502020204030204" pitchFamily="34" charset="0"/>
                </a:rPr>
                <a:t>computed shape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4419600" y="4128764"/>
                <a:ext cx="443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2400" i="1" smtClean="0">
                          <a:solidFill>
                            <a:srgbClr val="66CCFF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kumimoji="1" lang="en-US" sz="2400" dirty="0" smtClean="0">
                  <a:solidFill>
                    <a:srgbClr val="66CCFF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4128764"/>
                <a:ext cx="443776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7176224" y="4128764"/>
                <a:ext cx="443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2400" i="1" smtClean="0">
                          <a:solidFill>
                            <a:srgbClr val="66CCFF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kumimoji="1" lang="en-US" sz="2400" dirty="0" smtClean="0">
                  <a:solidFill>
                    <a:srgbClr val="66CCFF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224" y="4128764"/>
                <a:ext cx="443776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/>
          <p:cNvGrpSpPr/>
          <p:nvPr/>
        </p:nvGrpSpPr>
        <p:grpSpPr>
          <a:xfrm rot="15662093">
            <a:off x="4725066" y="5343420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17" name="Rectangle 116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1600200" y="2977404"/>
                <a:ext cx="1600228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𝑒𝑟𝑟𝑜𝑟</m:t>
                      </m:r>
                      <m:r>
                        <a:rPr kumimoji="1" lang="en-US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 ≅1</m:t>
                      </m:r>
                      <m:r>
                        <a:rPr kumimoji="1" lang="en-US" b="0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𝑚𝑚</m:t>
                      </m:r>
                    </m:oMath>
                  </m:oMathPara>
                </a14:m>
                <a:endParaRPr kumimoji="1" lang="en-US" dirty="0" smtClean="0">
                  <a:solidFill>
                    <a:srgbClr val="FFFF66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977404"/>
                <a:ext cx="1600228" cy="6399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4800628" y="2977404"/>
                <a:ext cx="850023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𝑒𝑟𝑟𝑜𝑟</m:t>
                      </m:r>
                      <m:r>
                        <a:rPr kumimoji="1" lang="en-US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 ≅1 </m:t>
                      </m:r>
                      <m:r>
                        <a:rPr kumimoji="1" lang="en-US" b="0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𝑐𝑚</m:t>
                      </m:r>
                    </m:oMath>
                  </m:oMathPara>
                </a14:m>
                <a:endParaRPr kumimoji="1" lang="en-US" dirty="0" smtClean="0">
                  <a:solidFill>
                    <a:srgbClr val="FFFF66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28" y="2977404"/>
                <a:ext cx="850023" cy="639983"/>
              </a:xfrm>
              <a:prstGeom prst="rect">
                <a:avLst/>
              </a:prstGeom>
              <a:blipFill rotWithShape="1">
                <a:blip r:embed="rId5"/>
                <a:stretch>
                  <a:fillRect l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7608205" y="2977404"/>
                <a:ext cx="850023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𝑒𝑟𝑟𝑜𝑟</m:t>
                      </m:r>
                      <m:r>
                        <a:rPr kumimoji="1" lang="en-US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 ≅10 </m:t>
                      </m:r>
                      <m:r>
                        <a:rPr kumimoji="1" lang="en-US" b="0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𝑐𝑚</m:t>
                      </m:r>
                    </m:oMath>
                  </m:oMathPara>
                </a14:m>
                <a:endParaRPr kumimoji="1" lang="en-US" dirty="0" smtClean="0">
                  <a:solidFill>
                    <a:srgbClr val="FFFF66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205" y="2977404"/>
                <a:ext cx="850023" cy="639983"/>
              </a:xfrm>
              <a:prstGeom prst="rect">
                <a:avLst/>
              </a:prstGeom>
              <a:blipFill rotWithShape="1">
                <a:blip r:embed="rId6"/>
                <a:stretch>
                  <a:fillRect l="-9286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780529" y="3541187"/>
            <a:ext cx="1174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Ren</a:t>
            </a:r>
            <a:r>
              <a:rPr kumimoji="1"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kumimoji="1" lang="en-US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et. al</a:t>
            </a:r>
            <a:r>
              <a:rPr kumimoji="1" lang="en-US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kumimoji="1" lang="en-US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r>
              <a:rPr kumimoji="1" lang="en-US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2013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496724" y="3541187"/>
            <a:ext cx="1571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Gallup </a:t>
            </a:r>
            <a:r>
              <a:rPr kumimoji="1" lang="en-US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et. al</a:t>
            </a:r>
            <a:r>
              <a:rPr kumimoji="1" lang="en-US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kumimoji="1"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2008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1975105" y="3541187"/>
            <a:ext cx="790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Lange </a:t>
            </a:r>
          </a:p>
          <a:p>
            <a:r>
              <a:rPr kumimoji="1" lang="en-US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5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1" grpId="0" animBg="1"/>
      <p:bldP spid="46" grpId="0"/>
      <p:bldP spid="47" grpId="0"/>
      <p:bldP spid="87" grpId="0"/>
      <p:bldP spid="88" grpId="0"/>
      <p:bldP spid="113" grpId="0"/>
      <p:bldP spid="114" grpId="0"/>
      <p:bldP spid="120" grpId="0"/>
      <p:bldP spid="121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5475" y="4171890"/>
            <a:ext cx="4175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5 million sold in the last 6 months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Correlation-Based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Devices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2" descr="http://www.extremetech.com/wp-content/uploads/2013/05/Kinect-2-for-Xbox-One-640x3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2" y="1380198"/>
            <a:ext cx="4127828" cy="244312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2771" y="3810000"/>
            <a:ext cx="4127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Microsoft Kinect for Xbox One</a:t>
            </a: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 descr="http://i1.ytimg.com/vi/G6F3XdVei3M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0288" y="1380198"/>
            <a:ext cx="3412794" cy="244144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080289" y="3810000"/>
            <a:ext cx="3412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Intel </a:t>
            </a:r>
            <a:r>
              <a:rPr lang="en-US" sz="20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SoftKinectic</a:t>
            </a:r>
            <a:endParaRPr lang="en-US" sz="20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321623"/>
            <a:ext cx="5638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http://news.xbox.com/2014/04/xbox-one-march-npd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51689" y="4171890"/>
            <a:ext cx="3835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Embedded into consumer devices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50223"/>
            <a:ext cx="91417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http://www.engadget.com/2013/06/04/intel-announces-creative-depth-vision-camera-at-computex-2013/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45" y="5105400"/>
            <a:ext cx="9109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99"/>
                </a:solidFill>
                <a:latin typeface="Calibri" pitchFamily="34" charset="0"/>
                <a:cs typeface="Calibri" pitchFamily="34" charset="0"/>
              </a:rPr>
              <a:t>Potential to Revolutionize Diverse Application Domains</a:t>
            </a:r>
          </a:p>
        </p:txBody>
      </p:sp>
    </p:spTree>
    <p:extLst>
      <p:ext uri="{BB962C8B-B14F-4D97-AF65-F5344CB8AC3E}">
        <p14:creationId xmlns:p14="http://schemas.microsoft.com/office/powerpoint/2010/main" val="17448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Interreflections and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Imaging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91200" y="2819400"/>
            <a:ext cx="2369816" cy="1277842"/>
            <a:chOff x="5850694" y="2819400"/>
            <a:chExt cx="2369816" cy="1277842"/>
          </a:xfrm>
        </p:grpSpPr>
        <p:sp>
          <p:nvSpPr>
            <p:cNvPr id="84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5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cxnSp>
        <p:nvCxnSpPr>
          <p:cNvPr id="86" name="Straight Arrow Connector 85"/>
          <p:cNvCxnSpPr/>
          <p:nvPr/>
        </p:nvCxnSpPr>
        <p:spPr>
          <a:xfrm>
            <a:off x="5747627" y="4112882"/>
            <a:ext cx="2710573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87" name="Straight Arrow Connector 86"/>
          <p:cNvCxnSpPr/>
          <p:nvPr/>
        </p:nvCxnSpPr>
        <p:spPr>
          <a:xfrm flipV="1">
            <a:off x="5749075" y="2645054"/>
            <a:ext cx="0" cy="1472337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5791200" y="3164155"/>
            <a:ext cx="2361068" cy="933087"/>
            <a:chOff x="3579949" y="4854522"/>
            <a:chExt cx="1298448" cy="704088"/>
          </a:xfrm>
        </p:grpSpPr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3579949" y="4854522"/>
              <a:ext cx="826965" cy="704088"/>
            </a:xfrm>
            <a:custGeom>
              <a:avLst/>
              <a:gdLst>
                <a:gd name="T0" fmla="*/ 24 w 1326"/>
                <a:gd name="T1" fmla="*/ 2046 h 2046"/>
                <a:gd name="T2" fmla="*/ 54 w 1326"/>
                <a:gd name="T3" fmla="*/ 2046 h 2046"/>
                <a:gd name="T4" fmla="*/ 84 w 1326"/>
                <a:gd name="T5" fmla="*/ 2040 h 2046"/>
                <a:gd name="T6" fmla="*/ 114 w 1326"/>
                <a:gd name="T7" fmla="*/ 2028 h 2046"/>
                <a:gd name="T8" fmla="*/ 150 w 1326"/>
                <a:gd name="T9" fmla="*/ 2004 h 2046"/>
                <a:gd name="T10" fmla="*/ 180 w 1326"/>
                <a:gd name="T11" fmla="*/ 1968 h 2046"/>
                <a:gd name="T12" fmla="*/ 210 w 1326"/>
                <a:gd name="T13" fmla="*/ 1932 h 2046"/>
                <a:gd name="T14" fmla="*/ 240 w 1326"/>
                <a:gd name="T15" fmla="*/ 1878 h 2046"/>
                <a:gd name="T16" fmla="*/ 270 w 1326"/>
                <a:gd name="T17" fmla="*/ 1824 h 2046"/>
                <a:gd name="T18" fmla="*/ 306 w 1326"/>
                <a:gd name="T19" fmla="*/ 1758 h 2046"/>
                <a:gd name="T20" fmla="*/ 336 w 1326"/>
                <a:gd name="T21" fmla="*/ 1692 h 2046"/>
                <a:gd name="T22" fmla="*/ 366 w 1326"/>
                <a:gd name="T23" fmla="*/ 1614 h 2046"/>
                <a:gd name="T24" fmla="*/ 396 w 1326"/>
                <a:gd name="T25" fmla="*/ 1530 h 2046"/>
                <a:gd name="T26" fmla="*/ 426 w 1326"/>
                <a:gd name="T27" fmla="*/ 1446 h 2046"/>
                <a:gd name="T28" fmla="*/ 462 w 1326"/>
                <a:gd name="T29" fmla="*/ 1356 h 2046"/>
                <a:gd name="T30" fmla="*/ 492 w 1326"/>
                <a:gd name="T31" fmla="*/ 1260 h 2046"/>
                <a:gd name="T32" fmla="*/ 522 w 1326"/>
                <a:gd name="T33" fmla="*/ 1170 h 2046"/>
                <a:gd name="T34" fmla="*/ 552 w 1326"/>
                <a:gd name="T35" fmla="*/ 1074 h 2046"/>
                <a:gd name="T36" fmla="*/ 582 w 1326"/>
                <a:gd name="T37" fmla="*/ 972 h 2046"/>
                <a:gd name="T38" fmla="*/ 618 w 1326"/>
                <a:gd name="T39" fmla="*/ 876 h 2046"/>
                <a:gd name="T40" fmla="*/ 648 w 1326"/>
                <a:gd name="T41" fmla="*/ 786 h 2046"/>
                <a:gd name="T42" fmla="*/ 678 w 1326"/>
                <a:gd name="T43" fmla="*/ 690 h 2046"/>
                <a:gd name="T44" fmla="*/ 708 w 1326"/>
                <a:gd name="T45" fmla="*/ 600 h 2046"/>
                <a:gd name="T46" fmla="*/ 738 w 1326"/>
                <a:gd name="T47" fmla="*/ 516 h 2046"/>
                <a:gd name="T48" fmla="*/ 774 w 1326"/>
                <a:gd name="T49" fmla="*/ 432 h 2046"/>
                <a:gd name="T50" fmla="*/ 804 w 1326"/>
                <a:gd name="T51" fmla="*/ 354 h 2046"/>
                <a:gd name="T52" fmla="*/ 834 w 1326"/>
                <a:gd name="T53" fmla="*/ 288 h 2046"/>
                <a:gd name="T54" fmla="*/ 864 w 1326"/>
                <a:gd name="T55" fmla="*/ 222 h 2046"/>
                <a:gd name="T56" fmla="*/ 900 w 1326"/>
                <a:gd name="T57" fmla="*/ 168 h 2046"/>
                <a:gd name="T58" fmla="*/ 930 w 1326"/>
                <a:gd name="T59" fmla="*/ 114 h 2046"/>
                <a:gd name="T60" fmla="*/ 960 w 1326"/>
                <a:gd name="T61" fmla="*/ 78 h 2046"/>
                <a:gd name="T62" fmla="*/ 990 w 1326"/>
                <a:gd name="T63" fmla="*/ 42 h 2046"/>
                <a:gd name="T64" fmla="*/ 1020 w 1326"/>
                <a:gd name="T65" fmla="*/ 18 h 2046"/>
                <a:gd name="T66" fmla="*/ 1056 w 1326"/>
                <a:gd name="T67" fmla="*/ 6 h 2046"/>
                <a:gd name="T68" fmla="*/ 1086 w 1326"/>
                <a:gd name="T69" fmla="*/ 0 h 2046"/>
                <a:gd name="T70" fmla="*/ 1116 w 1326"/>
                <a:gd name="T71" fmla="*/ 0 h 2046"/>
                <a:gd name="T72" fmla="*/ 1146 w 1326"/>
                <a:gd name="T73" fmla="*/ 12 h 2046"/>
                <a:gd name="T74" fmla="*/ 1176 w 1326"/>
                <a:gd name="T75" fmla="*/ 36 h 2046"/>
                <a:gd name="T76" fmla="*/ 1212 w 1326"/>
                <a:gd name="T77" fmla="*/ 66 h 2046"/>
                <a:gd name="T78" fmla="*/ 1242 w 1326"/>
                <a:gd name="T79" fmla="*/ 102 h 2046"/>
                <a:gd name="T80" fmla="*/ 1272 w 1326"/>
                <a:gd name="T81" fmla="*/ 150 h 2046"/>
                <a:gd name="T82" fmla="*/ 1302 w 1326"/>
                <a:gd name="T83" fmla="*/ 2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2046">
                  <a:moveTo>
                    <a:pt x="0" y="2040"/>
                  </a:moveTo>
                  <a:lnTo>
                    <a:pt x="12" y="2040"/>
                  </a:lnTo>
                  <a:lnTo>
                    <a:pt x="24" y="2046"/>
                  </a:lnTo>
                  <a:lnTo>
                    <a:pt x="30" y="2046"/>
                  </a:lnTo>
                  <a:lnTo>
                    <a:pt x="42" y="2046"/>
                  </a:lnTo>
                  <a:lnTo>
                    <a:pt x="54" y="2046"/>
                  </a:lnTo>
                  <a:lnTo>
                    <a:pt x="66" y="2046"/>
                  </a:lnTo>
                  <a:lnTo>
                    <a:pt x="72" y="2046"/>
                  </a:lnTo>
                  <a:lnTo>
                    <a:pt x="84" y="2040"/>
                  </a:lnTo>
                  <a:lnTo>
                    <a:pt x="96" y="2040"/>
                  </a:lnTo>
                  <a:lnTo>
                    <a:pt x="108" y="2034"/>
                  </a:lnTo>
                  <a:lnTo>
                    <a:pt x="114" y="2028"/>
                  </a:lnTo>
                  <a:lnTo>
                    <a:pt x="126" y="2022"/>
                  </a:lnTo>
                  <a:lnTo>
                    <a:pt x="138" y="2010"/>
                  </a:lnTo>
                  <a:lnTo>
                    <a:pt x="150" y="2004"/>
                  </a:lnTo>
                  <a:lnTo>
                    <a:pt x="156" y="1992"/>
                  </a:lnTo>
                  <a:lnTo>
                    <a:pt x="168" y="1980"/>
                  </a:lnTo>
                  <a:lnTo>
                    <a:pt x="180" y="1968"/>
                  </a:lnTo>
                  <a:lnTo>
                    <a:pt x="186" y="1956"/>
                  </a:lnTo>
                  <a:lnTo>
                    <a:pt x="198" y="1944"/>
                  </a:lnTo>
                  <a:lnTo>
                    <a:pt x="210" y="1932"/>
                  </a:lnTo>
                  <a:lnTo>
                    <a:pt x="222" y="1914"/>
                  </a:lnTo>
                  <a:lnTo>
                    <a:pt x="228" y="1896"/>
                  </a:lnTo>
                  <a:lnTo>
                    <a:pt x="240" y="1878"/>
                  </a:lnTo>
                  <a:lnTo>
                    <a:pt x="252" y="1860"/>
                  </a:lnTo>
                  <a:lnTo>
                    <a:pt x="264" y="1842"/>
                  </a:lnTo>
                  <a:lnTo>
                    <a:pt x="270" y="1824"/>
                  </a:lnTo>
                  <a:lnTo>
                    <a:pt x="282" y="1806"/>
                  </a:lnTo>
                  <a:lnTo>
                    <a:pt x="294" y="1782"/>
                  </a:lnTo>
                  <a:lnTo>
                    <a:pt x="306" y="1758"/>
                  </a:lnTo>
                  <a:lnTo>
                    <a:pt x="312" y="1740"/>
                  </a:lnTo>
                  <a:lnTo>
                    <a:pt x="324" y="1716"/>
                  </a:lnTo>
                  <a:lnTo>
                    <a:pt x="336" y="1692"/>
                  </a:lnTo>
                  <a:lnTo>
                    <a:pt x="348" y="1662"/>
                  </a:lnTo>
                  <a:lnTo>
                    <a:pt x="354" y="1638"/>
                  </a:lnTo>
                  <a:lnTo>
                    <a:pt x="366" y="1614"/>
                  </a:lnTo>
                  <a:lnTo>
                    <a:pt x="378" y="1584"/>
                  </a:lnTo>
                  <a:lnTo>
                    <a:pt x="384" y="1560"/>
                  </a:lnTo>
                  <a:lnTo>
                    <a:pt x="396" y="1530"/>
                  </a:lnTo>
                  <a:lnTo>
                    <a:pt x="408" y="1506"/>
                  </a:lnTo>
                  <a:lnTo>
                    <a:pt x="420" y="1476"/>
                  </a:lnTo>
                  <a:lnTo>
                    <a:pt x="426" y="1446"/>
                  </a:lnTo>
                  <a:lnTo>
                    <a:pt x="438" y="1416"/>
                  </a:lnTo>
                  <a:lnTo>
                    <a:pt x="450" y="1386"/>
                  </a:lnTo>
                  <a:lnTo>
                    <a:pt x="462" y="1356"/>
                  </a:lnTo>
                  <a:lnTo>
                    <a:pt x="468" y="1326"/>
                  </a:lnTo>
                  <a:lnTo>
                    <a:pt x="480" y="1296"/>
                  </a:lnTo>
                  <a:lnTo>
                    <a:pt x="492" y="1260"/>
                  </a:lnTo>
                  <a:lnTo>
                    <a:pt x="504" y="1230"/>
                  </a:lnTo>
                  <a:lnTo>
                    <a:pt x="510" y="1200"/>
                  </a:lnTo>
                  <a:lnTo>
                    <a:pt x="522" y="1170"/>
                  </a:lnTo>
                  <a:lnTo>
                    <a:pt x="534" y="1134"/>
                  </a:lnTo>
                  <a:lnTo>
                    <a:pt x="546" y="1104"/>
                  </a:lnTo>
                  <a:lnTo>
                    <a:pt x="552" y="1074"/>
                  </a:lnTo>
                  <a:lnTo>
                    <a:pt x="564" y="1038"/>
                  </a:lnTo>
                  <a:lnTo>
                    <a:pt x="576" y="1008"/>
                  </a:lnTo>
                  <a:lnTo>
                    <a:pt x="582" y="972"/>
                  </a:lnTo>
                  <a:lnTo>
                    <a:pt x="594" y="942"/>
                  </a:lnTo>
                  <a:lnTo>
                    <a:pt x="606" y="912"/>
                  </a:lnTo>
                  <a:lnTo>
                    <a:pt x="618" y="876"/>
                  </a:lnTo>
                  <a:lnTo>
                    <a:pt x="624" y="846"/>
                  </a:lnTo>
                  <a:lnTo>
                    <a:pt x="636" y="816"/>
                  </a:lnTo>
                  <a:lnTo>
                    <a:pt x="648" y="786"/>
                  </a:lnTo>
                  <a:lnTo>
                    <a:pt x="660" y="750"/>
                  </a:lnTo>
                  <a:lnTo>
                    <a:pt x="666" y="720"/>
                  </a:lnTo>
                  <a:lnTo>
                    <a:pt x="678" y="690"/>
                  </a:lnTo>
                  <a:lnTo>
                    <a:pt x="690" y="660"/>
                  </a:lnTo>
                  <a:lnTo>
                    <a:pt x="702" y="630"/>
                  </a:lnTo>
                  <a:lnTo>
                    <a:pt x="708" y="600"/>
                  </a:lnTo>
                  <a:lnTo>
                    <a:pt x="720" y="570"/>
                  </a:lnTo>
                  <a:lnTo>
                    <a:pt x="732" y="546"/>
                  </a:lnTo>
                  <a:lnTo>
                    <a:pt x="738" y="516"/>
                  </a:lnTo>
                  <a:lnTo>
                    <a:pt x="750" y="486"/>
                  </a:lnTo>
                  <a:lnTo>
                    <a:pt x="762" y="462"/>
                  </a:lnTo>
                  <a:lnTo>
                    <a:pt x="774" y="432"/>
                  </a:lnTo>
                  <a:lnTo>
                    <a:pt x="780" y="408"/>
                  </a:lnTo>
                  <a:lnTo>
                    <a:pt x="792" y="384"/>
                  </a:lnTo>
                  <a:lnTo>
                    <a:pt x="804" y="354"/>
                  </a:lnTo>
                  <a:lnTo>
                    <a:pt x="816" y="330"/>
                  </a:lnTo>
                  <a:lnTo>
                    <a:pt x="822" y="312"/>
                  </a:lnTo>
                  <a:lnTo>
                    <a:pt x="834" y="288"/>
                  </a:lnTo>
                  <a:lnTo>
                    <a:pt x="846" y="264"/>
                  </a:lnTo>
                  <a:lnTo>
                    <a:pt x="858" y="240"/>
                  </a:lnTo>
                  <a:lnTo>
                    <a:pt x="864" y="222"/>
                  </a:lnTo>
                  <a:lnTo>
                    <a:pt x="876" y="204"/>
                  </a:lnTo>
                  <a:lnTo>
                    <a:pt x="888" y="186"/>
                  </a:lnTo>
                  <a:lnTo>
                    <a:pt x="900" y="168"/>
                  </a:lnTo>
                  <a:lnTo>
                    <a:pt x="906" y="150"/>
                  </a:lnTo>
                  <a:lnTo>
                    <a:pt x="918" y="132"/>
                  </a:lnTo>
                  <a:lnTo>
                    <a:pt x="930" y="114"/>
                  </a:lnTo>
                  <a:lnTo>
                    <a:pt x="936" y="102"/>
                  </a:lnTo>
                  <a:lnTo>
                    <a:pt x="948" y="90"/>
                  </a:lnTo>
                  <a:lnTo>
                    <a:pt x="960" y="78"/>
                  </a:lnTo>
                  <a:lnTo>
                    <a:pt x="972" y="66"/>
                  </a:lnTo>
                  <a:lnTo>
                    <a:pt x="978" y="54"/>
                  </a:lnTo>
                  <a:lnTo>
                    <a:pt x="990" y="42"/>
                  </a:lnTo>
                  <a:lnTo>
                    <a:pt x="1002" y="36"/>
                  </a:lnTo>
                  <a:lnTo>
                    <a:pt x="1014" y="24"/>
                  </a:lnTo>
                  <a:lnTo>
                    <a:pt x="1020" y="18"/>
                  </a:lnTo>
                  <a:lnTo>
                    <a:pt x="1032" y="12"/>
                  </a:lnTo>
                  <a:lnTo>
                    <a:pt x="1044" y="6"/>
                  </a:lnTo>
                  <a:lnTo>
                    <a:pt x="1056" y="6"/>
                  </a:lnTo>
                  <a:lnTo>
                    <a:pt x="1062" y="0"/>
                  </a:lnTo>
                  <a:lnTo>
                    <a:pt x="1074" y="0"/>
                  </a:lnTo>
                  <a:lnTo>
                    <a:pt x="1086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16" y="0"/>
                  </a:lnTo>
                  <a:lnTo>
                    <a:pt x="1128" y="6"/>
                  </a:lnTo>
                  <a:lnTo>
                    <a:pt x="1134" y="6"/>
                  </a:lnTo>
                  <a:lnTo>
                    <a:pt x="1146" y="12"/>
                  </a:lnTo>
                  <a:lnTo>
                    <a:pt x="1158" y="18"/>
                  </a:lnTo>
                  <a:lnTo>
                    <a:pt x="1170" y="24"/>
                  </a:lnTo>
                  <a:lnTo>
                    <a:pt x="1176" y="36"/>
                  </a:lnTo>
                  <a:lnTo>
                    <a:pt x="1188" y="42"/>
                  </a:lnTo>
                  <a:lnTo>
                    <a:pt x="1200" y="54"/>
                  </a:lnTo>
                  <a:lnTo>
                    <a:pt x="1212" y="66"/>
                  </a:lnTo>
                  <a:lnTo>
                    <a:pt x="1218" y="78"/>
                  </a:lnTo>
                  <a:lnTo>
                    <a:pt x="1230" y="90"/>
                  </a:lnTo>
                  <a:lnTo>
                    <a:pt x="1242" y="102"/>
                  </a:lnTo>
                  <a:lnTo>
                    <a:pt x="1254" y="114"/>
                  </a:lnTo>
                  <a:lnTo>
                    <a:pt x="1260" y="132"/>
                  </a:lnTo>
                  <a:lnTo>
                    <a:pt x="1272" y="150"/>
                  </a:lnTo>
                  <a:lnTo>
                    <a:pt x="1284" y="168"/>
                  </a:lnTo>
                  <a:lnTo>
                    <a:pt x="1296" y="186"/>
                  </a:lnTo>
                  <a:lnTo>
                    <a:pt x="1302" y="204"/>
                  </a:lnTo>
                  <a:lnTo>
                    <a:pt x="1314" y="222"/>
                  </a:lnTo>
                  <a:lnTo>
                    <a:pt x="1326" y="24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406914" y="4937113"/>
              <a:ext cx="471483" cy="619432"/>
            </a:xfrm>
            <a:custGeom>
              <a:avLst/>
              <a:gdLst>
                <a:gd name="T0" fmla="*/ 6 w 756"/>
                <a:gd name="T1" fmla="*/ 24 h 1800"/>
                <a:gd name="T2" fmla="*/ 30 w 756"/>
                <a:gd name="T3" fmla="*/ 66 h 1800"/>
                <a:gd name="T4" fmla="*/ 48 w 756"/>
                <a:gd name="T5" fmla="*/ 114 h 1800"/>
                <a:gd name="T6" fmla="*/ 72 w 756"/>
                <a:gd name="T7" fmla="*/ 168 h 1800"/>
                <a:gd name="T8" fmla="*/ 90 w 756"/>
                <a:gd name="T9" fmla="*/ 222 h 1800"/>
                <a:gd name="T10" fmla="*/ 114 w 756"/>
                <a:gd name="T11" fmla="*/ 276 h 1800"/>
                <a:gd name="T12" fmla="*/ 132 w 756"/>
                <a:gd name="T13" fmla="*/ 330 h 1800"/>
                <a:gd name="T14" fmla="*/ 156 w 756"/>
                <a:gd name="T15" fmla="*/ 390 h 1800"/>
                <a:gd name="T16" fmla="*/ 174 w 756"/>
                <a:gd name="T17" fmla="*/ 450 h 1800"/>
                <a:gd name="T18" fmla="*/ 198 w 756"/>
                <a:gd name="T19" fmla="*/ 510 h 1800"/>
                <a:gd name="T20" fmla="*/ 216 w 756"/>
                <a:gd name="T21" fmla="*/ 576 h 1800"/>
                <a:gd name="T22" fmla="*/ 240 w 756"/>
                <a:gd name="T23" fmla="*/ 636 h 1800"/>
                <a:gd name="T24" fmla="*/ 258 w 756"/>
                <a:gd name="T25" fmla="*/ 702 h 1800"/>
                <a:gd name="T26" fmla="*/ 282 w 756"/>
                <a:gd name="T27" fmla="*/ 768 h 1800"/>
                <a:gd name="T28" fmla="*/ 300 w 756"/>
                <a:gd name="T29" fmla="*/ 834 h 1800"/>
                <a:gd name="T30" fmla="*/ 324 w 756"/>
                <a:gd name="T31" fmla="*/ 894 h 1800"/>
                <a:gd name="T32" fmla="*/ 342 w 756"/>
                <a:gd name="T33" fmla="*/ 960 h 1800"/>
                <a:gd name="T34" fmla="*/ 360 w 756"/>
                <a:gd name="T35" fmla="*/ 1020 h 1800"/>
                <a:gd name="T36" fmla="*/ 384 w 756"/>
                <a:gd name="T37" fmla="*/ 1086 h 1800"/>
                <a:gd name="T38" fmla="*/ 402 w 756"/>
                <a:gd name="T39" fmla="*/ 1146 h 1800"/>
                <a:gd name="T40" fmla="*/ 426 w 756"/>
                <a:gd name="T41" fmla="*/ 1206 h 1800"/>
                <a:gd name="T42" fmla="*/ 444 w 756"/>
                <a:gd name="T43" fmla="*/ 1260 h 1800"/>
                <a:gd name="T44" fmla="*/ 468 w 756"/>
                <a:gd name="T45" fmla="*/ 1320 h 1800"/>
                <a:gd name="T46" fmla="*/ 486 w 756"/>
                <a:gd name="T47" fmla="*/ 1374 h 1800"/>
                <a:gd name="T48" fmla="*/ 510 w 756"/>
                <a:gd name="T49" fmla="*/ 1422 h 1800"/>
                <a:gd name="T50" fmla="*/ 528 w 756"/>
                <a:gd name="T51" fmla="*/ 1476 h 1800"/>
                <a:gd name="T52" fmla="*/ 552 w 756"/>
                <a:gd name="T53" fmla="*/ 1518 h 1800"/>
                <a:gd name="T54" fmla="*/ 570 w 756"/>
                <a:gd name="T55" fmla="*/ 1566 h 1800"/>
                <a:gd name="T56" fmla="*/ 594 w 756"/>
                <a:gd name="T57" fmla="*/ 1602 h 1800"/>
                <a:gd name="T58" fmla="*/ 612 w 756"/>
                <a:gd name="T59" fmla="*/ 1638 h 1800"/>
                <a:gd name="T60" fmla="*/ 636 w 756"/>
                <a:gd name="T61" fmla="*/ 1674 h 1800"/>
                <a:gd name="T62" fmla="*/ 654 w 756"/>
                <a:gd name="T63" fmla="*/ 1704 h 1800"/>
                <a:gd name="T64" fmla="*/ 678 w 756"/>
                <a:gd name="T65" fmla="*/ 1728 h 1800"/>
                <a:gd name="T66" fmla="*/ 696 w 756"/>
                <a:gd name="T67" fmla="*/ 1752 h 1800"/>
                <a:gd name="T68" fmla="*/ 714 w 756"/>
                <a:gd name="T69" fmla="*/ 1770 h 1800"/>
                <a:gd name="T70" fmla="*/ 738 w 756"/>
                <a:gd name="T71" fmla="*/ 1788 h 1800"/>
                <a:gd name="T72" fmla="*/ 756 w 756"/>
                <a:gd name="T73" fmla="*/ 18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800">
                  <a:moveTo>
                    <a:pt x="0" y="0"/>
                  </a:moveTo>
                  <a:lnTo>
                    <a:pt x="6" y="24"/>
                  </a:lnTo>
                  <a:lnTo>
                    <a:pt x="18" y="48"/>
                  </a:lnTo>
                  <a:lnTo>
                    <a:pt x="30" y="66"/>
                  </a:lnTo>
                  <a:lnTo>
                    <a:pt x="42" y="90"/>
                  </a:lnTo>
                  <a:lnTo>
                    <a:pt x="48" y="114"/>
                  </a:lnTo>
                  <a:lnTo>
                    <a:pt x="60" y="144"/>
                  </a:lnTo>
                  <a:lnTo>
                    <a:pt x="72" y="168"/>
                  </a:lnTo>
                  <a:lnTo>
                    <a:pt x="84" y="192"/>
                  </a:lnTo>
                  <a:lnTo>
                    <a:pt x="90" y="222"/>
                  </a:lnTo>
                  <a:lnTo>
                    <a:pt x="102" y="246"/>
                  </a:lnTo>
                  <a:lnTo>
                    <a:pt x="114" y="276"/>
                  </a:lnTo>
                  <a:lnTo>
                    <a:pt x="126" y="300"/>
                  </a:lnTo>
                  <a:lnTo>
                    <a:pt x="132" y="330"/>
                  </a:lnTo>
                  <a:lnTo>
                    <a:pt x="144" y="360"/>
                  </a:lnTo>
                  <a:lnTo>
                    <a:pt x="156" y="390"/>
                  </a:lnTo>
                  <a:lnTo>
                    <a:pt x="162" y="420"/>
                  </a:lnTo>
                  <a:lnTo>
                    <a:pt x="174" y="450"/>
                  </a:lnTo>
                  <a:lnTo>
                    <a:pt x="186" y="480"/>
                  </a:lnTo>
                  <a:lnTo>
                    <a:pt x="198" y="510"/>
                  </a:lnTo>
                  <a:lnTo>
                    <a:pt x="204" y="546"/>
                  </a:lnTo>
                  <a:lnTo>
                    <a:pt x="216" y="576"/>
                  </a:lnTo>
                  <a:lnTo>
                    <a:pt x="228" y="606"/>
                  </a:lnTo>
                  <a:lnTo>
                    <a:pt x="240" y="636"/>
                  </a:lnTo>
                  <a:lnTo>
                    <a:pt x="246" y="672"/>
                  </a:lnTo>
                  <a:lnTo>
                    <a:pt x="258" y="702"/>
                  </a:lnTo>
                  <a:lnTo>
                    <a:pt x="270" y="732"/>
                  </a:lnTo>
                  <a:lnTo>
                    <a:pt x="282" y="768"/>
                  </a:lnTo>
                  <a:lnTo>
                    <a:pt x="288" y="798"/>
                  </a:lnTo>
                  <a:lnTo>
                    <a:pt x="300" y="834"/>
                  </a:lnTo>
                  <a:lnTo>
                    <a:pt x="312" y="864"/>
                  </a:lnTo>
                  <a:lnTo>
                    <a:pt x="324" y="894"/>
                  </a:lnTo>
                  <a:lnTo>
                    <a:pt x="330" y="930"/>
                  </a:lnTo>
                  <a:lnTo>
                    <a:pt x="342" y="960"/>
                  </a:lnTo>
                  <a:lnTo>
                    <a:pt x="354" y="990"/>
                  </a:lnTo>
                  <a:lnTo>
                    <a:pt x="360" y="1020"/>
                  </a:lnTo>
                  <a:lnTo>
                    <a:pt x="372" y="1056"/>
                  </a:lnTo>
                  <a:lnTo>
                    <a:pt x="384" y="1086"/>
                  </a:lnTo>
                  <a:lnTo>
                    <a:pt x="396" y="1116"/>
                  </a:lnTo>
                  <a:lnTo>
                    <a:pt x="402" y="1146"/>
                  </a:lnTo>
                  <a:lnTo>
                    <a:pt x="414" y="1176"/>
                  </a:lnTo>
                  <a:lnTo>
                    <a:pt x="426" y="1206"/>
                  </a:lnTo>
                  <a:lnTo>
                    <a:pt x="438" y="1236"/>
                  </a:lnTo>
                  <a:lnTo>
                    <a:pt x="444" y="1260"/>
                  </a:lnTo>
                  <a:lnTo>
                    <a:pt x="456" y="1290"/>
                  </a:lnTo>
                  <a:lnTo>
                    <a:pt x="468" y="1320"/>
                  </a:lnTo>
                  <a:lnTo>
                    <a:pt x="480" y="1344"/>
                  </a:lnTo>
                  <a:lnTo>
                    <a:pt x="486" y="1374"/>
                  </a:lnTo>
                  <a:lnTo>
                    <a:pt x="498" y="1398"/>
                  </a:lnTo>
                  <a:lnTo>
                    <a:pt x="510" y="1422"/>
                  </a:lnTo>
                  <a:lnTo>
                    <a:pt x="522" y="1452"/>
                  </a:lnTo>
                  <a:lnTo>
                    <a:pt x="528" y="1476"/>
                  </a:lnTo>
                  <a:lnTo>
                    <a:pt x="540" y="1494"/>
                  </a:lnTo>
                  <a:lnTo>
                    <a:pt x="552" y="1518"/>
                  </a:lnTo>
                  <a:lnTo>
                    <a:pt x="558" y="1542"/>
                  </a:lnTo>
                  <a:lnTo>
                    <a:pt x="570" y="1566"/>
                  </a:lnTo>
                  <a:lnTo>
                    <a:pt x="582" y="1584"/>
                  </a:lnTo>
                  <a:lnTo>
                    <a:pt x="594" y="1602"/>
                  </a:lnTo>
                  <a:lnTo>
                    <a:pt x="600" y="1620"/>
                  </a:lnTo>
                  <a:lnTo>
                    <a:pt x="612" y="1638"/>
                  </a:lnTo>
                  <a:lnTo>
                    <a:pt x="624" y="1656"/>
                  </a:lnTo>
                  <a:lnTo>
                    <a:pt x="636" y="1674"/>
                  </a:lnTo>
                  <a:lnTo>
                    <a:pt x="642" y="1692"/>
                  </a:lnTo>
                  <a:lnTo>
                    <a:pt x="654" y="1704"/>
                  </a:lnTo>
                  <a:lnTo>
                    <a:pt x="666" y="1716"/>
                  </a:lnTo>
                  <a:lnTo>
                    <a:pt x="678" y="1728"/>
                  </a:lnTo>
                  <a:lnTo>
                    <a:pt x="684" y="1740"/>
                  </a:lnTo>
                  <a:lnTo>
                    <a:pt x="696" y="1752"/>
                  </a:lnTo>
                  <a:lnTo>
                    <a:pt x="708" y="1764"/>
                  </a:lnTo>
                  <a:lnTo>
                    <a:pt x="714" y="1770"/>
                  </a:lnTo>
                  <a:lnTo>
                    <a:pt x="726" y="1782"/>
                  </a:lnTo>
                  <a:lnTo>
                    <a:pt x="738" y="1788"/>
                  </a:lnTo>
                  <a:lnTo>
                    <a:pt x="750" y="1794"/>
                  </a:lnTo>
                  <a:lnTo>
                    <a:pt x="756" y="180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5791200" y="3499945"/>
            <a:ext cx="2361068" cy="597297"/>
            <a:chOff x="6453732" y="4854522"/>
            <a:chExt cx="1298448" cy="704088"/>
          </a:xfrm>
        </p:grpSpPr>
        <p:sp>
          <p:nvSpPr>
            <p:cNvPr id="75" name="Freeform 140"/>
            <p:cNvSpPr>
              <a:spLocks/>
            </p:cNvSpPr>
            <p:nvPr/>
          </p:nvSpPr>
          <p:spPr bwMode="auto">
            <a:xfrm>
              <a:off x="6453732" y="4854522"/>
              <a:ext cx="826965" cy="673116"/>
            </a:xfrm>
            <a:custGeom>
              <a:avLst/>
              <a:gdLst>
                <a:gd name="T0" fmla="*/ 24 w 1326"/>
                <a:gd name="T1" fmla="*/ 672 h 1956"/>
                <a:gd name="T2" fmla="*/ 54 w 1326"/>
                <a:gd name="T3" fmla="*/ 582 h 1956"/>
                <a:gd name="T4" fmla="*/ 84 w 1326"/>
                <a:gd name="T5" fmla="*/ 498 h 1956"/>
                <a:gd name="T6" fmla="*/ 114 w 1326"/>
                <a:gd name="T7" fmla="*/ 414 h 1956"/>
                <a:gd name="T8" fmla="*/ 150 w 1326"/>
                <a:gd name="T9" fmla="*/ 342 h 1956"/>
                <a:gd name="T10" fmla="*/ 180 w 1326"/>
                <a:gd name="T11" fmla="*/ 270 h 1956"/>
                <a:gd name="T12" fmla="*/ 210 w 1326"/>
                <a:gd name="T13" fmla="*/ 210 h 1956"/>
                <a:gd name="T14" fmla="*/ 240 w 1326"/>
                <a:gd name="T15" fmla="*/ 156 h 1956"/>
                <a:gd name="T16" fmla="*/ 270 w 1326"/>
                <a:gd name="T17" fmla="*/ 108 h 1956"/>
                <a:gd name="T18" fmla="*/ 306 w 1326"/>
                <a:gd name="T19" fmla="*/ 66 h 1956"/>
                <a:gd name="T20" fmla="*/ 336 w 1326"/>
                <a:gd name="T21" fmla="*/ 36 h 1956"/>
                <a:gd name="T22" fmla="*/ 366 w 1326"/>
                <a:gd name="T23" fmla="*/ 12 h 1956"/>
                <a:gd name="T24" fmla="*/ 396 w 1326"/>
                <a:gd name="T25" fmla="*/ 0 h 1956"/>
                <a:gd name="T26" fmla="*/ 426 w 1326"/>
                <a:gd name="T27" fmla="*/ 0 h 1956"/>
                <a:gd name="T28" fmla="*/ 462 w 1326"/>
                <a:gd name="T29" fmla="*/ 0 h 1956"/>
                <a:gd name="T30" fmla="*/ 492 w 1326"/>
                <a:gd name="T31" fmla="*/ 18 h 1956"/>
                <a:gd name="T32" fmla="*/ 522 w 1326"/>
                <a:gd name="T33" fmla="*/ 42 h 1956"/>
                <a:gd name="T34" fmla="*/ 552 w 1326"/>
                <a:gd name="T35" fmla="*/ 72 h 1956"/>
                <a:gd name="T36" fmla="*/ 582 w 1326"/>
                <a:gd name="T37" fmla="*/ 114 h 1956"/>
                <a:gd name="T38" fmla="*/ 618 w 1326"/>
                <a:gd name="T39" fmla="*/ 162 h 1956"/>
                <a:gd name="T40" fmla="*/ 648 w 1326"/>
                <a:gd name="T41" fmla="*/ 216 h 1956"/>
                <a:gd name="T42" fmla="*/ 678 w 1326"/>
                <a:gd name="T43" fmla="*/ 276 h 1956"/>
                <a:gd name="T44" fmla="*/ 708 w 1326"/>
                <a:gd name="T45" fmla="*/ 348 h 1956"/>
                <a:gd name="T46" fmla="*/ 738 w 1326"/>
                <a:gd name="T47" fmla="*/ 426 h 1956"/>
                <a:gd name="T48" fmla="*/ 774 w 1326"/>
                <a:gd name="T49" fmla="*/ 504 h 1956"/>
                <a:gd name="T50" fmla="*/ 804 w 1326"/>
                <a:gd name="T51" fmla="*/ 588 h 1956"/>
                <a:gd name="T52" fmla="*/ 834 w 1326"/>
                <a:gd name="T53" fmla="*/ 678 h 1956"/>
                <a:gd name="T54" fmla="*/ 864 w 1326"/>
                <a:gd name="T55" fmla="*/ 774 h 1956"/>
                <a:gd name="T56" fmla="*/ 900 w 1326"/>
                <a:gd name="T57" fmla="*/ 870 h 1956"/>
                <a:gd name="T58" fmla="*/ 930 w 1326"/>
                <a:gd name="T59" fmla="*/ 966 h 1956"/>
                <a:gd name="T60" fmla="*/ 960 w 1326"/>
                <a:gd name="T61" fmla="*/ 1062 h 1956"/>
                <a:gd name="T62" fmla="*/ 990 w 1326"/>
                <a:gd name="T63" fmla="*/ 1158 h 1956"/>
                <a:gd name="T64" fmla="*/ 1020 w 1326"/>
                <a:gd name="T65" fmla="*/ 1254 h 1956"/>
                <a:gd name="T66" fmla="*/ 1056 w 1326"/>
                <a:gd name="T67" fmla="*/ 1344 h 1956"/>
                <a:gd name="T68" fmla="*/ 1086 w 1326"/>
                <a:gd name="T69" fmla="*/ 1434 h 1956"/>
                <a:gd name="T70" fmla="*/ 1116 w 1326"/>
                <a:gd name="T71" fmla="*/ 1524 h 1956"/>
                <a:gd name="T72" fmla="*/ 1146 w 1326"/>
                <a:gd name="T73" fmla="*/ 1602 h 1956"/>
                <a:gd name="T74" fmla="*/ 1176 w 1326"/>
                <a:gd name="T75" fmla="*/ 1680 h 1956"/>
                <a:gd name="T76" fmla="*/ 1212 w 1326"/>
                <a:gd name="T77" fmla="*/ 1752 h 1956"/>
                <a:gd name="T78" fmla="*/ 1242 w 1326"/>
                <a:gd name="T79" fmla="*/ 1818 h 1956"/>
                <a:gd name="T80" fmla="*/ 1272 w 1326"/>
                <a:gd name="T81" fmla="*/ 1872 h 1956"/>
                <a:gd name="T82" fmla="*/ 1302 w 1326"/>
                <a:gd name="T83" fmla="*/ 192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956">
                  <a:moveTo>
                    <a:pt x="0" y="732"/>
                  </a:moveTo>
                  <a:lnTo>
                    <a:pt x="12" y="702"/>
                  </a:lnTo>
                  <a:lnTo>
                    <a:pt x="24" y="672"/>
                  </a:lnTo>
                  <a:lnTo>
                    <a:pt x="30" y="642"/>
                  </a:lnTo>
                  <a:lnTo>
                    <a:pt x="42" y="612"/>
                  </a:lnTo>
                  <a:lnTo>
                    <a:pt x="54" y="582"/>
                  </a:lnTo>
                  <a:lnTo>
                    <a:pt x="66" y="552"/>
                  </a:lnTo>
                  <a:lnTo>
                    <a:pt x="72" y="522"/>
                  </a:lnTo>
                  <a:lnTo>
                    <a:pt x="84" y="498"/>
                  </a:lnTo>
                  <a:lnTo>
                    <a:pt x="96" y="468"/>
                  </a:lnTo>
                  <a:lnTo>
                    <a:pt x="108" y="444"/>
                  </a:lnTo>
                  <a:lnTo>
                    <a:pt x="114" y="414"/>
                  </a:lnTo>
                  <a:lnTo>
                    <a:pt x="126" y="390"/>
                  </a:lnTo>
                  <a:lnTo>
                    <a:pt x="138" y="366"/>
                  </a:lnTo>
                  <a:lnTo>
                    <a:pt x="150" y="342"/>
                  </a:lnTo>
                  <a:lnTo>
                    <a:pt x="156" y="318"/>
                  </a:lnTo>
                  <a:lnTo>
                    <a:pt x="168" y="294"/>
                  </a:lnTo>
                  <a:lnTo>
                    <a:pt x="180" y="270"/>
                  </a:lnTo>
                  <a:lnTo>
                    <a:pt x="186" y="252"/>
                  </a:lnTo>
                  <a:lnTo>
                    <a:pt x="198" y="228"/>
                  </a:lnTo>
                  <a:lnTo>
                    <a:pt x="210" y="210"/>
                  </a:lnTo>
                  <a:lnTo>
                    <a:pt x="222" y="192"/>
                  </a:lnTo>
                  <a:lnTo>
                    <a:pt x="228" y="174"/>
                  </a:lnTo>
                  <a:lnTo>
                    <a:pt x="240" y="156"/>
                  </a:lnTo>
                  <a:lnTo>
                    <a:pt x="252" y="138"/>
                  </a:lnTo>
                  <a:lnTo>
                    <a:pt x="264" y="120"/>
                  </a:lnTo>
                  <a:lnTo>
                    <a:pt x="270" y="108"/>
                  </a:lnTo>
                  <a:lnTo>
                    <a:pt x="282" y="90"/>
                  </a:lnTo>
                  <a:lnTo>
                    <a:pt x="294" y="78"/>
                  </a:lnTo>
                  <a:lnTo>
                    <a:pt x="306" y="66"/>
                  </a:lnTo>
                  <a:lnTo>
                    <a:pt x="312" y="54"/>
                  </a:lnTo>
                  <a:lnTo>
                    <a:pt x="324" y="48"/>
                  </a:lnTo>
                  <a:lnTo>
                    <a:pt x="336" y="36"/>
                  </a:lnTo>
                  <a:lnTo>
                    <a:pt x="348" y="30"/>
                  </a:lnTo>
                  <a:lnTo>
                    <a:pt x="354" y="18"/>
                  </a:lnTo>
                  <a:lnTo>
                    <a:pt x="366" y="12"/>
                  </a:lnTo>
                  <a:lnTo>
                    <a:pt x="378" y="6"/>
                  </a:lnTo>
                  <a:lnTo>
                    <a:pt x="384" y="6"/>
                  </a:lnTo>
                  <a:lnTo>
                    <a:pt x="396" y="0"/>
                  </a:lnTo>
                  <a:lnTo>
                    <a:pt x="408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8" y="0"/>
                  </a:lnTo>
                  <a:lnTo>
                    <a:pt x="450" y="0"/>
                  </a:lnTo>
                  <a:lnTo>
                    <a:pt x="462" y="0"/>
                  </a:lnTo>
                  <a:lnTo>
                    <a:pt x="468" y="6"/>
                  </a:lnTo>
                  <a:lnTo>
                    <a:pt x="480" y="12"/>
                  </a:lnTo>
                  <a:lnTo>
                    <a:pt x="492" y="18"/>
                  </a:lnTo>
                  <a:lnTo>
                    <a:pt x="504" y="24"/>
                  </a:lnTo>
                  <a:lnTo>
                    <a:pt x="510" y="30"/>
                  </a:lnTo>
                  <a:lnTo>
                    <a:pt x="522" y="42"/>
                  </a:lnTo>
                  <a:lnTo>
                    <a:pt x="534" y="48"/>
                  </a:lnTo>
                  <a:lnTo>
                    <a:pt x="546" y="60"/>
                  </a:lnTo>
                  <a:lnTo>
                    <a:pt x="552" y="72"/>
                  </a:lnTo>
                  <a:lnTo>
                    <a:pt x="564" y="84"/>
                  </a:lnTo>
                  <a:lnTo>
                    <a:pt x="576" y="96"/>
                  </a:lnTo>
                  <a:lnTo>
                    <a:pt x="582" y="114"/>
                  </a:lnTo>
                  <a:lnTo>
                    <a:pt x="594" y="126"/>
                  </a:lnTo>
                  <a:lnTo>
                    <a:pt x="606" y="144"/>
                  </a:lnTo>
                  <a:lnTo>
                    <a:pt x="618" y="162"/>
                  </a:lnTo>
                  <a:lnTo>
                    <a:pt x="624" y="180"/>
                  </a:lnTo>
                  <a:lnTo>
                    <a:pt x="636" y="198"/>
                  </a:lnTo>
                  <a:lnTo>
                    <a:pt x="648" y="216"/>
                  </a:lnTo>
                  <a:lnTo>
                    <a:pt x="660" y="234"/>
                  </a:lnTo>
                  <a:lnTo>
                    <a:pt x="666" y="258"/>
                  </a:lnTo>
                  <a:lnTo>
                    <a:pt x="678" y="276"/>
                  </a:lnTo>
                  <a:lnTo>
                    <a:pt x="690" y="300"/>
                  </a:lnTo>
                  <a:lnTo>
                    <a:pt x="702" y="324"/>
                  </a:lnTo>
                  <a:lnTo>
                    <a:pt x="708" y="348"/>
                  </a:lnTo>
                  <a:lnTo>
                    <a:pt x="720" y="372"/>
                  </a:lnTo>
                  <a:lnTo>
                    <a:pt x="732" y="396"/>
                  </a:lnTo>
                  <a:lnTo>
                    <a:pt x="738" y="426"/>
                  </a:lnTo>
                  <a:lnTo>
                    <a:pt x="750" y="450"/>
                  </a:lnTo>
                  <a:lnTo>
                    <a:pt x="762" y="480"/>
                  </a:lnTo>
                  <a:lnTo>
                    <a:pt x="774" y="504"/>
                  </a:lnTo>
                  <a:lnTo>
                    <a:pt x="780" y="534"/>
                  </a:lnTo>
                  <a:lnTo>
                    <a:pt x="792" y="564"/>
                  </a:lnTo>
                  <a:lnTo>
                    <a:pt x="804" y="588"/>
                  </a:lnTo>
                  <a:lnTo>
                    <a:pt x="816" y="618"/>
                  </a:lnTo>
                  <a:lnTo>
                    <a:pt x="822" y="648"/>
                  </a:lnTo>
                  <a:lnTo>
                    <a:pt x="834" y="678"/>
                  </a:lnTo>
                  <a:lnTo>
                    <a:pt x="846" y="708"/>
                  </a:lnTo>
                  <a:lnTo>
                    <a:pt x="858" y="744"/>
                  </a:lnTo>
                  <a:lnTo>
                    <a:pt x="864" y="774"/>
                  </a:lnTo>
                  <a:lnTo>
                    <a:pt x="876" y="804"/>
                  </a:lnTo>
                  <a:lnTo>
                    <a:pt x="888" y="834"/>
                  </a:lnTo>
                  <a:lnTo>
                    <a:pt x="900" y="870"/>
                  </a:lnTo>
                  <a:lnTo>
                    <a:pt x="906" y="900"/>
                  </a:lnTo>
                  <a:lnTo>
                    <a:pt x="918" y="930"/>
                  </a:lnTo>
                  <a:lnTo>
                    <a:pt x="930" y="966"/>
                  </a:lnTo>
                  <a:lnTo>
                    <a:pt x="936" y="996"/>
                  </a:lnTo>
                  <a:lnTo>
                    <a:pt x="948" y="1026"/>
                  </a:lnTo>
                  <a:lnTo>
                    <a:pt x="960" y="1062"/>
                  </a:lnTo>
                  <a:lnTo>
                    <a:pt x="972" y="1092"/>
                  </a:lnTo>
                  <a:lnTo>
                    <a:pt x="978" y="1122"/>
                  </a:lnTo>
                  <a:lnTo>
                    <a:pt x="990" y="1158"/>
                  </a:lnTo>
                  <a:lnTo>
                    <a:pt x="1002" y="1188"/>
                  </a:lnTo>
                  <a:lnTo>
                    <a:pt x="1014" y="1218"/>
                  </a:lnTo>
                  <a:lnTo>
                    <a:pt x="1020" y="1254"/>
                  </a:lnTo>
                  <a:lnTo>
                    <a:pt x="1032" y="1284"/>
                  </a:lnTo>
                  <a:lnTo>
                    <a:pt x="1044" y="1314"/>
                  </a:lnTo>
                  <a:lnTo>
                    <a:pt x="1056" y="1344"/>
                  </a:lnTo>
                  <a:lnTo>
                    <a:pt x="1062" y="1374"/>
                  </a:lnTo>
                  <a:lnTo>
                    <a:pt x="1074" y="1404"/>
                  </a:lnTo>
                  <a:lnTo>
                    <a:pt x="1086" y="1434"/>
                  </a:lnTo>
                  <a:lnTo>
                    <a:pt x="1098" y="1464"/>
                  </a:lnTo>
                  <a:lnTo>
                    <a:pt x="1104" y="1494"/>
                  </a:lnTo>
                  <a:lnTo>
                    <a:pt x="1116" y="1524"/>
                  </a:lnTo>
                  <a:lnTo>
                    <a:pt x="1128" y="1548"/>
                  </a:lnTo>
                  <a:lnTo>
                    <a:pt x="1134" y="1578"/>
                  </a:lnTo>
                  <a:lnTo>
                    <a:pt x="1146" y="1602"/>
                  </a:lnTo>
                  <a:lnTo>
                    <a:pt x="1158" y="1632"/>
                  </a:lnTo>
                  <a:lnTo>
                    <a:pt x="1170" y="1656"/>
                  </a:lnTo>
                  <a:lnTo>
                    <a:pt x="1176" y="1680"/>
                  </a:lnTo>
                  <a:lnTo>
                    <a:pt x="1188" y="1704"/>
                  </a:lnTo>
                  <a:lnTo>
                    <a:pt x="1200" y="1728"/>
                  </a:lnTo>
                  <a:lnTo>
                    <a:pt x="1212" y="1752"/>
                  </a:lnTo>
                  <a:lnTo>
                    <a:pt x="1218" y="1776"/>
                  </a:lnTo>
                  <a:lnTo>
                    <a:pt x="1230" y="1794"/>
                  </a:lnTo>
                  <a:lnTo>
                    <a:pt x="1242" y="1818"/>
                  </a:lnTo>
                  <a:lnTo>
                    <a:pt x="1254" y="1836"/>
                  </a:lnTo>
                  <a:lnTo>
                    <a:pt x="1260" y="1854"/>
                  </a:lnTo>
                  <a:lnTo>
                    <a:pt x="1272" y="1872"/>
                  </a:lnTo>
                  <a:lnTo>
                    <a:pt x="1284" y="1890"/>
                  </a:lnTo>
                  <a:lnTo>
                    <a:pt x="1296" y="1908"/>
                  </a:lnTo>
                  <a:lnTo>
                    <a:pt x="1302" y="1926"/>
                  </a:lnTo>
                  <a:lnTo>
                    <a:pt x="1314" y="1938"/>
                  </a:lnTo>
                  <a:lnTo>
                    <a:pt x="1326" y="1956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6" name="Freeform 141"/>
            <p:cNvSpPr>
              <a:spLocks/>
            </p:cNvSpPr>
            <p:nvPr/>
          </p:nvSpPr>
          <p:spPr bwMode="auto">
            <a:xfrm>
              <a:off x="7280697" y="5106424"/>
              <a:ext cx="471483" cy="452186"/>
            </a:xfrm>
            <a:custGeom>
              <a:avLst/>
              <a:gdLst>
                <a:gd name="T0" fmla="*/ 6 w 756"/>
                <a:gd name="T1" fmla="*/ 1236 h 1314"/>
                <a:gd name="T2" fmla="*/ 30 w 756"/>
                <a:gd name="T3" fmla="*/ 1260 h 1314"/>
                <a:gd name="T4" fmla="*/ 48 w 756"/>
                <a:gd name="T5" fmla="*/ 1278 h 1314"/>
                <a:gd name="T6" fmla="*/ 72 w 756"/>
                <a:gd name="T7" fmla="*/ 1296 h 1314"/>
                <a:gd name="T8" fmla="*/ 90 w 756"/>
                <a:gd name="T9" fmla="*/ 1308 h 1314"/>
                <a:gd name="T10" fmla="*/ 114 w 756"/>
                <a:gd name="T11" fmla="*/ 1314 h 1314"/>
                <a:gd name="T12" fmla="*/ 132 w 756"/>
                <a:gd name="T13" fmla="*/ 1314 h 1314"/>
                <a:gd name="T14" fmla="*/ 156 w 756"/>
                <a:gd name="T15" fmla="*/ 1314 h 1314"/>
                <a:gd name="T16" fmla="*/ 174 w 756"/>
                <a:gd name="T17" fmla="*/ 1314 h 1314"/>
                <a:gd name="T18" fmla="*/ 198 w 756"/>
                <a:gd name="T19" fmla="*/ 1302 h 1314"/>
                <a:gd name="T20" fmla="*/ 216 w 756"/>
                <a:gd name="T21" fmla="*/ 1290 h 1314"/>
                <a:gd name="T22" fmla="*/ 240 w 756"/>
                <a:gd name="T23" fmla="*/ 1272 h 1314"/>
                <a:gd name="T24" fmla="*/ 258 w 756"/>
                <a:gd name="T25" fmla="*/ 1254 h 1314"/>
                <a:gd name="T26" fmla="*/ 282 w 756"/>
                <a:gd name="T27" fmla="*/ 1230 h 1314"/>
                <a:gd name="T28" fmla="*/ 300 w 756"/>
                <a:gd name="T29" fmla="*/ 1200 h 1314"/>
                <a:gd name="T30" fmla="*/ 324 w 756"/>
                <a:gd name="T31" fmla="*/ 1170 h 1314"/>
                <a:gd name="T32" fmla="*/ 342 w 756"/>
                <a:gd name="T33" fmla="*/ 1134 h 1314"/>
                <a:gd name="T34" fmla="*/ 360 w 756"/>
                <a:gd name="T35" fmla="*/ 1098 h 1314"/>
                <a:gd name="T36" fmla="*/ 384 w 756"/>
                <a:gd name="T37" fmla="*/ 1056 h 1314"/>
                <a:gd name="T38" fmla="*/ 402 w 756"/>
                <a:gd name="T39" fmla="*/ 1014 h 1314"/>
                <a:gd name="T40" fmla="*/ 426 w 756"/>
                <a:gd name="T41" fmla="*/ 966 h 1314"/>
                <a:gd name="T42" fmla="*/ 444 w 756"/>
                <a:gd name="T43" fmla="*/ 918 h 1314"/>
                <a:gd name="T44" fmla="*/ 468 w 756"/>
                <a:gd name="T45" fmla="*/ 864 h 1314"/>
                <a:gd name="T46" fmla="*/ 486 w 756"/>
                <a:gd name="T47" fmla="*/ 810 h 1314"/>
                <a:gd name="T48" fmla="*/ 510 w 756"/>
                <a:gd name="T49" fmla="*/ 750 h 1314"/>
                <a:gd name="T50" fmla="*/ 528 w 756"/>
                <a:gd name="T51" fmla="*/ 696 h 1314"/>
                <a:gd name="T52" fmla="*/ 552 w 756"/>
                <a:gd name="T53" fmla="*/ 636 h 1314"/>
                <a:gd name="T54" fmla="*/ 570 w 756"/>
                <a:gd name="T55" fmla="*/ 570 h 1314"/>
                <a:gd name="T56" fmla="*/ 594 w 756"/>
                <a:gd name="T57" fmla="*/ 510 h 1314"/>
                <a:gd name="T58" fmla="*/ 612 w 756"/>
                <a:gd name="T59" fmla="*/ 444 h 1314"/>
                <a:gd name="T60" fmla="*/ 636 w 756"/>
                <a:gd name="T61" fmla="*/ 384 h 1314"/>
                <a:gd name="T62" fmla="*/ 654 w 756"/>
                <a:gd name="T63" fmla="*/ 318 h 1314"/>
                <a:gd name="T64" fmla="*/ 678 w 756"/>
                <a:gd name="T65" fmla="*/ 252 h 1314"/>
                <a:gd name="T66" fmla="*/ 696 w 756"/>
                <a:gd name="T67" fmla="*/ 192 h 1314"/>
                <a:gd name="T68" fmla="*/ 714 w 756"/>
                <a:gd name="T69" fmla="*/ 126 h 1314"/>
                <a:gd name="T70" fmla="*/ 738 w 756"/>
                <a:gd name="T71" fmla="*/ 60 h 1314"/>
                <a:gd name="T72" fmla="*/ 756 w 756"/>
                <a:gd name="T73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314">
                  <a:moveTo>
                    <a:pt x="0" y="1224"/>
                  </a:moveTo>
                  <a:lnTo>
                    <a:pt x="6" y="1236"/>
                  </a:lnTo>
                  <a:lnTo>
                    <a:pt x="18" y="1248"/>
                  </a:lnTo>
                  <a:lnTo>
                    <a:pt x="30" y="1260"/>
                  </a:lnTo>
                  <a:lnTo>
                    <a:pt x="42" y="1266"/>
                  </a:lnTo>
                  <a:lnTo>
                    <a:pt x="48" y="1278"/>
                  </a:lnTo>
                  <a:lnTo>
                    <a:pt x="60" y="1284"/>
                  </a:lnTo>
                  <a:lnTo>
                    <a:pt x="72" y="1296"/>
                  </a:lnTo>
                  <a:lnTo>
                    <a:pt x="84" y="1302"/>
                  </a:lnTo>
                  <a:lnTo>
                    <a:pt x="90" y="1308"/>
                  </a:lnTo>
                  <a:lnTo>
                    <a:pt x="102" y="1308"/>
                  </a:lnTo>
                  <a:lnTo>
                    <a:pt x="114" y="1314"/>
                  </a:lnTo>
                  <a:lnTo>
                    <a:pt x="126" y="1314"/>
                  </a:lnTo>
                  <a:lnTo>
                    <a:pt x="132" y="1314"/>
                  </a:lnTo>
                  <a:lnTo>
                    <a:pt x="144" y="1314"/>
                  </a:lnTo>
                  <a:lnTo>
                    <a:pt x="156" y="1314"/>
                  </a:lnTo>
                  <a:lnTo>
                    <a:pt x="162" y="1314"/>
                  </a:lnTo>
                  <a:lnTo>
                    <a:pt x="174" y="1314"/>
                  </a:lnTo>
                  <a:lnTo>
                    <a:pt x="186" y="1308"/>
                  </a:lnTo>
                  <a:lnTo>
                    <a:pt x="198" y="1302"/>
                  </a:lnTo>
                  <a:lnTo>
                    <a:pt x="204" y="1296"/>
                  </a:lnTo>
                  <a:lnTo>
                    <a:pt x="216" y="1290"/>
                  </a:lnTo>
                  <a:lnTo>
                    <a:pt x="228" y="1284"/>
                  </a:lnTo>
                  <a:lnTo>
                    <a:pt x="240" y="1272"/>
                  </a:lnTo>
                  <a:lnTo>
                    <a:pt x="246" y="1266"/>
                  </a:lnTo>
                  <a:lnTo>
                    <a:pt x="258" y="1254"/>
                  </a:lnTo>
                  <a:lnTo>
                    <a:pt x="270" y="1242"/>
                  </a:lnTo>
                  <a:lnTo>
                    <a:pt x="282" y="1230"/>
                  </a:lnTo>
                  <a:lnTo>
                    <a:pt x="288" y="1218"/>
                  </a:lnTo>
                  <a:lnTo>
                    <a:pt x="300" y="1200"/>
                  </a:lnTo>
                  <a:lnTo>
                    <a:pt x="312" y="1188"/>
                  </a:lnTo>
                  <a:lnTo>
                    <a:pt x="324" y="1170"/>
                  </a:lnTo>
                  <a:lnTo>
                    <a:pt x="330" y="1152"/>
                  </a:lnTo>
                  <a:lnTo>
                    <a:pt x="342" y="1134"/>
                  </a:lnTo>
                  <a:lnTo>
                    <a:pt x="354" y="1116"/>
                  </a:lnTo>
                  <a:lnTo>
                    <a:pt x="360" y="1098"/>
                  </a:lnTo>
                  <a:lnTo>
                    <a:pt x="372" y="1080"/>
                  </a:lnTo>
                  <a:lnTo>
                    <a:pt x="384" y="1056"/>
                  </a:lnTo>
                  <a:lnTo>
                    <a:pt x="396" y="1038"/>
                  </a:lnTo>
                  <a:lnTo>
                    <a:pt x="402" y="1014"/>
                  </a:lnTo>
                  <a:lnTo>
                    <a:pt x="414" y="990"/>
                  </a:lnTo>
                  <a:lnTo>
                    <a:pt x="426" y="966"/>
                  </a:lnTo>
                  <a:lnTo>
                    <a:pt x="438" y="942"/>
                  </a:lnTo>
                  <a:lnTo>
                    <a:pt x="444" y="918"/>
                  </a:lnTo>
                  <a:lnTo>
                    <a:pt x="456" y="888"/>
                  </a:lnTo>
                  <a:lnTo>
                    <a:pt x="468" y="864"/>
                  </a:lnTo>
                  <a:lnTo>
                    <a:pt x="480" y="834"/>
                  </a:lnTo>
                  <a:lnTo>
                    <a:pt x="486" y="810"/>
                  </a:lnTo>
                  <a:lnTo>
                    <a:pt x="498" y="780"/>
                  </a:lnTo>
                  <a:lnTo>
                    <a:pt x="510" y="750"/>
                  </a:lnTo>
                  <a:lnTo>
                    <a:pt x="522" y="726"/>
                  </a:lnTo>
                  <a:lnTo>
                    <a:pt x="528" y="696"/>
                  </a:lnTo>
                  <a:lnTo>
                    <a:pt x="540" y="666"/>
                  </a:lnTo>
                  <a:lnTo>
                    <a:pt x="552" y="636"/>
                  </a:lnTo>
                  <a:lnTo>
                    <a:pt x="558" y="606"/>
                  </a:lnTo>
                  <a:lnTo>
                    <a:pt x="570" y="570"/>
                  </a:lnTo>
                  <a:lnTo>
                    <a:pt x="582" y="540"/>
                  </a:lnTo>
                  <a:lnTo>
                    <a:pt x="594" y="510"/>
                  </a:lnTo>
                  <a:lnTo>
                    <a:pt x="600" y="480"/>
                  </a:lnTo>
                  <a:lnTo>
                    <a:pt x="612" y="444"/>
                  </a:lnTo>
                  <a:lnTo>
                    <a:pt x="624" y="414"/>
                  </a:lnTo>
                  <a:lnTo>
                    <a:pt x="636" y="384"/>
                  </a:lnTo>
                  <a:lnTo>
                    <a:pt x="642" y="348"/>
                  </a:lnTo>
                  <a:lnTo>
                    <a:pt x="654" y="318"/>
                  </a:lnTo>
                  <a:lnTo>
                    <a:pt x="666" y="288"/>
                  </a:lnTo>
                  <a:lnTo>
                    <a:pt x="678" y="252"/>
                  </a:lnTo>
                  <a:lnTo>
                    <a:pt x="684" y="222"/>
                  </a:lnTo>
                  <a:lnTo>
                    <a:pt x="696" y="192"/>
                  </a:lnTo>
                  <a:lnTo>
                    <a:pt x="708" y="156"/>
                  </a:lnTo>
                  <a:lnTo>
                    <a:pt x="714" y="126"/>
                  </a:lnTo>
                  <a:lnTo>
                    <a:pt x="726" y="96"/>
                  </a:lnTo>
                  <a:lnTo>
                    <a:pt x="738" y="60"/>
                  </a:lnTo>
                  <a:lnTo>
                    <a:pt x="750" y="30"/>
                  </a:lnTo>
                  <a:lnTo>
                    <a:pt x="75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7" name="Rectangle 2"/>
          <p:cNvSpPr txBox="1">
            <a:spLocks noChangeArrowheads="1"/>
          </p:cNvSpPr>
          <p:nvPr/>
        </p:nvSpPr>
        <p:spPr bwMode="auto">
          <a:xfrm>
            <a:off x="6338921" y="17950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interreflections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78" name="Rectangle 2"/>
          <p:cNvSpPr txBox="1">
            <a:spLocks noChangeArrowheads="1"/>
          </p:cNvSpPr>
          <p:nvPr/>
        </p:nvSpPr>
        <p:spPr bwMode="auto">
          <a:xfrm>
            <a:off x="6338921" y="14902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 radiance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5700173" y="17357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CC"/>
            </a:solidFill>
            <a:prstDash val="solid"/>
          </a:ln>
          <a:effectLst/>
        </p:spPr>
      </p:cxnSp>
      <p:cxnSp>
        <p:nvCxnSpPr>
          <p:cNvPr id="80" name="Straight Connector 79"/>
          <p:cNvCxnSpPr/>
          <p:nvPr/>
        </p:nvCxnSpPr>
        <p:spPr>
          <a:xfrm>
            <a:off x="5700173" y="20405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66"/>
            </a:solidFill>
            <a:prstDash val="sysDot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6705600" y="4108925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72000" y="2590800"/>
            <a:ext cx="139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 radiance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1225296" y="1588532"/>
            <a:ext cx="1901952" cy="0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 rot="15797741">
            <a:off x="2254940" y="3776221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51" name="Rectangle 50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 rot="20287302">
            <a:off x="1592039" y="3658628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64" name="Straight Connector 63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48386" y="1604049"/>
            <a:ext cx="590517" cy="2017340"/>
            <a:chOff x="1848386" y="1768116"/>
            <a:chExt cx="590517" cy="2326389"/>
          </a:xfrm>
        </p:grpSpPr>
        <p:cxnSp>
          <p:nvCxnSpPr>
            <p:cNvPr id="89" name="Straight Arrow Connector 88"/>
            <p:cNvCxnSpPr/>
            <p:nvPr/>
          </p:nvCxnSpPr>
          <p:spPr>
            <a:xfrm flipV="1">
              <a:off x="1848386" y="1768116"/>
              <a:ext cx="292608" cy="2322576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2149232" y="1768116"/>
              <a:ext cx="289671" cy="2326389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Connector 90"/>
          <p:cNvCxnSpPr/>
          <p:nvPr/>
        </p:nvCxnSpPr>
        <p:spPr>
          <a:xfrm flipV="1">
            <a:off x="1234440" y="1588532"/>
            <a:ext cx="0" cy="1412735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2176272" y="4094992"/>
            <a:ext cx="97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371600" y="4094992"/>
            <a:ext cx="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772584" y="1219200"/>
            <a:ext cx="75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H="1" flipV="1">
            <a:off x="1250322" y="2362244"/>
            <a:ext cx="598064" cy="1238397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97" name="Straight Arrow Connector 96"/>
          <p:cNvCxnSpPr/>
          <p:nvPr/>
        </p:nvCxnSpPr>
        <p:spPr>
          <a:xfrm flipV="1">
            <a:off x="1257249" y="1604049"/>
            <a:ext cx="906554" cy="75819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98" name="Straight Arrow Connector 97"/>
          <p:cNvCxnSpPr/>
          <p:nvPr/>
        </p:nvCxnSpPr>
        <p:spPr>
          <a:xfrm flipV="1">
            <a:off x="1847309" y="2126409"/>
            <a:ext cx="1270795" cy="1497929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99" name="Straight Arrow Connector 98"/>
          <p:cNvCxnSpPr/>
          <p:nvPr/>
        </p:nvCxnSpPr>
        <p:spPr>
          <a:xfrm flipH="1" flipV="1">
            <a:off x="2140994" y="1604049"/>
            <a:ext cx="939935" cy="522360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92" name="Straight Connector 91"/>
          <p:cNvCxnSpPr/>
          <p:nvPr/>
        </p:nvCxnSpPr>
        <p:spPr>
          <a:xfrm flipV="1">
            <a:off x="3118104" y="1588532"/>
            <a:ext cx="0" cy="1412735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48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Interreflections and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Imaging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91200" y="2819400"/>
            <a:ext cx="2369816" cy="1277842"/>
            <a:chOff x="5850694" y="2819400"/>
            <a:chExt cx="2369816" cy="1277842"/>
          </a:xfrm>
        </p:grpSpPr>
        <p:sp>
          <p:nvSpPr>
            <p:cNvPr id="84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5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cxnSp>
        <p:nvCxnSpPr>
          <p:cNvPr id="87" name="Straight Arrow Connector 86"/>
          <p:cNvCxnSpPr/>
          <p:nvPr/>
        </p:nvCxnSpPr>
        <p:spPr>
          <a:xfrm flipV="1">
            <a:off x="5749075" y="2645054"/>
            <a:ext cx="0" cy="1472337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37" name="Group 36"/>
          <p:cNvGrpSpPr/>
          <p:nvPr/>
        </p:nvGrpSpPr>
        <p:grpSpPr>
          <a:xfrm>
            <a:off x="5838825" y="2817082"/>
            <a:ext cx="2368296" cy="1280160"/>
            <a:chOff x="1943100" y="1052513"/>
            <a:chExt cx="4419600" cy="4337050"/>
          </a:xfrm>
        </p:grpSpPr>
        <p:sp>
          <p:nvSpPr>
            <p:cNvPr id="38" name="Freeform 70"/>
            <p:cNvSpPr>
              <a:spLocks/>
            </p:cNvSpPr>
            <p:nvPr/>
          </p:nvSpPr>
          <p:spPr bwMode="auto">
            <a:xfrm>
              <a:off x="1943100" y="1052513"/>
              <a:ext cx="2806700" cy="4337050"/>
            </a:xfrm>
            <a:custGeom>
              <a:avLst/>
              <a:gdLst>
                <a:gd name="T0" fmla="*/ 32 w 1768"/>
                <a:gd name="T1" fmla="*/ 2732 h 2732"/>
                <a:gd name="T2" fmla="*/ 72 w 1768"/>
                <a:gd name="T3" fmla="*/ 2724 h 2732"/>
                <a:gd name="T4" fmla="*/ 112 w 1768"/>
                <a:gd name="T5" fmla="*/ 2708 h 2732"/>
                <a:gd name="T6" fmla="*/ 152 w 1768"/>
                <a:gd name="T7" fmla="*/ 2676 h 2732"/>
                <a:gd name="T8" fmla="*/ 200 w 1768"/>
                <a:gd name="T9" fmla="*/ 2628 h 2732"/>
                <a:gd name="T10" fmla="*/ 240 w 1768"/>
                <a:gd name="T11" fmla="*/ 2572 h 2732"/>
                <a:gd name="T12" fmla="*/ 280 w 1768"/>
                <a:gd name="T13" fmla="*/ 2508 h 2732"/>
                <a:gd name="T14" fmla="*/ 320 w 1768"/>
                <a:gd name="T15" fmla="*/ 2428 h 2732"/>
                <a:gd name="T16" fmla="*/ 360 w 1768"/>
                <a:gd name="T17" fmla="*/ 2348 h 2732"/>
                <a:gd name="T18" fmla="*/ 408 w 1768"/>
                <a:gd name="T19" fmla="*/ 2252 h 2732"/>
                <a:gd name="T20" fmla="*/ 448 w 1768"/>
                <a:gd name="T21" fmla="*/ 2148 h 2732"/>
                <a:gd name="T22" fmla="*/ 488 w 1768"/>
                <a:gd name="T23" fmla="*/ 2035 h 2732"/>
                <a:gd name="T24" fmla="*/ 528 w 1768"/>
                <a:gd name="T25" fmla="*/ 1923 h 2732"/>
                <a:gd name="T26" fmla="*/ 576 w 1768"/>
                <a:gd name="T27" fmla="*/ 1803 h 2732"/>
                <a:gd name="T28" fmla="*/ 616 w 1768"/>
                <a:gd name="T29" fmla="*/ 1675 h 2732"/>
                <a:gd name="T30" fmla="*/ 656 w 1768"/>
                <a:gd name="T31" fmla="*/ 1555 h 2732"/>
                <a:gd name="T32" fmla="*/ 696 w 1768"/>
                <a:gd name="T33" fmla="*/ 1427 h 2732"/>
                <a:gd name="T34" fmla="*/ 736 w 1768"/>
                <a:gd name="T35" fmla="*/ 1298 h 2732"/>
                <a:gd name="T36" fmla="*/ 784 w 1768"/>
                <a:gd name="T37" fmla="*/ 1162 h 2732"/>
                <a:gd name="T38" fmla="*/ 824 w 1768"/>
                <a:gd name="T39" fmla="*/ 1042 h 2732"/>
                <a:gd name="T40" fmla="*/ 864 w 1768"/>
                <a:gd name="T41" fmla="*/ 914 h 2732"/>
                <a:gd name="T42" fmla="*/ 904 w 1768"/>
                <a:gd name="T43" fmla="*/ 794 h 2732"/>
                <a:gd name="T44" fmla="*/ 952 w 1768"/>
                <a:gd name="T45" fmla="*/ 681 h 2732"/>
                <a:gd name="T46" fmla="*/ 992 w 1768"/>
                <a:gd name="T47" fmla="*/ 569 h 2732"/>
                <a:gd name="T48" fmla="*/ 1032 w 1768"/>
                <a:gd name="T49" fmla="*/ 473 h 2732"/>
                <a:gd name="T50" fmla="*/ 1072 w 1768"/>
                <a:gd name="T51" fmla="*/ 377 h 2732"/>
                <a:gd name="T52" fmla="*/ 1112 w 1768"/>
                <a:gd name="T53" fmla="*/ 289 h 2732"/>
                <a:gd name="T54" fmla="*/ 1160 w 1768"/>
                <a:gd name="T55" fmla="*/ 217 h 2732"/>
                <a:gd name="T56" fmla="*/ 1200 w 1768"/>
                <a:gd name="T57" fmla="*/ 153 h 2732"/>
                <a:gd name="T58" fmla="*/ 1240 w 1768"/>
                <a:gd name="T59" fmla="*/ 97 h 2732"/>
                <a:gd name="T60" fmla="*/ 1280 w 1768"/>
                <a:gd name="T61" fmla="*/ 56 h 2732"/>
                <a:gd name="T62" fmla="*/ 1328 w 1768"/>
                <a:gd name="T63" fmla="*/ 24 h 2732"/>
                <a:gd name="T64" fmla="*/ 1368 w 1768"/>
                <a:gd name="T65" fmla="*/ 0 h 2732"/>
                <a:gd name="T66" fmla="*/ 1408 w 1768"/>
                <a:gd name="T67" fmla="*/ 0 h 2732"/>
                <a:gd name="T68" fmla="*/ 1448 w 1768"/>
                <a:gd name="T69" fmla="*/ 0 h 2732"/>
                <a:gd name="T70" fmla="*/ 1488 w 1768"/>
                <a:gd name="T71" fmla="*/ 16 h 2732"/>
                <a:gd name="T72" fmla="*/ 1536 w 1768"/>
                <a:gd name="T73" fmla="*/ 48 h 2732"/>
                <a:gd name="T74" fmla="*/ 1576 w 1768"/>
                <a:gd name="T75" fmla="*/ 89 h 2732"/>
                <a:gd name="T76" fmla="*/ 1616 w 1768"/>
                <a:gd name="T77" fmla="*/ 137 h 2732"/>
                <a:gd name="T78" fmla="*/ 1656 w 1768"/>
                <a:gd name="T79" fmla="*/ 201 h 2732"/>
                <a:gd name="T80" fmla="*/ 1704 w 1768"/>
                <a:gd name="T81" fmla="*/ 273 h 2732"/>
                <a:gd name="T82" fmla="*/ 1744 w 1768"/>
                <a:gd name="T83" fmla="*/ 36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8" h="2732">
                  <a:moveTo>
                    <a:pt x="0" y="2732"/>
                  </a:moveTo>
                  <a:lnTo>
                    <a:pt x="16" y="2732"/>
                  </a:lnTo>
                  <a:lnTo>
                    <a:pt x="32" y="2732"/>
                  </a:lnTo>
                  <a:lnTo>
                    <a:pt x="40" y="2732"/>
                  </a:lnTo>
                  <a:lnTo>
                    <a:pt x="56" y="2732"/>
                  </a:lnTo>
                  <a:lnTo>
                    <a:pt x="72" y="2724"/>
                  </a:lnTo>
                  <a:lnTo>
                    <a:pt x="88" y="2724"/>
                  </a:lnTo>
                  <a:lnTo>
                    <a:pt x="96" y="2716"/>
                  </a:lnTo>
                  <a:lnTo>
                    <a:pt x="112" y="2708"/>
                  </a:lnTo>
                  <a:lnTo>
                    <a:pt x="128" y="2700"/>
                  </a:lnTo>
                  <a:lnTo>
                    <a:pt x="144" y="2684"/>
                  </a:lnTo>
                  <a:lnTo>
                    <a:pt x="152" y="2676"/>
                  </a:lnTo>
                  <a:lnTo>
                    <a:pt x="168" y="2660"/>
                  </a:lnTo>
                  <a:lnTo>
                    <a:pt x="184" y="2644"/>
                  </a:lnTo>
                  <a:lnTo>
                    <a:pt x="200" y="2628"/>
                  </a:lnTo>
                  <a:lnTo>
                    <a:pt x="208" y="2612"/>
                  </a:lnTo>
                  <a:lnTo>
                    <a:pt x="224" y="2596"/>
                  </a:lnTo>
                  <a:lnTo>
                    <a:pt x="240" y="2572"/>
                  </a:lnTo>
                  <a:lnTo>
                    <a:pt x="256" y="2556"/>
                  </a:lnTo>
                  <a:lnTo>
                    <a:pt x="264" y="2532"/>
                  </a:lnTo>
                  <a:lnTo>
                    <a:pt x="280" y="2508"/>
                  </a:lnTo>
                  <a:lnTo>
                    <a:pt x="296" y="2484"/>
                  </a:lnTo>
                  <a:lnTo>
                    <a:pt x="312" y="2460"/>
                  </a:lnTo>
                  <a:lnTo>
                    <a:pt x="320" y="2428"/>
                  </a:lnTo>
                  <a:lnTo>
                    <a:pt x="336" y="2404"/>
                  </a:lnTo>
                  <a:lnTo>
                    <a:pt x="352" y="2372"/>
                  </a:lnTo>
                  <a:lnTo>
                    <a:pt x="360" y="2348"/>
                  </a:lnTo>
                  <a:lnTo>
                    <a:pt x="376" y="2316"/>
                  </a:lnTo>
                  <a:lnTo>
                    <a:pt x="392" y="2284"/>
                  </a:lnTo>
                  <a:lnTo>
                    <a:pt x="408" y="2252"/>
                  </a:lnTo>
                  <a:lnTo>
                    <a:pt x="416" y="2220"/>
                  </a:lnTo>
                  <a:lnTo>
                    <a:pt x="432" y="2180"/>
                  </a:lnTo>
                  <a:lnTo>
                    <a:pt x="448" y="2148"/>
                  </a:lnTo>
                  <a:lnTo>
                    <a:pt x="464" y="2116"/>
                  </a:lnTo>
                  <a:lnTo>
                    <a:pt x="472" y="2075"/>
                  </a:lnTo>
                  <a:lnTo>
                    <a:pt x="488" y="2035"/>
                  </a:lnTo>
                  <a:lnTo>
                    <a:pt x="504" y="2003"/>
                  </a:lnTo>
                  <a:lnTo>
                    <a:pt x="520" y="1963"/>
                  </a:lnTo>
                  <a:lnTo>
                    <a:pt x="528" y="1923"/>
                  </a:lnTo>
                  <a:lnTo>
                    <a:pt x="544" y="1883"/>
                  </a:lnTo>
                  <a:lnTo>
                    <a:pt x="560" y="1843"/>
                  </a:lnTo>
                  <a:lnTo>
                    <a:pt x="576" y="1803"/>
                  </a:lnTo>
                  <a:lnTo>
                    <a:pt x="584" y="1763"/>
                  </a:lnTo>
                  <a:lnTo>
                    <a:pt x="600" y="1723"/>
                  </a:lnTo>
                  <a:lnTo>
                    <a:pt x="616" y="1675"/>
                  </a:lnTo>
                  <a:lnTo>
                    <a:pt x="632" y="1635"/>
                  </a:lnTo>
                  <a:lnTo>
                    <a:pt x="640" y="1595"/>
                  </a:lnTo>
                  <a:lnTo>
                    <a:pt x="656" y="1555"/>
                  </a:lnTo>
                  <a:lnTo>
                    <a:pt x="672" y="1507"/>
                  </a:lnTo>
                  <a:lnTo>
                    <a:pt x="688" y="1467"/>
                  </a:lnTo>
                  <a:lnTo>
                    <a:pt x="696" y="1427"/>
                  </a:lnTo>
                  <a:lnTo>
                    <a:pt x="712" y="1378"/>
                  </a:lnTo>
                  <a:lnTo>
                    <a:pt x="728" y="1338"/>
                  </a:lnTo>
                  <a:lnTo>
                    <a:pt x="736" y="1298"/>
                  </a:lnTo>
                  <a:lnTo>
                    <a:pt x="752" y="1250"/>
                  </a:lnTo>
                  <a:lnTo>
                    <a:pt x="768" y="1210"/>
                  </a:lnTo>
                  <a:lnTo>
                    <a:pt x="784" y="1162"/>
                  </a:lnTo>
                  <a:lnTo>
                    <a:pt x="792" y="1122"/>
                  </a:lnTo>
                  <a:lnTo>
                    <a:pt x="808" y="1082"/>
                  </a:lnTo>
                  <a:lnTo>
                    <a:pt x="824" y="1042"/>
                  </a:lnTo>
                  <a:lnTo>
                    <a:pt x="840" y="994"/>
                  </a:lnTo>
                  <a:lnTo>
                    <a:pt x="848" y="954"/>
                  </a:lnTo>
                  <a:lnTo>
                    <a:pt x="864" y="914"/>
                  </a:lnTo>
                  <a:lnTo>
                    <a:pt x="880" y="874"/>
                  </a:lnTo>
                  <a:lnTo>
                    <a:pt x="896" y="834"/>
                  </a:lnTo>
                  <a:lnTo>
                    <a:pt x="904" y="794"/>
                  </a:lnTo>
                  <a:lnTo>
                    <a:pt x="920" y="754"/>
                  </a:lnTo>
                  <a:lnTo>
                    <a:pt x="936" y="721"/>
                  </a:lnTo>
                  <a:lnTo>
                    <a:pt x="952" y="681"/>
                  </a:lnTo>
                  <a:lnTo>
                    <a:pt x="960" y="641"/>
                  </a:lnTo>
                  <a:lnTo>
                    <a:pt x="976" y="609"/>
                  </a:lnTo>
                  <a:lnTo>
                    <a:pt x="992" y="569"/>
                  </a:lnTo>
                  <a:lnTo>
                    <a:pt x="1008" y="537"/>
                  </a:lnTo>
                  <a:lnTo>
                    <a:pt x="1016" y="505"/>
                  </a:lnTo>
                  <a:lnTo>
                    <a:pt x="1032" y="473"/>
                  </a:lnTo>
                  <a:lnTo>
                    <a:pt x="1048" y="441"/>
                  </a:lnTo>
                  <a:lnTo>
                    <a:pt x="1056" y="409"/>
                  </a:lnTo>
                  <a:lnTo>
                    <a:pt x="1072" y="377"/>
                  </a:lnTo>
                  <a:lnTo>
                    <a:pt x="1088" y="345"/>
                  </a:lnTo>
                  <a:lnTo>
                    <a:pt x="1104" y="321"/>
                  </a:lnTo>
                  <a:lnTo>
                    <a:pt x="1112" y="289"/>
                  </a:lnTo>
                  <a:lnTo>
                    <a:pt x="1128" y="265"/>
                  </a:lnTo>
                  <a:lnTo>
                    <a:pt x="1144" y="241"/>
                  </a:lnTo>
                  <a:lnTo>
                    <a:pt x="1160" y="217"/>
                  </a:lnTo>
                  <a:lnTo>
                    <a:pt x="1168" y="193"/>
                  </a:lnTo>
                  <a:lnTo>
                    <a:pt x="1184" y="169"/>
                  </a:lnTo>
                  <a:lnTo>
                    <a:pt x="1200" y="153"/>
                  </a:lnTo>
                  <a:lnTo>
                    <a:pt x="1216" y="137"/>
                  </a:lnTo>
                  <a:lnTo>
                    <a:pt x="1224" y="113"/>
                  </a:lnTo>
                  <a:lnTo>
                    <a:pt x="1240" y="97"/>
                  </a:lnTo>
                  <a:lnTo>
                    <a:pt x="1256" y="81"/>
                  </a:lnTo>
                  <a:lnTo>
                    <a:pt x="1272" y="64"/>
                  </a:lnTo>
                  <a:lnTo>
                    <a:pt x="1280" y="56"/>
                  </a:lnTo>
                  <a:lnTo>
                    <a:pt x="1296" y="40"/>
                  </a:lnTo>
                  <a:lnTo>
                    <a:pt x="1312" y="32"/>
                  </a:lnTo>
                  <a:lnTo>
                    <a:pt x="1328" y="24"/>
                  </a:lnTo>
                  <a:lnTo>
                    <a:pt x="1336" y="16"/>
                  </a:lnTo>
                  <a:lnTo>
                    <a:pt x="1352" y="8"/>
                  </a:lnTo>
                  <a:lnTo>
                    <a:pt x="1368" y="0"/>
                  </a:lnTo>
                  <a:lnTo>
                    <a:pt x="1384" y="0"/>
                  </a:lnTo>
                  <a:lnTo>
                    <a:pt x="1392" y="0"/>
                  </a:lnTo>
                  <a:lnTo>
                    <a:pt x="1408" y="0"/>
                  </a:lnTo>
                  <a:lnTo>
                    <a:pt x="1424" y="0"/>
                  </a:lnTo>
                  <a:lnTo>
                    <a:pt x="1432" y="0"/>
                  </a:lnTo>
                  <a:lnTo>
                    <a:pt x="1448" y="0"/>
                  </a:lnTo>
                  <a:lnTo>
                    <a:pt x="1464" y="8"/>
                  </a:lnTo>
                  <a:lnTo>
                    <a:pt x="1480" y="8"/>
                  </a:lnTo>
                  <a:lnTo>
                    <a:pt x="1488" y="16"/>
                  </a:lnTo>
                  <a:lnTo>
                    <a:pt x="1504" y="24"/>
                  </a:lnTo>
                  <a:lnTo>
                    <a:pt x="1520" y="32"/>
                  </a:lnTo>
                  <a:lnTo>
                    <a:pt x="1536" y="48"/>
                  </a:lnTo>
                  <a:lnTo>
                    <a:pt x="1544" y="56"/>
                  </a:lnTo>
                  <a:lnTo>
                    <a:pt x="1560" y="72"/>
                  </a:lnTo>
                  <a:lnTo>
                    <a:pt x="1576" y="89"/>
                  </a:lnTo>
                  <a:lnTo>
                    <a:pt x="1592" y="105"/>
                  </a:lnTo>
                  <a:lnTo>
                    <a:pt x="1600" y="121"/>
                  </a:lnTo>
                  <a:lnTo>
                    <a:pt x="1616" y="137"/>
                  </a:lnTo>
                  <a:lnTo>
                    <a:pt x="1632" y="161"/>
                  </a:lnTo>
                  <a:lnTo>
                    <a:pt x="1648" y="177"/>
                  </a:lnTo>
                  <a:lnTo>
                    <a:pt x="1656" y="201"/>
                  </a:lnTo>
                  <a:lnTo>
                    <a:pt x="1672" y="225"/>
                  </a:lnTo>
                  <a:lnTo>
                    <a:pt x="1688" y="249"/>
                  </a:lnTo>
                  <a:lnTo>
                    <a:pt x="1704" y="273"/>
                  </a:lnTo>
                  <a:lnTo>
                    <a:pt x="1712" y="305"/>
                  </a:lnTo>
                  <a:lnTo>
                    <a:pt x="1728" y="329"/>
                  </a:lnTo>
                  <a:lnTo>
                    <a:pt x="1744" y="361"/>
                  </a:lnTo>
                  <a:lnTo>
                    <a:pt x="1752" y="385"/>
                  </a:lnTo>
                  <a:lnTo>
                    <a:pt x="1768" y="417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39" name="Freeform 71"/>
            <p:cNvSpPr>
              <a:spLocks/>
            </p:cNvSpPr>
            <p:nvPr/>
          </p:nvSpPr>
          <p:spPr bwMode="auto">
            <a:xfrm>
              <a:off x="4749800" y="1714500"/>
              <a:ext cx="1612900" cy="3675062"/>
            </a:xfrm>
            <a:custGeom>
              <a:avLst/>
              <a:gdLst>
                <a:gd name="T0" fmla="*/ 16 w 1016"/>
                <a:gd name="T1" fmla="*/ 32 h 2315"/>
                <a:gd name="T2" fmla="*/ 40 w 1016"/>
                <a:gd name="T3" fmla="*/ 96 h 2315"/>
                <a:gd name="T4" fmla="*/ 72 w 1016"/>
                <a:gd name="T5" fmla="*/ 168 h 2315"/>
                <a:gd name="T6" fmla="*/ 96 w 1016"/>
                <a:gd name="T7" fmla="*/ 240 h 2315"/>
                <a:gd name="T8" fmla="*/ 128 w 1016"/>
                <a:gd name="T9" fmla="*/ 312 h 2315"/>
                <a:gd name="T10" fmla="*/ 152 w 1016"/>
                <a:gd name="T11" fmla="*/ 393 h 2315"/>
                <a:gd name="T12" fmla="*/ 184 w 1016"/>
                <a:gd name="T13" fmla="*/ 473 h 2315"/>
                <a:gd name="T14" fmla="*/ 208 w 1016"/>
                <a:gd name="T15" fmla="*/ 553 h 2315"/>
                <a:gd name="T16" fmla="*/ 240 w 1016"/>
                <a:gd name="T17" fmla="*/ 641 h 2315"/>
                <a:gd name="T18" fmla="*/ 264 w 1016"/>
                <a:gd name="T19" fmla="*/ 721 h 2315"/>
                <a:gd name="T20" fmla="*/ 296 w 1016"/>
                <a:gd name="T21" fmla="*/ 809 h 2315"/>
                <a:gd name="T22" fmla="*/ 320 w 1016"/>
                <a:gd name="T23" fmla="*/ 889 h 2315"/>
                <a:gd name="T24" fmla="*/ 352 w 1016"/>
                <a:gd name="T25" fmla="*/ 977 h 2315"/>
                <a:gd name="T26" fmla="*/ 376 w 1016"/>
                <a:gd name="T27" fmla="*/ 1066 h 2315"/>
                <a:gd name="T28" fmla="*/ 408 w 1016"/>
                <a:gd name="T29" fmla="*/ 1154 h 2315"/>
                <a:gd name="T30" fmla="*/ 432 w 1016"/>
                <a:gd name="T31" fmla="*/ 1234 h 2315"/>
                <a:gd name="T32" fmla="*/ 464 w 1016"/>
                <a:gd name="T33" fmla="*/ 1322 h 2315"/>
                <a:gd name="T34" fmla="*/ 488 w 1016"/>
                <a:gd name="T35" fmla="*/ 1402 h 2315"/>
                <a:gd name="T36" fmla="*/ 520 w 1016"/>
                <a:gd name="T37" fmla="*/ 1482 h 2315"/>
                <a:gd name="T38" fmla="*/ 544 w 1016"/>
                <a:gd name="T39" fmla="*/ 1562 h 2315"/>
                <a:gd name="T40" fmla="*/ 576 w 1016"/>
                <a:gd name="T41" fmla="*/ 1634 h 2315"/>
                <a:gd name="T42" fmla="*/ 600 w 1016"/>
                <a:gd name="T43" fmla="*/ 1707 h 2315"/>
                <a:gd name="T44" fmla="*/ 632 w 1016"/>
                <a:gd name="T45" fmla="*/ 1779 h 2315"/>
                <a:gd name="T46" fmla="*/ 656 w 1016"/>
                <a:gd name="T47" fmla="*/ 1843 h 2315"/>
                <a:gd name="T48" fmla="*/ 680 w 1016"/>
                <a:gd name="T49" fmla="*/ 1907 h 2315"/>
                <a:gd name="T50" fmla="*/ 712 w 1016"/>
                <a:gd name="T51" fmla="*/ 1971 h 2315"/>
                <a:gd name="T52" fmla="*/ 736 w 1016"/>
                <a:gd name="T53" fmla="*/ 2027 h 2315"/>
                <a:gd name="T54" fmla="*/ 768 w 1016"/>
                <a:gd name="T55" fmla="*/ 2075 h 2315"/>
                <a:gd name="T56" fmla="*/ 792 w 1016"/>
                <a:gd name="T57" fmla="*/ 2123 h 2315"/>
                <a:gd name="T58" fmla="*/ 824 w 1016"/>
                <a:gd name="T59" fmla="*/ 2163 h 2315"/>
                <a:gd name="T60" fmla="*/ 848 w 1016"/>
                <a:gd name="T61" fmla="*/ 2203 h 2315"/>
                <a:gd name="T62" fmla="*/ 880 w 1016"/>
                <a:gd name="T63" fmla="*/ 2235 h 2315"/>
                <a:gd name="T64" fmla="*/ 904 w 1016"/>
                <a:gd name="T65" fmla="*/ 2259 h 2315"/>
                <a:gd name="T66" fmla="*/ 936 w 1016"/>
                <a:gd name="T67" fmla="*/ 2283 h 2315"/>
                <a:gd name="T68" fmla="*/ 960 w 1016"/>
                <a:gd name="T69" fmla="*/ 2299 h 2315"/>
                <a:gd name="T70" fmla="*/ 992 w 1016"/>
                <a:gd name="T71" fmla="*/ 2315 h 2315"/>
                <a:gd name="T72" fmla="*/ 1016 w 1016"/>
                <a:gd name="T73" fmla="*/ 2315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6" h="2315">
                  <a:moveTo>
                    <a:pt x="0" y="0"/>
                  </a:moveTo>
                  <a:lnTo>
                    <a:pt x="16" y="32"/>
                  </a:lnTo>
                  <a:lnTo>
                    <a:pt x="32" y="64"/>
                  </a:lnTo>
                  <a:lnTo>
                    <a:pt x="40" y="96"/>
                  </a:lnTo>
                  <a:lnTo>
                    <a:pt x="56" y="136"/>
                  </a:lnTo>
                  <a:lnTo>
                    <a:pt x="72" y="168"/>
                  </a:lnTo>
                  <a:lnTo>
                    <a:pt x="88" y="200"/>
                  </a:lnTo>
                  <a:lnTo>
                    <a:pt x="96" y="240"/>
                  </a:lnTo>
                  <a:lnTo>
                    <a:pt x="112" y="280"/>
                  </a:lnTo>
                  <a:lnTo>
                    <a:pt x="128" y="312"/>
                  </a:lnTo>
                  <a:lnTo>
                    <a:pt x="144" y="353"/>
                  </a:lnTo>
                  <a:lnTo>
                    <a:pt x="152" y="393"/>
                  </a:lnTo>
                  <a:lnTo>
                    <a:pt x="168" y="433"/>
                  </a:lnTo>
                  <a:lnTo>
                    <a:pt x="184" y="473"/>
                  </a:lnTo>
                  <a:lnTo>
                    <a:pt x="200" y="513"/>
                  </a:lnTo>
                  <a:lnTo>
                    <a:pt x="208" y="553"/>
                  </a:lnTo>
                  <a:lnTo>
                    <a:pt x="224" y="593"/>
                  </a:lnTo>
                  <a:lnTo>
                    <a:pt x="240" y="641"/>
                  </a:lnTo>
                  <a:lnTo>
                    <a:pt x="256" y="681"/>
                  </a:lnTo>
                  <a:lnTo>
                    <a:pt x="264" y="721"/>
                  </a:lnTo>
                  <a:lnTo>
                    <a:pt x="280" y="761"/>
                  </a:lnTo>
                  <a:lnTo>
                    <a:pt x="296" y="809"/>
                  </a:lnTo>
                  <a:lnTo>
                    <a:pt x="312" y="849"/>
                  </a:lnTo>
                  <a:lnTo>
                    <a:pt x="320" y="889"/>
                  </a:lnTo>
                  <a:lnTo>
                    <a:pt x="336" y="937"/>
                  </a:lnTo>
                  <a:lnTo>
                    <a:pt x="352" y="977"/>
                  </a:lnTo>
                  <a:lnTo>
                    <a:pt x="360" y="1018"/>
                  </a:lnTo>
                  <a:lnTo>
                    <a:pt x="376" y="1066"/>
                  </a:lnTo>
                  <a:lnTo>
                    <a:pt x="392" y="1106"/>
                  </a:lnTo>
                  <a:lnTo>
                    <a:pt x="408" y="1154"/>
                  </a:lnTo>
                  <a:lnTo>
                    <a:pt x="416" y="1194"/>
                  </a:lnTo>
                  <a:lnTo>
                    <a:pt x="432" y="1234"/>
                  </a:lnTo>
                  <a:lnTo>
                    <a:pt x="448" y="1274"/>
                  </a:lnTo>
                  <a:lnTo>
                    <a:pt x="464" y="1322"/>
                  </a:lnTo>
                  <a:lnTo>
                    <a:pt x="472" y="1362"/>
                  </a:lnTo>
                  <a:lnTo>
                    <a:pt x="488" y="1402"/>
                  </a:lnTo>
                  <a:lnTo>
                    <a:pt x="504" y="1442"/>
                  </a:lnTo>
                  <a:lnTo>
                    <a:pt x="520" y="1482"/>
                  </a:lnTo>
                  <a:lnTo>
                    <a:pt x="528" y="1522"/>
                  </a:lnTo>
                  <a:lnTo>
                    <a:pt x="544" y="1562"/>
                  </a:lnTo>
                  <a:lnTo>
                    <a:pt x="560" y="1594"/>
                  </a:lnTo>
                  <a:lnTo>
                    <a:pt x="576" y="1634"/>
                  </a:lnTo>
                  <a:lnTo>
                    <a:pt x="584" y="1674"/>
                  </a:lnTo>
                  <a:lnTo>
                    <a:pt x="600" y="1707"/>
                  </a:lnTo>
                  <a:lnTo>
                    <a:pt x="616" y="1747"/>
                  </a:lnTo>
                  <a:lnTo>
                    <a:pt x="632" y="1779"/>
                  </a:lnTo>
                  <a:lnTo>
                    <a:pt x="640" y="1811"/>
                  </a:lnTo>
                  <a:lnTo>
                    <a:pt x="656" y="1843"/>
                  </a:lnTo>
                  <a:lnTo>
                    <a:pt x="672" y="1875"/>
                  </a:lnTo>
                  <a:lnTo>
                    <a:pt x="680" y="1907"/>
                  </a:lnTo>
                  <a:lnTo>
                    <a:pt x="696" y="1939"/>
                  </a:lnTo>
                  <a:lnTo>
                    <a:pt x="712" y="1971"/>
                  </a:lnTo>
                  <a:lnTo>
                    <a:pt x="728" y="1995"/>
                  </a:lnTo>
                  <a:lnTo>
                    <a:pt x="736" y="2027"/>
                  </a:lnTo>
                  <a:lnTo>
                    <a:pt x="752" y="2051"/>
                  </a:lnTo>
                  <a:lnTo>
                    <a:pt x="768" y="2075"/>
                  </a:lnTo>
                  <a:lnTo>
                    <a:pt x="784" y="2099"/>
                  </a:lnTo>
                  <a:lnTo>
                    <a:pt x="792" y="2123"/>
                  </a:lnTo>
                  <a:lnTo>
                    <a:pt x="808" y="2147"/>
                  </a:lnTo>
                  <a:lnTo>
                    <a:pt x="824" y="2163"/>
                  </a:lnTo>
                  <a:lnTo>
                    <a:pt x="840" y="2179"/>
                  </a:lnTo>
                  <a:lnTo>
                    <a:pt x="848" y="2203"/>
                  </a:lnTo>
                  <a:lnTo>
                    <a:pt x="864" y="2219"/>
                  </a:lnTo>
                  <a:lnTo>
                    <a:pt x="880" y="2235"/>
                  </a:lnTo>
                  <a:lnTo>
                    <a:pt x="896" y="2251"/>
                  </a:lnTo>
                  <a:lnTo>
                    <a:pt x="904" y="2259"/>
                  </a:lnTo>
                  <a:lnTo>
                    <a:pt x="920" y="2275"/>
                  </a:lnTo>
                  <a:lnTo>
                    <a:pt x="936" y="2283"/>
                  </a:lnTo>
                  <a:lnTo>
                    <a:pt x="952" y="2291"/>
                  </a:lnTo>
                  <a:lnTo>
                    <a:pt x="960" y="2299"/>
                  </a:lnTo>
                  <a:lnTo>
                    <a:pt x="976" y="2307"/>
                  </a:lnTo>
                  <a:lnTo>
                    <a:pt x="992" y="2315"/>
                  </a:lnTo>
                  <a:lnTo>
                    <a:pt x="1008" y="2315"/>
                  </a:lnTo>
                  <a:lnTo>
                    <a:pt x="1016" y="2315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>
            <a:off x="6992089" y="2725642"/>
            <a:ext cx="786297" cy="0"/>
          </a:xfrm>
          <a:prstGeom prst="straightConnector1">
            <a:avLst/>
          </a:prstGeom>
          <a:ln w="19050">
            <a:solidFill>
              <a:srgbClr val="FFFF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400800" y="2341665"/>
            <a:ext cx="19548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phase error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5700173" y="17357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CC"/>
            </a:solidFill>
            <a:prstDash val="solid"/>
          </a:ln>
          <a:effectLst/>
        </p:spPr>
      </p:cxnSp>
      <p:cxnSp>
        <p:nvCxnSpPr>
          <p:cNvPr id="57" name="Straight Connector 56"/>
          <p:cNvCxnSpPr/>
          <p:nvPr/>
        </p:nvCxnSpPr>
        <p:spPr>
          <a:xfrm>
            <a:off x="5700173" y="20405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ysDot"/>
          </a:ln>
          <a:effectLst/>
        </p:spPr>
      </p:cxnSp>
      <p:sp>
        <p:nvSpPr>
          <p:cNvPr id="58" name="Rectangle 57"/>
          <p:cNvSpPr/>
          <p:nvPr/>
        </p:nvSpPr>
        <p:spPr>
          <a:xfrm>
            <a:off x="1902712" y="5575757"/>
            <a:ext cx="5482525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Interreflections Produce Incorrect Phase</a:t>
            </a: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 bwMode="auto">
          <a:xfrm>
            <a:off x="6338921" y="17950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total radiance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 bwMode="auto">
          <a:xfrm>
            <a:off x="6338921" y="14902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irect </a:t>
            </a:r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r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05600" y="4108925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572000" y="2590800"/>
            <a:ext cx="139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 radiance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5747627" y="4112882"/>
            <a:ext cx="2710573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94" name="Straight Connector 93"/>
          <p:cNvCxnSpPr/>
          <p:nvPr/>
        </p:nvCxnSpPr>
        <p:spPr>
          <a:xfrm>
            <a:off x="1225296" y="1588532"/>
            <a:ext cx="1901952" cy="0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 rot="15797741">
            <a:off x="2254940" y="3776221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96" name="Rectangle 95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 rot="20287302">
            <a:off x="1592039" y="3658628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99" name="Straight Connector 98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848386" y="1604049"/>
            <a:ext cx="590517" cy="2017340"/>
            <a:chOff x="1848386" y="1768116"/>
            <a:chExt cx="590517" cy="2326389"/>
          </a:xfrm>
        </p:grpSpPr>
        <p:cxnSp>
          <p:nvCxnSpPr>
            <p:cNvPr id="105" name="Straight Arrow Connector 104"/>
            <p:cNvCxnSpPr/>
            <p:nvPr/>
          </p:nvCxnSpPr>
          <p:spPr>
            <a:xfrm flipV="1">
              <a:off x="1848386" y="1768116"/>
              <a:ext cx="292608" cy="2322576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2149232" y="1768116"/>
              <a:ext cx="289671" cy="2326389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/>
          <p:cNvCxnSpPr/>
          <p:nvPr/>
        </p:nvCxnSpPr>
        <p:spPr>
          <a:xfrm flipV="1">
            <a:off x="1234440" y="1588532"/>
            <a:ext cx="0" cy="1412735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2176272" y="4094992"/>
            <a:ext cx="97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371600" y="4094992"/>
            <a:ext cx="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772584" y="1219200"/>
            <a:ext cx="75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 flipH="1" flipV="1">
            <a:off x="1250322" y="2362244"/>
            <a:ext cx="598064" cy="1238397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112" name="Straight Arrow Connector 111"/>
          <p:cNvCxnSpPr/>
          <p:nvPr/>
        </p:nvCxnSpPr>
        <p:spPr>
          <a:xfrm flipV="1">
            <a:off x="1257249" y="1604049"/>
            <a:ext cx="906554" cy="75819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113" name="Straight Arrow Connector 112"/>
          <p:cNvCxnSpPr/>
          <p:nvPr/>
        </p:nvCxnSpPr>
        <p:spPr>
          <a:xfrm flipV="1">
            <a:off x="1847309" y="2126409"/>
            <a:ext cx="1270795" cy="1497929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114" name="Straight Arrow Connector 113"/>
          <p:cNvCxnSpPr/>
          <p:nvPr/>
        </p:nvCxnSpPr>
        <p:spPr>
          <a:xfrm flipH="1" flipV="1">
            <a:off x="2140994" y="1604049"/>
            <a:ext cx="939935" cy="522360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115" name="Straight Connector 114"/>
          <p:cNvCxnSpPr/>
          <p:nvPr/>
        </p:nvCxnSpPr>
        <p:spPr>
          <a:xfrm flipV="1">
            <a:off x="3118104" y="1588532"/>
            <a:ext cx="0" cy="1412735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16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Errors in Shape Recovery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97310" y="2096794"/>
            <a:ext cx="2779689" cy="2553035"/>
          </a:xfrm>
          <a:prstGeom prst="rect">
            <a:avLst/>
          </a:prstGeom>
          <a:noFill/>
          <a:ln w="508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37" name="TextBox 36"/>
          <p:cNvSpPr txBox="1"/>
          <p:nvPr/>
        </p:nvSpPr>
        <p:spPr>
          <a:xfrm>
            <a:off x="3643422" y="975360"/>
            <a:ext cx="4389121" cy="31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c</a:t>
            </a:r>
            <a:r>
              <a:rPr kumimoji="1" lang="en-US" sz="2000" dirty="0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omputed shape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15000" y="3514483"/>
            <a:ext cx="2014044" cy="55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g</a:t>
            </a: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round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truth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91616" y="4612482"/>
            <a:ext cx="2991076" cy="18700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3948214" y="1342146"/>
            <a:ext cx="3710162" cy="4144254"/>
            <a:chOff x="2396048" y="1016177"/>
            <a:chExt cx="4256703" cy="5284777"/>
          </a:xfrm>
        </p:grpSpPr>
        <p:sp>
          <p:nvSpPr>
            <p:cNvPr id="46" name="Freeform 81"/>
            <p:cNvSpPr>
              <a:spLocks/>
            </p:cNvSpPr>
            <p:nvPr/>
          </p:nvSpPr>
          <p:spPr bwMode="auto">
            <a:xfrm>
              <a:off x="2396048" y="1088242"/>
              <a:ext cx="900912" cy="3852482"/>
            </a:xfrm>
            <a:custGeom>
              <a:avLst/>
              <a:gdLst>
                <a:gd name="T0" fmla="*/ 35 w 418"/>
                <a:gd name="T1" fmla="*/ 1264 h 1283"/>
                <a:gd name="T2" fmla="*/ 30 w 418"/>
                <a:gd name="T3" fmla="*/ 1198 h 1283"/>
                <a:gd name="T4" fmla="*/ 20 w 418"/>
                <a:gd name="T5" fmla="*/ 1149 h 1283"/>
                <a:gd name="T6" fmla="*/ 15 w 418"/>
                <a:gd name="T7" fmla="*/ 1059 h 1283"/>
                <a:gd name="T8" fmla="*/ 5 w 418"/>
                <a:gd name="T9" fmla="*/ 986 h 1283"/>
                <a:gd name="T10" fmla="*/ 5 w 418"/>
                <a:gd name="T11" fmla="*/ 889 h 1283"/>
                <a:gd name="T12" fmla="*/ 5 w 418"/>
                <a:gd name="T13" fmla="*/ 521 h 1283"/>
                <a:gd name="T14" fmla="*/ 10 w 418"/>
                <a:gd name="T15" fmla="*/ 400 h 1283"/>
                <a:gd name="T16" fmla="*/ 20 w 418"/>
                <a:gd name="T17" fmla="*/ 351 h 1283"/>
                <a:gd name="T18" fmla="*/ 25 w 418"/>
                <a:gd name="T19" fmla="*/ 285 h 1283"/>
                <a:gd name="T20" fmla="*/ 35 w 418"/>
                <a:gd name="T21" fmla="*/ 254 h 1283"/>
                <a:gd name="T22" fmla="*/ 40 w 418"/>
                <a:gd name="T23" fmla="*/ 218 h 1283"/>
                <a:gd name="T24" fmla="*/ 50 w 418"/>
                <a:gd name="T25" fmla="*/ 194 h 1283"/>
                <a:gd name="T26" fmla="*/ 55 w 418"/>
                <a:gd name="T27" fmla="*/ 170 h 1283"/>
                <a:gd name="T28" fmla="*/ 70 w 418"/>
                <a:gd name="T29" fmla="*/ 152 h 1283"/>
                <a:gd name="T30" fmla="*/ 65 w 418"/>
                <a:gd name="T31" fmla="*/ 121 h 1283"/>
                <a:gd name="T32" fmla="*/ 50 w 418"/>
                <a:gd name="T33" fmla="*/ 67 h 1283"/>
                <a:gd name="T34" fmla="*/ 45 w 418"/>
                <a:gd name="T35" fmla="*/ 49 h 1283"/>
                <a:gd name="T36" fmla="*/ 60 w 418"/>
                <a:gd name="T37" fmla="*/ 43 h 1283"/>
                <a:gd name="T38" fmla="*/ 75 w 418"/>
                <a:gd name="T39" fmla="*/ 43 h 1283"/>
                <a:gd name="T40" fmla="*/ 90 w 418"/>
                <a:gd name="T41" fmla="*/ 43 h 1283"/>
                <a:gd name="T42" fmla="*/ 105 w 418"/>
                <a:gd name="T43" fmla="*/ 37 h 1283"/>
                <a:gd name="T44" fmla="*/ 121 w 418"/>
                <a:gd name="T45" fmla="*/ 37 h 1283"/>
                <a:gd name="T46" fmla="*/ 136 w 418"/>
                <a:gd name="T47" fmla="*/ 31 h 1283"/>
                <a:gd name="T48" fmla="*/ 151 w 418"/>
                <a:gd name="T49" fmla="*/ 31 h 1283"/>
                <a:gd name="T50" fmla="*/ 166 w 418"/>
                <a:gd name="T51" fmla="*/ 31 h 1283"/>
                <a:gd name="T52" fmla="*/ 181 w 418"/>
                <a:gd name="T53" fmla="*/ 25 h 1283"/>
                <a:gd name="T54" fmla="*/ 196 w 418"/>
                <a:gd name="T55" fmla="*/ 25 h 1283"/>
                <a:gd name="T56" fmla="*/ 211 w 418"/>
                <a:gd name="T57" fmla="*/ 25 h 1283"/>
                <a:gd name="T58" fmla="*/ 226 w 418"/>
                <a:gd name="T59" fmla="*/ 19 h 1283"/>
                <a:gd name="T60" fmla="*/ 242 w 418"/>
                <a:gd name="T61" fmla="*/ 19 h 1283"/>
                <a:gd name="T62" fmla="*/ 257 w 418"/>
                <a:gd name="T63" fmla="*/ 19 h 1283"/>
                <a:gd name="T64" fmla="*/ 272 w 418"/>
                <a:gd name="T65" fmla="*/ 13 h 1283"/>
                <a:gd name="T66" fmla="*/ 287 w 418"/>
                <a:gd name="T67" fmla="*/ 13 h 1283"/>
                <a:gd name="T68" fmla="*/ 302 w 418"/>
                <a:gd name="T69" fmla="*/ 13 h 1283"/>
                <a:gd name="T70" fmla="*/ 317 w 418"/>
                <a:gd name="T71" fmla="*/ 13 h 1283"/>
                <a:gd name="T72" fmla="*/ 332 w 418"/>
                <a:gd name="T73" fmla="*/ 6 h 1283"/>
                <a:gd name="T74" fmla="*/ 347 w 418"/>
                <a:gd name="T75" fmla="*/ 6 h 1283"/>
                <a:gd name="T76" fmla="*/ 362 w 418"/>
                <a:gd name="T77" fmla="*/ 6 h 1283"/>
                <a:gd name="T78" fmla="*/ 378 w 418"/>
                <a:gd name="T79" fmla="*/ 6 h 1283"/>
                <a:gd name="T80" fmla="*/ 393 w 418"/>
                <a:gd name="T81" fmla="*/ 6 h 1283"/>
                <a:gd name="T82" fmla="*/ 408 w 418"/>
                <a:gd name="T83" fmla="*/ 0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1283">
                  <a:moveTo>
                    <a:pt x="40" y="1283"/>
                  </a:moveTo>
                  <a:lnTo>
                    <a:pt x="40" y="1270"/>
                  </a:lnTo>
                  <a:lnTo>
                    <a:pt x="35" y="1264"/>
                  </a:lnTo>
                  <a:lnTo>
                    <a:pt x="35" y="1234"/>
                  </a:lnTo>
                  <a:lnTo>
                    <a:pt x="30" y="1228"/>
                  </a:lnTo>
                  <a:lnTo>
                    <a:pt x="30" y="1198"/>
                  </a:lnTo>
                  <a:lnTo>
                    <a:pt x="25" y="1192"/>
                  </a:lnTo>
                  <a:lnTo>
                    <a:pt x="25" y="1156"/>
                  </a:lnTo>
                  <a:lnTo>
                    <a:pt x="20" y="1149"/>
                  </a:lnTo>
                  <a:lnTo>
                    <a:pt x="20" y="1107"/>
                  </a:lnTo>
                  <a:lnTo>
                    <a:pt x="15" y="1101"/>
                  </a:lnTo>
                  <a:lnTo>
                    <a:pt x="15" y="1059"/>
                  </a:lnTo>
                  <a:lnTo>
                    <a:pt x="10" y="1053"/>
                  </a:lnTo>
                  <a:lnTo>
                    <a:pt x="10" y="992"/>
                  </a:lnTo>
                  <a:lnTo>
                    <a:pt x="5" y="986"/>
                  </a:lnTo>
                  <a:lnTo>
                    <a:pt x="10" y="980"/>
                  </a:lnTo>
                  <a:lnTo>
                    <a:pt x="5" y="974"/>
                  </a:lnTo>
                  <a:lnTo>
                    <a:pt x="5" y="889"/>
                  </a:lnTo>
                  <a:lnTo>
                    <a:pt x="0" y="883"/>
                  </a:lnTo>
                  <a:lnTo>
                    <a:pt x="0" y="527"/>
                  </a:lnTo>
                  <a:lnTo>
                    <a:pt x="5" y="521"/>
                  </a:lnTo>
                  <a:lnTo>
                    <a:pt x="5" y="448"/>
                  </a:lnTo>
                  <a:lnTo>
                    <a:pt x="10" y="442"/>
                  </a:lnTo>
                  <a:lnTo>
                    <a:pt x="10" y="400"/>
                  </a:lnTo>
                  <a:lnTo>
                    <a:pt x="15" y="394"/>
                  </a:lnTo>
                  <a:lnTo>
                    <a:pt x="15" y="357"/>
                  </a:lnTo>
                  <a:lnTo>
                    <a:pt x="20" y="351"/>
                  </a:lnTo>
                  <a:lnTo>
                    <a:pt x="20" y="315"/>
                  </a:lnTo>
                  <a:lnTo>
                    <a:pt x="25" y="309"/>
                  </a:lnTo>
                  <a:lnTo>
                    <a:pt x="25" y="285"/>
                  </a:lnTo>
                  <a:lnTo>
                    <a:pt x="30" y="279"/>
                  </a:lnTo>
                  <a:lnTo>
                    <a:pt x="30" y="260"/>
                  </a:lnTo>
                  <a:lnTo>
                    <a:pt x="35" y="254"/>
                  </a:lnTo>
                  <a:lnTo>
                    <a:pt x="35" y="242"/>
                  </a:lnTo>
                  <a:lnTo>
                    <a:pt x="40" y="236"/>
                  </a:lnTo>
                  <a:lnTo>
                    <a:pt x="40" y="218"/>
                  </a:lnTo>
                  <a:lnTo>
                    <a:pt x="45" y="212"/>
                  </a:lnTo>
                  <a:lnTo>
                    <a:pt x="45" y="200"/>
                  </a:lnTo>
                  <a:lnTo>
                    <a:pt x="50" y="194"/>
                  </a:lnTo>
                  <a:lnTo>
                    <a:pt x="50" y="188"/>
                  </a:lnTo>
                  <a:lnTo>
                    <a:pt x="55" y="182"/>
                  </a:lnTo>
                  <a:lnTo>
                    <a:pt x="55" y="170"/>
                  </a:lnTo>
                  <a:lnTo>
                    <a:pt x="65" y="158"/>
                  </a:lnTo>
                  <a:lnTo>
                    <a:pt x="65" y="152"/>
                  </a:lnTo>
                  <a:lnTo>
                    <a:pt x="70" y="152"/>
                  </a:lnTo>
                  <a:lnTo>
                    <a:pt x="70" y="140"/>
                  </a:lnTo>
                  <a:lnTo>
                    <a:pt x="65" y="133"/>
                  </a:lnTo>
                  <a:lnTo>
                    <a:pt x="65" y="121"/>
                  </a:lnTo>
                  <a:lnTo>
                    <a:pt x="60" y="103"/>
                  </a:lnTo>
                  <a:lnTo>
                    <a:pt x="55" y="91"/>
                  </a:lnTo>
                  <a:lnTo>
                    <a:pt x="50" y="67"/>
                  </a:lnTo>
                  <a:lnTo>
                    <a:pt x="45" y="55"/>
                  </a:lnTo>
                  <a:lnTo>
                    <a:pt x="40" y="49"/>
                  </a:lnTo>
                  <a:lnTo>
                    <a:pt x="45" y="49"/>
                  </a:lnTo>
                  <a:lnTo>
                    <a:pt x="50" y="49"/>
                  </a:lnTo>
                  <a:lnTo>
                    <a:pt x="55" y="43"/>
                  </a:lnTo>
                  <a:lnTo>
                    <a:pt x="60" y="43"/>
                  </a:lnTo>
                  <a:lnTo>
                    <a:pt x="65" y="43"/>
                  </a:lnTo>
                  <a:lnTo>
                    <a:pt x="70" y="43"/>
                  </a:lnTo>
                  <a:lnTo>
                    <a:pt x="75" y="43"/>
                  </a:lnTo>
                  <a:lnTo>
                    <a:pt x="80" y="43"/>
                  </a:lnTo>
                  <a:lnTo>
                    <a:pt x="85" y="43"/>
                  </a:lnTo>
                  <a:lnTo>
                    <a:pt x="90" y="43"/>
                  </a:lnTo>
                  <a:lnTo>
                    <a:pt x="95" y="43"/>
                  </a:lnTo>
                  <a:lnTo>
                    <a:pt x="100" y="37"/>
                  </a:lnTo>
                  <a:lnTo>
                    <a:pt x="105" y="37"/>
                  </a:lnTo>
                  <a:lnTo>
                    <a:pt x="111" y="37"/>
                  </a:lnTo>
                  <a:lnTo>
                    <a:pt x="116" y="37"/>
                  </a:lnTo>
                  <a:lnTo>
                    <a:pt x="121" y="37"/>
                  </a:lnTo>
                  <a:lnTo>
                    <a:pt x="126" y="37"/>
                  </a:lnTo>
                  <a:lnTo>
                    <a:pt x="131" y="37"/>
                  </a:lnTo>
                  <a:lnTo>
                    <a:pt x="136" y="31"/>
                  </a:lnTo>
                  <a:lnTo>
                    <a:pt x="141" y="31"/>
                  </a:lnTo>
                  <a:lnTo>
                    <a:pt x="146" y="31"/>
                  </a:lnTo>
                  <a:lnTo>
                    <a:pt x="151" y="31"/>
                  </a:lnTo>
                  <a:lnTo>
                    <a:pt x="156" y="31"/>
                  </a:lnTo>
                  <a:lnTo>
                    <a:pt x="161" y="31"/>
                  </a:lnTo>
                  <a:lnTo>
                    <a:pt x="166" y="31"/>
                  </a:lnTo>
                  <a:lnTo>
                    <a:pt x="171" y="31"/>
                  </a:lnTo>
                  <a:lnTo>
                    <a:pt x="176" y="25"/>
                  </a:lnTo>
                  <a:lnTo>
                    <a:pt x="181" y="25"/>
                  </a:lnTo>
                  <a:lnTo>
                    <a:pt x="186" y="25"/>
                  </a:lnTo>
                  <a:lnTo>
                    <a:pt x="191" y="25"/>
                  </a:lnTo>
                  <a:lnTo>
                    <a:pt x="196" y="25"/>
                  </a:lnTo>
                  <a:lnTo>
                    <a:pt x="201" y="25"/>
                  </a:lnTo>
                  <a:lnTo>
                    <a:pt x="206" y="25"/>
                  </a:lnTo>
                  <a:lnTo>
                    <a:pt x="211" y="25"/>
                  </a:lnTo>
                  <a:lnTo>
                    <a:pt x="216" y="25"/>
                  </a:lnTo>
                  <a:lnTo>
                    <a:pt x="221" y="19"/>
                  </a:lnTo>
                  <a:lnTo>
                    <a:pt x="226" y="19"/>
                  </a:lnTo>
                  <a:lnTo>
                    <a:pt x="231" y="19"/>
                  </a:lnTo>
                  <a:lnTo>
                    <a:pt x="237" y="19"/>
                  </a:lnTo>
                  <a:lnTo>
                    <a:pt x="242" y="19"/>
                  </a:lnTo>
                  <a:lnTo>
                    <a:pt x="247" y="19"/>
                  </a:lnTo>
                  <a:lnTo>
                    <a:pt x="252" y="19"/>
                  </a:lnTo>
                  <a:lnTo>
                    <a:pt x="257" y="19"/>
                  </a:lnTo>
                  <a:lnTo>
                    <a:pt x="262" y="19"/>
                  </a:lnTo>
                  <a:lnTo>
                    <a:pt x="267" y="19"/>
                  </a:lnTo>
                  <a:lnTo>
                    <a:pt x="272" y="13"/>
                  </a:lnTo>
                  <a:lnTo>
                    <a:pt x="277" y="13"/>
                  </a:lnTo>
                  <a:lnTo>
                    <a:pt x="282" y="13"/>
                  </a:lnTo>
                  <a:lnTo>
                    <a:pt x="287" y="13"/>
                  </a:lnTo>
                  <a:lnTo>
                    <a:pt x="292" y="13"/>
                  </a:lnTo>
                  <a:lnTo>
                    <a:pt x="297" y="13"/>
                  </a:lnTo>
                  <a:lnTo>
                    <a:pt x="302" y="13"/>
                  </a:lnTo>
                  <a:lnTo>
                    <a:pt x="307" y="13"/>
                  </a:lnTo>
                  <a:lnTo>
                    <a:pt x="312" y="13"/>
                  </a:lnTo>
                  <a:lnTo>
                    <a:pt x="317" y="13"/>
                  </a:lnTo>
                  <a:lnTo>
                    <a:pt x="322" y="13"/>
                  </a:lnTo>
                  <a:lnTo>
                    <a:pt x="327" y="6"/>
                  </a:lnTo>
                  <a:lnTo>
                    <a:pt x="332" y="6"/>
                  </a:lnTo>
                  <a:lnTo>
                    <a:pt x="337" y="6"/>
                  </a:lnTo>
                  <a:lnTo>
                    <a:pt x="342" y="6"/>
                  </a:lnTo>
                  <a:lnTo>
                    <a:pt x="347" y="6"/>
                  </a:lnTo>
                  <a:lnTo>
                    <a:pt x="352" y="6"/>
                  </a:lnTo>
                  <a:lnTo>
                    <a:pt x="357" y="6"/>
                  </a:lnTo>
                  <a:lnTo>
                    <a:pt x="362" y="6"/>
                  </a:lnTo>
                  <a:lnTo>
                    <a:pt x="368" y="6"/>
                  </a:lnTo>
                  <a:lnTo>
                    <a:pt x="373" y="6"/>
                  </a:lnTo>
                  <a:lnTo>
                    <a:pt x="378" y="6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3" y="6"/>
                  </a:lnTo>
                  <a:lnTo>
                    <a:pt x="398" y="0"/>
                  </a:lnTo>
                  <a:lnTo>
                    <a:pt x="403" y="0"/>
                  </a:lnTo>
                  <a:lnTo>
                    <a:pt x="408" y="0"/>
                  </a:lnTo>
                  <a:lnTo>
                    <a:pt x="413" y="0"/>
                  </a:lnTo>
                  <a:lnTo>
                    <a:pt x="418" y="0"/>
                  </a:lnTo>
                </a:path>
              </a:pathLst>
            </a:custGeom>
            <a:noFill/>
            <a:ln w="50800" cap="flat">
              <a:solidFill>
                <a:srgbClr val="33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2"/>
            <p:cNvSpPr>
              <a:spLocks/>
            </p:cNvSpPr>
            <p:nvPr/>
          </p:nvSpPr>
          <p:spPr bwMode="auto">
            <a:xfrm>
              <a:off x="3296960" y="1016177"/>
              <a:ext cx="1379388" cy="72065"/>
            </a:xfrm>
            <a:custGeom>
              <a:avLst/>
              <a:gdLst>
                <a:gd name="T0" fmla="*/ 10 w 640"/>
                <a:gd name="T1" fmla="*/ 24 h 24"/>
                <a:gd name="T2" fmla="*/ 25 w 640"/>
                <a:gd name="T3" fmla="*/ 24 h 24"/>
                <a:gd name="T4" fmla="*/ 40 w 640"/>
                <a:gd name="T5" fmla="*/ 24 h 24"/>
                <a:gd name="T6" fmla="*/ 55 w 640"/>
                <a:gd name="T7" fmla="*/ 18 h 24"/>
                <a:gd name="T8" fmla="*/ 70 w 640"/>
                <a:gd name="T9" fmla="*/ 18 h 24"/>
                <a:gd name="T10" fmla="*/ 86 w 640"/>
                <a:gd name="T11" fmla="*/ 18 h 24"/>
                <a:gd name="T12" fmla="*/ 101 w 640"/>
                <a:gd name="T13" fmla="*/ 18 h 24"/>
                <a:gd name="T14" fmla="*/ 116 w 640"/>
                <a:gd name="T15" fmla="*/ 18 h 24"/>
                <a:gd name="T16" fmla="*/ 131 w 640"/>
                <a:gd name="T17" fmla="*/ 18 h 24"/>
                <a:gd name="T18" fmla="*/ 146 w 640"/>
                <a:gd name="T19" fmla="*/ 12 h 24"/>
                <a:gd name="T20" fmla="*/ 161 w 640"/>
                <a:gd name="T21" fmla="*/ 12 h 24"/>
                <a:gd name="T22" fmla="*/ 176 w 640"/>
                <a:gd name="T23" fmla="*/ 12 h 24"/>
                <a:gd name="T24" fmla="*/ 191 w 640"/>
                <a:gd name="T25" fmla="*/ 12 h 24"/>
                <a:gd name="T26" fmla="*/ 207 w 640"/>
                <a:gd name="T27" fmla="*/ 12 h 24"/>
                <a:gd name="T28" fmla="*/ 222 w 640"/>
                <a:gd name="T29" fmla="*/ 12 h 24"/>
                <a:gd name="T30" fmla="*/ 237 w 640"/>
                <a:gd name="T31" fmla="*/ 12 h 24"/>
                <a:gd name="T32" fmla="*/ 252 w 640"/>
                <a:gd name="T33" fmla="*/ 12 h 24"/>
                <a:gd name="T34" fmla="*/ 267 w 640"/>
                <a:gd name="T35" fmla="*/ 6 h 24"/>
                <a:gd name="T36" fmla="*/ 282 w 640"/>
                <a:gd name="T37" fmla="*/ 6 h 24"/>
                <a:gd name="T38" fmla="*/ 297 w 640"/>
                <a:gd name="T39" fmla="*/ 6 h 24"/>
                <a:gd name="T40" fmla="*/ 312 w 640"/>
                <a:gd name="T41" fmla="*/ 6 h 24"/>
                <a:gd name="T42" fmla="*/ 327 w 640"/>
                <a:gd name="T43" fmla="*/ 6 h 24"/>
                <a:gd name="T44" fmla="*/ 343 w 640"/>
                <a:gd name="T45" fmla="*/ 6 h 24"/>
                <a:gd name="T46" fmla="*/ 358 w 640"/>
                <a:gd name="T47" fmla="*/ 6 h 24"/>
                <a:gd name="T48" fmla="*/ 373 w 640"/>
                <a:gd name="T49" fmla="*/ 6 h 24"/>
                <a:gd name="T50" fmla="*/ 388 w 640"/>
                <a:gd name="T51" fmla="*/ 6 h 24"/>
                <a:gd name="T52" fmla="*/ 403 w 640"/>
                <a:gd name="T53" fmla="*/ 6 h 24"/>
                <a:gd name="T54" fmla="*/ 418 w 640"/>
                <a:gd name="T55" fmla="*/ 6 h 24"/>
                <a:gd name="T56" fmla="*/ 433 w 640"/>
                <a:gd name="T57" fmla="*/ 6 h 24"/>
                <a:gd name="T58" fmla="*/ 448 w 640"/>
                <a:gd name="T59" fmla="*/ 6 h 24"/>
                <a:gd name="T60" fmla="*/ 464 w 640"/>
                <a:gd name="T61" fmla="*/ 6 h 24"/>
                <a:gd name="T62" fmla="*/ 479 w 640"/>
                <a:gd name="T63" fmla="*/ 0 h 24"/>
                <a:gd name="T64" fmla="*/ 494 w 640"/>
                <a:gd name="T65" fmla="*/ 0 h 24"/>
                <a:gd name="T66" fmla="*/ 509 w 640"/>
                <a:gd name="T67" fmla="*/ 0 h 24"/>
                <a:gd name="T68" fmla="*/ 524 w 640"/>
                <a:gd name="T69" fmla="*/ 0 h 24"/>
                <a:gd name="T70" fmla="*/ 539 w 640"/>
                <a:gd name="T71" fmla="*/ 0 h 24"/>
                <a:gd name="T72" fmla="*/ 554 w 640"/>
                <a:gd name="T73" fmla="*/ 0 h 24"/>
                <a:gd name="T74" fmla="*/ 569 w 640"/>
                <a:gd name="T75" fmla="*/ 0 h 24"/>
                <a:gd name="T76" fmla="*/ 584 w 640"/>
                <a:gd name="T77" fmla="*/ 0 h 24"/>
                <a:gd name="T78" fmla="*/ 600 w 640"/>
                <a:gd name="T79" fmla="*/ 0 h 24"/>
                <a:gd name="T80" fmla="*/ 615 w 640"/>
                <a:gd name="T81" fmla="*/ 0 h 24"/>
                <a:gd name="T82" fmla="*/ 630 w 640"/>
                <a:gd name="T8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0" h="24">
                  <a:moveTo>
                    <a:pt x="0" y="24"/>
                  </a:moveTo>
                  <a:lnTo>
                    <a:pt x="5" y="24"/>
                  </a:lnTo>
                  <a:lnTo>
                    <a:pt x="10" y="24"/>
                  </a:lnTo>
                  <a:lnTo>
                    <a:pt x="15" y="24"/>
                  </a:lnTo>
                  <a:lnTo>
                    <a:pt x="20" y="24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4"/>
                  </a:lnTo>
                  <a:lnTo>
                    <a:pt x="40" y="24"/>
                  </a:lnTo>
                  <a:lnTo>
                    <a:pt x="45" y="24"/>
                  </a:lnTo>
                  <a:lnTo>
                    <a:pt x="50" y="18"/>
                  </a:lnTo>
                  <a:lnTo>
                    <a:pt x="55" y="18"/>
                  </a:lnTo>
                  <a:lnTo>
                    <a:pt x="60" y="18"/>
                  </a:lnTo>
                  <a:lnTo>
                    <a:pt x="65" y="18"/>
                  </a:lnTo>
                  <a:lnTo>
                    <a:pt x="70" y="18"/>
                  </a:lnTo>
                  <a:lnTo>
                    <a:pt x="76" y="18"/>
                  </a:lnTo>
                  <a:lnTo>
                    <a:pt x="81" y="18"/>
                  </a:lnTo>
                  <a:lnTo>
                    <a:pt x="86" y="18"/>
                  </a:lnTo>
                  <a:lnTo>
                    <a:pt x="91" y="18"/>
                  </a:lnTo>
                  <a:lnTo>
                    <a:pt x="96" y="18"/>
                  </a:lnTo>
                  <a:lnTo>
                    <a:pt x="101" y="18"/>
                  </a:lnTo>
                  <a:lnTo>
                    <a:pt x="106" y="18"/>
                  </a:lnTo>
                  <a:lnTo>
                    <a:pt x="111" y="18"/>
                  </a:lnTo>
                  <a:lnTo>
                    <a:pt x="116" y="18"/>
                  </a:lnTo>
                  <a:lnTo>
                    <a:pt x="121" y="18"/>
                  </a:lnTo>
                  <a:lnTo>
                    <a:pt x="126" y="18"/>
                  </a:lnTo>
                  <a:lnTo>
                    <a:pt x="131" y="18"/>
                  </a:lnTo>
                  <a:lnTo>
                    <a:pt x="136" y="12"/>
                  </a:lnTo>
                  <a:lnTo>
                    <a:pt x="141" y="12"/>
                  </a:lnTo>
                  <a:lnTo>
                    <a:pt x="146" y="12"/>
                  </a:lnTo>
                  <a:lnTo>
                    <a:pt x="151" y="12"/>
                  </a:lnTo>
                  <a:lnTo>
                    <a:pt x="156" y="12"/>
                  </a:lnTo>
                  <a:lnTo>
                    <a:pt x="161" y="12"/>
                  </a:lnTo>
                  <a:lnTo>
                    <a:pt x="166" y="12"/>
                  </a:lnTo>
                  <a:lnTo>
                    <a:pt x="171" y="12"/>
                  </a:lnTo>
                  <a:lnTo>
                    <a:pt x="176" y="12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2"/>
                  </a:lnTo>
                  <a:lnTo>
                    <a:pt x="196" y="12"/>
                  </a:lnTo>
                  <a:lnTo>
                    <a:pt x="201" y="12"/>
                  </a:lnTo>
                  <a:lnTo>
                    <a:pt x="207" y="12"/>
                  </a:lnTo>
                  <a:lnTo>
                    <a:pt x="212" y="12"/>
                  </a:lnTo>
                  <a:lnTo>
                    <a:pt x="217" y="12"/>
                  </a:lnTo>
                  <a:lnTo>
                    <a:pt x="222" y="12"/>
                  </a:lnTo>
                  <a:lnTo>
                    <a:pt x="227" y="12"/>
                  </a:lnTo>
                  <a:lnTo>
                    <a:pt x="232" y="12"/>
                  </a:lnTo>
                  <a:lnTo>
                    <a:pt x="237" y="12"/>
                  </a:lnTo>
                  <a:lnTo>
                    <a:pt x="242" y="12"/>
                  </a:lnTo>
                  <a:lnTo>
                    <a:pt x="247" y="12"/>
                  </a:lnTo>
                  <a:lnTo>
                    <a:pt x="252" y="12"/>
                  </a:lnTo>
                  <a:lnTo>
                    <a:pt x="257" y="6"/>
                  </a:lnTo>
                  <a:lnTo>
                    <a:pt x="262" y="6"/>
                  </a:lnTo>
                  <a:lnTo>
                    <a:pt x="267" y="6"/>
                  </a:lnTo>
                  <a:lnTo>
                    <a:pt x="272" y="6"/>
                  </a:lnTo>
                  <a:lnTo>
                    <a:pt x="277" y="6"/>
                  </a:lnTo>
                  <a:lnTo>
                    <a:pt x="282" y="6"/>
                  </a:lnTo>
                  <a:lnTo>
                    <a:pt x="287" y="6"/>
                  </a:lnTo>
                  <a:lnTo>
                    <a:pt x="292" y="6"/>
                  </a:lnTo>
                  <a:lnTo>
                    <a:pt x="297" y="6"/>
                  </a:lnTo>
                  <a:lnTo>
                    <a:pt x="302" y="6"/>
                  </a:lnTo>
                  <a:lnTo>
                    <a:pt x="307" y="6"/>
                  </a:lnTo>
                  <a:lnTo>
                    <a:pt x="312" y="6"/>
                  </a:lnTo>
                  <a:lnTo>
                    <a:pt x="317" y="6"/>
                  </a:lnTo>
                  <a:lnTo>
                    <a:pt x="322" y="6"/>
                  </a:lnTo>
                  <a:lnTo>
                    <a:pt x="327" y="6"/>
                  </a:lnTo>
                  <a:lnTo>
                    <a:pt x="332" y="6"/>
                  </a:lnTo>
                  <a:lnTo>
                    <a:pt x="338" y="6"/>
                  </a:lnTo>
                  <a:lnTo>
                    <a:pt x="343" y="6"/>
                  </a:lnTo>
                  <a:lnTo>
                    <a:pt x="348" y="6"/>
                  </a:lnTo>
                  <a:lnTo>
                    <a:pt x="353" y="6"/>
                  </a:lnTo>
                  <a:lnTo>
                    <a:pt x="358" y="6"/>
                  </a:lnTo>
                  <a:lnTo>
                    <a:pt x="363" y="6"/>
                  </a:lnTo>
                  <a:lnTo>
                    <a:pt x="368" y="6"/>
                  </a:lnTo>
                  <a:lnTo>
                    <a:pt x="373" y="6"/>
                  </a:lnTo>
                  <a:lnTo>
                    <a:pt x="378" y="6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3" y="6"/>
                  </a:lnTo>
                  <a:lnTo>
                    <a:pt x="398" y="6"/>
                  </a:lnTo>
                  <a:lnTo>
                    <a:pt x="403" y="6"/>
                  </a:lnTo>
                  <a:lnTo>
                    <a:pt x="408" y="6"/>
                  </a:lnTo>
                  <a:lnTo>
                    <a:pt x="413" y="6"/>
                  </a:lnTo>
                  <a:lnTo>
                    <a:pt x="418" y="6"/>
                  </a:lnTo>
                  <a:lnTo>
                    <a:pt x="423" y="6"/>
                  </a:lnTo>
                  <a:lnTo>
                    <a:pt x="428" y="6"/>
                  </a:lnTo>
                  <a:lnTo>
                    <a:pt x="433" y="6"/>
                  </a:lnTo>
                  <a:lnTo>
                    <a:pt x="438" y="6"/>
                  </a:lnTo>
                  <a:lnTo>
                    <a:pt x="443" y="6"/>
                  </a:lnTo>
                  <a:lnTo>
                    <a:pt x="448" y="6"/>
                  </a:lnTo>
                  <a:lnTo>
                    <a:pt x="453" y="6"/>
                  </a:lnTo>
                  <a:lnTo>
                    <a:pt x="458" y="6"/>
                  </a:lnTo>
                  <a:lnTo>
                    <a:pt x="464" y="6"/>
                  </a:lnTo>
                  <a:lnTo>
                    <a:pt x="469" y="6"/>
                  </a:lnTo>
                  <a:lnTo>
                    <a:pt x="474" y="0"/>
                  </a:lnTo>
                  <a:lnTo>
                    <a:pt x="479" y="0"/>
                  </a:lnTo>
                  <a:lnTo>
                    <a:pt x="484" y="0"/>
                  </a:lnTo>
                  <a:lnTo>
                    <a:pt x="489" y="0"/>
                  </a:lnTo>
                  <a:lnTo>
                    <a:pt x="494" y="0"/>
                  </a:lnTo>
                  <a:lnTo>
                    <a:pt x="499" y="0"/>
                  </a:lnTo>
                  <a:lnTo>
                    <a:pt x="504" y="0"/>
                  </a:lnTo>
                  <a:lnTo>
                    <a:pt x="509" y="0"/>
                  </a:lnTo>
                  <a:lnTo>
                    <a:pt x="514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29" y="0"/>
                  </a:lnTo>
                  <a:lnTo>
                    <a:pt x="534" y="0"/>
                  </a:lnTo>
                  <a:lnTo>
                    <a:pt x="539" y="0"/>
                  </a:lnTo>
                  <a:lnTo>
                    <a:pt x="544" y="0"/>
                  </a:lnTo>
                  <a:lnTo>
                    <a:pt x="549" y="0"/>
                  </a:lnTo>
                  <a:lnTo>
                    <a:pt x="554" y="0"/>
                  </a:lnTo>
                  <a:lnTo>
                    <a:pt x="559" y="0"/>
                  </a:lnTo>
                  <a:lnTo>
                    <a:pt x="564" y="0"/>
                  </a:lnTo>
                  <a:lnTo>
                    <a:pt x="569" y="0"/>
                  </a:lnTo>
                  <a:lnTo>
                    <a:pt x="574" y="0"/>
                  </a:lnTo>
                  <a:lnTo>
                    <a:pt x="579" y="0"/>
                  </a:lnTo>
                  <a:lnTo>
                    <a:pt x="584" y="0"/>
                  </a:lnTo>
                  <a:lnTo>
                    <a:pt x="589" y="0"/>
                  </a:lnTo>
                  <a:lnTo>
                    <a:pt x="595" y="0"/>
                  </a:lnTo>
                  <a:lnTo>
                    <a:pt x="600" y="0"/>
                  </a:lnTo>
                  <a:lnTo>
                    <a:pt x="605" y="0"/>
                  </a:lnTo>
                  <a:lnTo>
                    <a:pt x="610" y="0"/>
                  </a:lnTo>
                  <a:lnTo>
                    <a:pt x="615" y="0"/>
                  </a:lnTo>
                  <a:lnTo>
                    <a:pt x="620" y="0"/>
                  </a:lnTo>
                  <a:lnTo>
                    <a:pt x="625" y="0"/>
                  </a:lnTo>
                  <a:lnTo>
                    <a:pt x="630" y="0"/>
                  </a:lnTo>
                  <a:lnTo>
                    <a:pt x="635" y="0"/>
                  </a:lnTo>
                  <a:lnTo>
                    <a:pt x="640" y="0"/>
                  </a:lnTo>
                </a:path>
              </a:pathLst>
            </a:custGeom>
            <a:noFill/>
            <a:ln w="50800" cap="flat">
              <a:solidFill>
                <a:srgbClr val="33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3"/>
            <p:cNvSpPr>
              <a:spLocks/>
            </p:cNvSpPr>
            <p:nvPr/>
          </p:nvSpPr>
          <p:spPr bwMode="auto">
            <a:xfrm>
              <a:off x="4676347" y="1016177"/>
              <a:ext cx="1379388" cy="111101"/>
            </a:xfrm>
            <a:custGeom>
              <a:avLst/>
              <a:gdLst>
                <a:gd name="T0" fmla="*/ 10 w 640"/>
                <a:gd name="T1" fmla="*/ 0 h 37"/>
                <a:gd name="T2" fmla="*/ 25 w 640"/>
                <a:gd name="T3" fmla="*/ 6 h 37"/>
                <a:gd name="T4" fmla="*/ 40 w 640"/>
                <a:gd name="T5" fmla="*/ 6 h 37"/>
                <a:gd name="T6" fmla="*/ 55 w 640"/>
                <a:gd name="T7" fmla="*/ 6 h 37"/>
                <a:gd name="T8" fmla="*/ 70 w 640"/>
                <a:gd name="T9" fmla="*/ 6 h 37"/>
                <a:gd name="T10" fmla="*/ 86 w 640"/>
                <a:gd name="T11" fmla="*/ 6 h 37"/>
                <a:gd name="T12" fmla="*/ 101 w 640"/>
                <a:gd name="T13" fmla="*/ 6 h 37"/>
                <a:gd name="T14" fmla="*/ 116 w 640"/>
                <a:gd name="T15" fmla="*/ 6 h 37"/>
                <a:gd name="T16" fmla="*/ 131 w 640"/>
                <a:gd name="T17" fmla="*/ 6 h 37"/>
                <a:gd name="T18" fmla="*/ 146 w 640"/>
                <a:gd name="T19" fmla="*/ 6 h 37"/>
                <a:gd name="T20" fmla="*/ 161 w 640"/>
                <a:gd name="T21" fmla="*/ 6 h 37"/>
                <a:gd name="T22" fmla="*/ 176 w 640"/>
                <a:gd name="T23" fmla="*/ 6 h 37"/>
                <a:gd name="T24" fmla="*/ 191 w 640"/>
                <a:gd name="T25" fmla="*/ 6 h 37"/>
                <a:gd name="T26" fmla="*/ 206 w 640"/>
                <a:gd name="T27" fmla="*/ 6 h 37"/>
                <a:gd name="T28" fmla="*/ 222 w 640"/>
                <a:gd name="T29" fmla="*/ 6 h 37"/>
                <a:gd name="T30" fmla="*/ 237 w 640"/>
                <a:gd name="T31" fmla="*/ 6 h 37"/>
                <a:gd name="T32" fmla="*/ 252 w 640"/>
                <a:gd name="T33" fmla="*/ 12 h 37"/>
                <a:gd name="T34" fmla="*/ 267 w 640"/>
                <a:gd name="T35" fmla="*/ 12 h 37"/>
                <a:gd name="T36" fmla="*/ 282 w 640"/>
                <a:gd name="T37" fmla="*/ 12 h 37"/>
                <a:gd name="T38" fmla="*/ 297 w 640"/>
                <a:gd name="T39" fmla="*/ 12 h 37"/>
                <a:gd name="T40" fmla="*/ 312 w 640"/>
                <a:gd name="T41" fmla="*/ 12 h 37"/>
                <a:gd name="T42" fmla="*/ 327 w 640"/>
                <a:gd name="T43" fmla="*/ 12 h 37"/>
                <a:gd name="T44" fmla="*/ 343 w 640"/>
                <a:gd name="T45" fmla="*/ 12 h 37"/>
                <a:gd name="T46" fmla="*/ 358 w 640"/>
                <a:gd name="T47" fmla="*/ 18 h 37"/>
                <a:gd name="T48" fmla="*/ 373 w 640"/>
                <a:gd name="T49" fmla="*/ 18 h 37"/>
                <a:gd name="T50" fmla="*/ 388 w 640"/>
                <a:gd name="T51" fmla="*/ 18 h 37"/>
                <a:gd name="T52" fmla="*/ 403 w 640"/>
                <a:gd name="T53" fmla="*/ 18 h 37"/>
                <a:gd name="T54" fmla="*/ 418 w 640"/>
                <a:gd name="T55" fmla="*/ 18 h 37"/>
                <a:gd name="T56" fmla="*/ 433 w 640"/>
                <a:gd name="T57" fmla="*/ 18 h 37"/>
                <a:gd name="T58" fmla="*/ 448 w 640"/>
                <a:gd name="T59" fmla="*/ 24 h 37"/>
                <a:gd name="T60" fmla="*/ 463 w 640"/>
                <a:gd name="T61" fmla="*/ 24 h 37"/>
                <a:gd name="T62" fmla="*/ 479 w 640"/>
                <a:gd name="T63" fmla="*/ 24 h 37"/>
                <a:gd name="T64" fmla="*/ 494 w 640"/>
                <a:gd name="T65" fmla="*/ 24 h 37"/>
                <a:gd name="T66" fmla="*/ 509 w 640"/>
                <a:gd name="T67" fmla="*/ 24 h 37"/>
                <a:gd name="T68" fmla="*/ 524 w 640"/>
                <a:gd name="T69" fmla="*/ 24 h 37"/>
                <a:gd name="T70" fmla="*/ 539 w 640"/>
                <a:gd name="T71" fmla="*/ 30 h 37"/>
                <a:gd name="T72" fmla="*/ 554 w 640"/>
                <a:gd name="T73" fmla="*/ 30 h 37"/>
                <a:gd name="T74" fmla="*/ 569 w 640"/>
                <a:gd name="T75" fmla="*/ 30 h 37"/>
                <a:gd name="T76" fmla="*/ 584 w 640"/>
                <a:gd name="T77" fmla="*/ 30 h 37"/>
                <a:gd name="T78" fmla="*/ 600 w 640"/>
                <a:gd name="T79" fmla="*/ 37 h 37"/>
                <a:gd name="T80" fmla="*/ 615 w 640"/>
                <a:gd name="T81" fmla="*/ 37 h 37"/>
                <a:gd name="T82" fmla="*/ 630 w 64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0" h="37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6"/>
                  </a:lnTo>
                  <a:lnTo>
                    <a:pt x="30" y="6"/>
                  </a:lnTo>
                  <a:lnTo>
                    <a:pt x="35" y="6"/>
                  </a:lnTo>
                  <a:lnTo>
                    <a:pt x="40" y="6"/>
                  </a:lnTo>
                  <a:lnTo>
                    <a:pt x="45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0" y="6"/>
                  </a:lnTo>
                  <a:lnTo>
                    <a:pt x="65" y="6"/>
                  </a:lnTo>
                  <a:lnTo>
                    <a:pt x="70" y="6"/>
                  </a:lnTo>
                  <a:lnTo>
                    <a:pt x="75" y="6"/>
                  </a:lnTo>
                  <a:lnTo>
                    <a:pt x="81" y="6"/>
                  </a:lnTo>
                  <a:lnTo>
                    <a:pt x="86" y="6"/>
                  </a:lnTo>
                  <a:lnTo>
                    <a:pt x="91" y="6"/>
                  </a:lnTo>
                  <a:lnTo>
                    <a:pt x="96" y="6"/>
                  </a:lnTo>
                  <a:lnTo>
                    <a:pt x="101" y="6"/>
                  </a:lnTo>
                  <a:lnTo>
                    <a:pt x="106" y="6"/>
                  </a:lnTo>
                  <a:lnTo>
                    <a:pt x="111" y="6"/>
                  </a:lnTo>
                  <a:lnTo>
                    <a:pt x="116" y="6"/>
                  </a:lnTo>
                  <a:lnTo>
                    <a:pt x="121" y="6"/>
                  </a:lnTo>
                  <a:lnTo>
                    <a:pt x="126" y="6"/>
                  </a:lnTo>
                  <a:lnTo>
                    <a:pt x="131" y="6"/>
                  </a:lnTo>
                  <a:lnTo>
                    <a:pt x="136" y="6"/>
                  </a:lnTo>
                  <a:lnTo>
                    <a:pt x="141" y="6"/>
                  </a:lnTo>
                  <a:lnTo>
                    <a:pt x="146" y="6"/>
                  </a:lnTo>
                  <a:lnTo>
                    <a:pt x="151" y="6"/>
                  </a:lnTo>
                  <a:lnTo>
                    <a:pt x="156" y="6"/>
                  </a:lnTo>
                  <a:lnTo>
                    <a:pt x="161" y="6"/>
                  </a:lnTo>
                  <a:lnTo>
                    <a:pt x="166" y="6"/>
                  </a:lnTo>
                  <a:lnTo>
                    <a:pt x="171" y="6"/>
                  </a:lnTo>
                  <a:lnTo>
                    <a:pt x="176" y="6"/>
                  </a:lnTo>
                  <a:lnTo>
                    <a:pt x="181" y="6"/>
                  </a:lnTo>
                  <a:lnTo>
                    <a:pt x="186" y="6"/>
                  </a:lnTo>
                  <a:lnTo>
                    <a:pt x="191" y="6"/>
                  </a:lnTo>
                  <a:lnTo>
                    <a:pt x="196" y="6"/>
                  </a:lnTo>
                  <a:lnTo>
                    <a:pt x="201" y="6"/>
                  </a:lnTo>
                  <a:lnTo>
                    <a:pt x="206" y="6"/>
                  </a:lnTo>
                  <a:lnTo>
                    <a:pt x="212" y="6"/>
                  </a:lnTo>
                  <a:lnTo>
                    <a:pt x="217" y="6"/>
                  </a:lnTo>
                  <a:lnTo>
                    <a:pt x="222" y="6"/>
                  </a:lnTo>
                  <a:lnTo>
                    <a:pt x="227" y="6"/>
                  </a:lnTo>
                  <a:lnTo>
                    <a:pt x="232" y="6"/>
                  </a:lnTo>
                  <a:lnTo>
                    <a:pt x="237" y="6"/>
                  </a:lnTo>
                  <a:lnTo>
                    <a:pt x="242" y="12"/>
                  </a:lnTo>
                  <a:lnTo>
                    <a:pt x="247" y="12"/>
                  </a:lnTo>
                  <a:lnTo>
                    <a:pt x="252" y="12"/>
                  </a:lnTo>
                  <a:lnTo>
                    <a:pt x="257" y="12"/>
                  </a:lnTo>
                  <a:lnTo>
                    <a:pt x="262" y="12"/>
                  </a:lnTo>
                  <a:lnTo>
                    <a:pt x="267" y="12"/>
                  </a:lnTo>
                  <a:lnTo>
                    <a:pt x="272" y="12"/>
                  </a:lnTo>
                  <a:lnTo>
                    <a:pt x="277" y="12"/>
                  </a:lnTo>
                  <a:lnTo>
                    <a:pt x="282" y="12"/>
                  </a:lnTo>
                  <a:lnTo>
                    <a:pt x="287" y="12"/>
                  </a:lnTo>
                  <a:lnTo>
                    <a:pt x="292" y="12"/>
                  </a:lnTo>
                  <a:lnTo>
                    <a:pt x="297" y="12"/>
                  </a:lnTo>
                  <a:lnTo>
                    <a:pt x="302" y="12"/>
                  </a:lnTo>
                  <a:lnTo>
                    <a:pt x="307" y="12"/>
                  </a:lnTo>
                  <a:lnTo>
                    <a:pt x="312" y="12"/>
                  </a:lnTo>
                  <a:lnTo>
                    <a:pt x="317" y="12"/>
                  </a:lnTo>
                  <a:lnTo>
                    <a:pt x="322" y="12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7" y="12"/>
                  </a:lnTo>
                  <a:lnTo>
                    <a:pt x="343" y="12"/>
                  </a:lnTo>
                  <a:lnTo>
                    <a:pt x="348" y="12"/>
                  </a:lnTo>
                  <a:lnTo>
                    <a:pt x="353" y="18"/>
                  </a:lnTo>
                  <a:lnTo>
                    <a:pt x="358" y="18"/>
                  </a:lnTo>
                  <a:lnTo>
                    <a:pt x="363" y="18"/>
                  </a:lnTo>
                  <a:lnTo>
                    <a:pt x="368" y="18"/>
                  </a:lnTo>
                  <a:lnTo>
                    <a:pt x="373" y="18"/>
                  </a:lnTo>
                  <a:lnTo>
                    <a:pt x="378" y="18"/>
                  </a:lnTo>
                  <a:lnTo>
                    <a:pt x="383" y="18"/>
                  </a:lnTo>
                  <a:lnTo>
                    <a:pt x="388" y="18"/>
                  </a:lnTo>
                  <a:lnTo>
                    <a:pt x="393" y="18"/>
                  </a:lnTo>
                  <a:lnTo>
                    <a:pt x="398" y="18"/>
                  </a:lnTo>
                  <a:lnTo>
                    <a:pt x="403" y="18"/>
                  </a:lnTo>
                  <a:lnTo>
                    <a:pt x="408" y="18"/>
                  </a:lnTo>
                  <a:lnTo>
                    <a:pt x="413" y="18"/>
                  </a:lnTo>
                  <a:lnTo>
                    <a:pt x="418" y="18"/>
                  </a:lnTo>
                  <a:lnTo>
                    <a:pt x="423" y="18"/>
                  </a:lnTo>
                  <a:lnTo>
                    <a:pt x="428" y="18"/>
                  </a:lnTo>
                  <a:lnTo>
                    <a:pt x="433" y="18"/>
                  </a:lnTo>
                  <a:lnTo>
                    <a:pt x="438" y="18"/>
                  </a:lnTo>
                  <a:lnTo>
                    <a:pt x="443" y="18"/>
                  </a:lnTo>
                  <a:lnTo>
                    <a:pt x="448" y="24"/>
                  </a:lnTo>
                  <a:lnTo>
                    <a:pt x="453" y="24"/>
                  </a:lnTo>
                  <a:lnTo>
                    <a:pt x="458" y="24"/>
                  </a:lnTo>
                  <a:lnTo>
                    <a:pt x="463" y="24"/>
                  </a:lnTo>
                  <a:lnTo>
                    <a:pt x="469" y="24"/>
                  </a:lnTo>
                  <a:lnTo>
                    <a:pt x="474" y="24"/>
                  </a:lnTo>
                  <a:lnTo>
                    <a:pt x="479" y="24"/>
                  </a:lnTo>
                  <a:lnTo>
                    <a:pt x="484" y="24"/>
                  </a:lnTo>
                  <a:lnTo>
                    <a:pt x="489" y="24"/>
                  </a:lnTo>
                  <a:lnTo>
                    <a:pt x="494" y="24"/>
                  </a:lnTo>
                  <a:lnTo>
                    <a:pt x="499" y="24"/>
                  </a:lnTo>
                  <a:lnTo>
                    <a:pt x="504" y="24"/>
                  </a:lnTo>
                  <a:lnTo>
                    <a:pt x="509" y="24"/>
                  </a:lnTo>
                  <a:lnTo>
                    <a:pt x="514" y="24"/>
                  </a:lnTo>
                  <a:lnTo>
                    <a:pt x="519" y="24"/>
                  </a:lnTo>
                  <a:lnTo>
                    <a:pt x="524" y="24"/>
                  </a:lnTo>
                  <a:lnTo>
                    <a:pt x="529" y="30"/>
                  </a:lnTo>
                  <a:lnTo>
                    <a:pt x="534" y="30"/>
                  </a:lnTo>
                  <a:lnTo>
                    <a:pt x="539" y="30"/>
                  </a:lnTo>
                  <a:lnTo>
                    <a:pt x="544" y="30"/>
                  </a:lnTo>
                  <a:lnTo>
                    <a:pt x="549" y="30"/>
                  </a:lnTo>
                  <a:lnTo>
                    <a:pt x="554" y="30"/>
                  </a:lnTo>
                  <a:lnTo>
                    <a:pt x="559" y="30"/>
                  </a:lnTo>
                  <a:lnTo>
                    <a:pt x="564" y="30"/>
                  </a:lnTo>
                  <a:lnTo>
                    <a:pt x="569" y="30"/>
                  </a:lnTo>
                  <a:lnTo>
                    <a:pt x="574" y="30"/>
                  </a:lnTo>
                  <a:lnTo>
                    <a:pt x="579" y="30"/>
                  </a:lnTo>
                  <a:lnTo>
                    <a:pt x="584" y="30"/>
                  </a:lnTo>
                  <a:lnTo>
                    <a:pt x="589" y="37"/>
                  </a:lnTo>
                  <a:lnTo>
                    <a:pt x="594" y="37"/>
                  </a:lnTo>
                  <a:lnTo>
                    <a:pt x="600" y="37"/>
                  </a:lnTo>
                  <a:lnTo>
                    <a:pt x="605" y="37"/>
                  </a:lnTo>
                  <a:lnTo>
                    <a:pt x="610" y="37"/>
                  </a:lnTo>
                  <a:lnTo>
                    <a:pt x="615" y="37"/>
                  </a:lnTo>
                  <a:lnTo>
                    <a:pt x="620" y="37"/>
                  </a:lnTo>
                  <a:lnTo>
                    <a:pt x="625" y="37"/>
                  </a:lnTo>
                  <a:lnTo>
                    <a:pt x="630" y="37"/>
                  </a:lnTo>
                  <a:lnTo>
                    <a:pt x="635" y="37"/>
                  </a:lnTo>
                  <a:lnTo>
                    <a:pt x="640" y="37"/>
                  </a:lnTo>
                </a:path>
              </a:pathLst>
            </a:custGeom>
            <a:noFill/>
            <a:ln w="50800" cap="flat">
              <a:solidFill>
                <a:srgbClr val="33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4"/>
            <p:cNvSpPr>
              <a:spLocks/>
            </p:cNvSpPr>
            <p:nvPr/>
          </p:nvSpPr>
          <p:spPr bwMode="auto">
            <a:xfrm>
              <a:off x="6055734" y="1127278"/>
              <a:ext cx="597017" cy="5173676"/>
            </a:xfrm>
            <a:custGeom>
              <a:avLst/>
              <a:gdLst>
                <a:gd name="T0" fmla="*/ 5 w 277"/>
                <a:gd name="T1" fmla="*/ 6 h 1723"/>
                <a:gd name="T2" fmla="*/ 15 w 277"/>
                <a:gd name="T3" fmla="*/ 6 h 1723"/>
                <a:gd name="T4" fmla="*/ 25 w 277"/>
                <a:gd name="T5" fmla="*/ 6 h 1723"/>
                <a:gd name="T6" fmla="*/ 35 w 277"/>
                <a:gd name="T7" fmla="*/ 6 h 1723"/>
                <a:gd name="T8" fmla="*/ 45 w 277"/>
                <a:gd name="T9" fmla="*/ 6 h 1723"/>
                <a:gd name="T10" fmla="*/ 55 w 277"/>
                <a:gd name="T11" fmla="*/ 6 h 1723"/>
                <a:gd name="T12" fmla="*/ 65 w 277"/>
                <a:gd name="T13" fmla="*/ 12 h 1723"/>
                <a:gd name="T14" fmla="*/ 75 w 277"/>
                <a:gd name="T15" fmla="*/ 12 h 1723"/>
                <a:gd name="T16" fmla="*/ 86 w 277"/>
                <a:gd name="T17" fmla="*/ 12 h 1723"/>
                <a:gd name="T18" fmla="*/ 96 w 277"/>
                <a:gd name="T19" fmla="*/ 12 h 1723"/>
                <a:gd name="T20" fmla="*/ 106 w 277"/>
                <a:gd name="T21" fmla="*/ 18 h 1723"/>
                <a:gd name="T22" fmla="*/ 116 w 277"/>
                <a:gd name="T23" fmla="*/ 18 h 1723"/>
                <a:gd name="T24" fmla="*/ 126 w 277"/>
                <a:gd name="T25" fmla="*/ 18 h 1723"/>
                <a:gd name="T26" fmla="*/ 136 w 277"/>
                <a:gd name="T27" fmla="*/ 18 h 1723"/>
                <a:gd name="T28" fmla="*/ 146 w 277"/>
                <a:gd name="T29" fmla="*/ 24 h 1723"/>
                <a:gd name="T30" fmla="*/ 156 w 277"/>
                <a:gd name="T31" fmla="*/ 24 h 1723"/>
                <a:gd name="T32" fmla="*/ 166 w 277"/>
                <a:gd name="T33" fmla="*/ 24 h 1723"/>
                <a:gd name="T34" fmla="*/ 176 w 277"/>
                <a:gd name="T35" fmla="*/ 24 h 1723"/>
                <a:gd name="T36" fmla="*/ 186 w 277"/>
                <a:gd name="T37" fmla="*/ 30 h 1723"/>
                <a:gd name="T38" fmla="*/ 196 w 277"/>
                <a:gd name="T39" fmla="*/ 30 h 1723"/>
                <a:gd name="T40" fmla="*/ 206 w 277"/>
                <a:gd name="T41" fmla="*/ 30 h 1723"/>
                <a:gd name="T42" fmla="*/ 222 w 277"/>
                <a:gd name="T43" fmla="*/ 30 h 1723"/>
                <a:gd name="T44" fmla="*/ 191 w 277"/>
                <a:gd name="T45" fmla="*/ 102 h 1723"/>
                <a:gd name="T46" fmla="*/ 146 w 277"/>
                <a:gd name="T47" fmla="*/ 120 h 1723"/>
                <a:gd name="T48" fmla="*/ 141 w 277"/>
                <a:gd name="T49" fmla="*/ 133 h 1723"/>
                <a:gd name="T50" fmla="*/ 161 w 277"/>
                <a:gd name="T51" fmla="*/ 139 h 1723"/>
                <a:gd name="T52" fmla="*/ 181 w 277"/>
                <a:gd name="T53" fmla="*/ 151 h 1723"/>
                <a:gd name="T54" fmla="*/ 206 w 277"/>
                <a:gd name="T55" fmla="*/ 151 h 1723"/>
                <a:gd name="T56" fmla="*/ 206 w 277"/>
                <a:gd name="T57" fmla="*/ 163 h 1723"/>
                <a:gd name="T58" fmla="*/ 217 w 277"/>
                <a:gd name="T59" fmla="*/ 163 h 1723"/>
                <a:gd name="T60" fmla="*/ 222 w 277"/>
                <a:gd name="T61" fmla="*/ 181 h 1723"/>
                <a:gd name="T62" fmla="*/ 227 w 277"/>
                <a:gd name="T63" fmla="*/ 193 h 1723"/>
                <a:gd name="T64" fmla="*/ 232 w 277"/>
                <a:gd name="T65" fmla="*/ 211 h 1723"/>
                <a:gd name="T66" fmla="*/ 237 w 277"/>
                <a:gd name="T67" fmla="*/ 229 h 1723"/>
                <a:gd name="T68" fmla="*/ 242 w 277"/>
                <a:gd name="T69" fmla="*/ 260 h 1723"/>
                <a:gd name="T70" fmla="*/ 247 w 277"/>
                <a:gd name="T71" fmla="*/ 284 h 1723"/>
                <a:gd name="T72" fmla="*/ 252 w 277"/>
                <a:gd name="T73" fmla="*/ 320 h 1723"/>
                <a:gd name="T74" fmla="*/ 257 w 277"/>
                <a:gd name="T75" fmla="*/ 356 h 1723"/>
                <a:gd name="T76" fmla="*/ 262 w 277"/>
                <a:gd name="T77" fmla="*/ 399 h 1723"/>
                <a:gd name="T78" fmla="*/ 267 w 277"/>
                <a:gd name="T79" fmla="*/ 459 h 1723"/>
                <a:gd name="T80" fmla="*/ 272 w 277"/>
                <a:gd name="T81" fmla="*/ 556 h 1723"/>
                <a:gd name="T82" fmla="*/ 277 w 277"/>
                <a:gd name="T83" fmla="*/ 858 h 1723"/>
                <a:gd name="T84" fmla="*/ 272 w 277"/>
                <a:gd name="T85" fmla="*/ 967 h 1723"/>
                <a:gd name="T86" fmla="*/ 267 w 277"/>
                <a:gd name="T87" fmla="*/ 1022 h 1723"/>
                <a:gd name="T88" fmla="*/ 262 w 277"/>
                <a:gd name="T89" fmla="*/ 1082 h 1723"/>
                <a:gd name="T90" fmla="*/ 262 w 277"/>
                <a:gd name="T91" fmla="*/ 1088 h 1723"/>
                <a:gd name="T92" fmla="*/ 257 w 277"/>
                <a:gd name="T93" fmla="*/ 1136 h 1723"/>
                <a:gd name="T94" fmla="*/ 252 w 277"/>
                <a:gd name="T95" fmla="*/ 1179 h 1723"/>
                <a:gd name="T96" fmla="*/ 247 w 277"/>
                <a:gd name="T97" fmla="*/ 1221 h 1723"/>
                <a:gd name="T98" fmla="*/ 242 w 277"/>
                <a:gd name="T99" fmla="*/ 1257 h 1723"/>
                <a:gd name="T100" fmla="*/ 237 w 277"/>
                <a:gd name="T101" fmla="*/ 1723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7" h="1723">
                  <a:moveTo>
                    <a:pt x="0" y="0"/>
                  </a:moveTo>
                  <a:lnTo>
                    <a:pt x="5" y="6"/>
                  </a:lnTo>
                  <a:lnTo>
                    <a:pt x="10" y="6"/>
                  </a:lnTo>
                  <a:lnTo>
                    <a:pt x="15" y="6"/>
                  </a:lnTo>
                  <a:lnTo>
                    <a:pt x="20" y="6"/>
                  </a:lnTo>
                  <a:lnTo>
                    <a:pt x="25" y="6"/>
                  </a:lnTo>
                  <a:lnTo>
                    <a:pt x="30" y="6"/>
                  </a:lnTo>
                  <a:lnTo>
                    <a:pt x="35" y="6"/>
                  </a:lnTo>
                  <a:lnTo>
                    <a:pt x="40" y="6"/>
                  </a:lnTo>
                  <a:lnTo>
                    <a:pt x="45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0" y="12"/>
                  </a:lnTo>
                  <a:lnTo>
                    <a:pt x="65" y="12"/>
                  </a:lnTo>
                  <a:lnTo>
                    <a:pt x="70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6" y="12"/>
                  </a:lnTo>
                  <a:lnTo>
                    <a:pt x="91" y="12"/>
                  </a:lnTo>
                  <a:lnTo>
                    <a:pt x="96" y="12"/>
                  </a:lnTo>
                  <a:lnTo>
                    <a:pt x="101" y="18"/>
                  </a:lnTo>
                  <a:lnTo>
                    <a:pt x="106" y="18"/>
                  </a:lnTo>
                  <a:lnTo>
                    <a:pt x="111" y="18"/>
                  </a:lnTo>
                  <a:lnTo>
                    <a:pt x="116" y="18"/>
                  </a:lnTo>
                  <a:lnTo>
                    <a:pt x="121" y="18"/>
                  </a:lnTo>
                  <a:lnTo>
                    <a:pt x="126" y="18"/>
                  </a:lnTo>
                  <a:lnTo>
                    <a:pt x="131" y="18"/>
                  </a:lnTo>
                  <a:lnTo>
                    <a:pt x="136" y="18"/>
                  </a:lnTo>
                  <a:lnTo>
                    <a:pt x="141" y="24"/>
                  </a:lnTo>
                  <a:lnTo>
                    <a:pt x="146" y="24"/>
                  </a:lnTo>
                  <a:lnTo>
                    <a:pt x="151" y="24"/>
                  </a:lnTo>
                  <a:lnTo>
                    <a:pt x="156" y="24"/>
                  </a:lnTo>
                  <a:lnTo>
                    <a:pt x="161" y="24"/>
                  </a:lnTo>
                  <a:lnTo>
                    <a:pt x="166" y="24"/>
                  </a:lnTo>
                  <a:lnTo>
                    <a:pt x="171" y="24"/>
                  </a:lnTo>
                  <a:lnTo>
                    <a:pt x="176" y="24"/>
                  </a:lnTo>
                  <a:lnTo>
                    <a:pt x="181" y="24"/>
                  </a:lnTo>
                  <a:lnTo>
                    <a:pt x="186" y="30"/>
                  </a:lnTo>
                  <a:lnTo>
                    <a:pt x="191" y="30"/>
                  </a:lnTo>
                  <a:lnTo>
                    <a:pt x="196" y="30"/>
                  </a:lnTo>
                  <a:lnTo>
                    <a:pt x="201" y="30"/>
                  </a:lnTo>
                  <a:lnTo>
                    <a:pt x="206" y="30"/>
                  </a:lnTo>
                  <a:lnTo>
                    <a:pt x="211" y="30"/>
                  </a:lnTo>
                  <a:lnTo>
                    <a:pt x="222" y="30"/>
                  </a:lnTo>
                  <a:lnTo>
                    <a:pt x="217" y="60"/>
                  </a:lnTo>
                  <a:lnTo>
                    <a:pt x="191" y="102"/>
                  </a:lnTo>
                  <a:lnTo>
                    <a:pt x="166" y="114"/>
                  </a:lnTo>
                  <a:lnTo>
                    <a:pt x="146" y="120"/>
                  </a:lnTo>
                  <a:lnTo>
                    <a:pt x="136" y="127"/>
                  </a:lnTo>
                  <a:lnTo>
                    <a:pt x="141" y="133"/>
                  </a:lnTo>
                  <a:lnTo>
                    <a:pt x="146" y="139"/>
                  </a:lnTo>
                  <a:lnTo>
                    <a:pt x="161" y="139"/>
                  </a:lnTo>
                  <a:lnTo>
                    <a:pt x="171" y="145"/>
                  </a:lnTo>
                  <a:lnTo>
                    <a:pt x="181" y="151"/>
                  </a:lnTo>
                  <a:lnTo>
                    <a:pt x="196" y="151"/>
                  </a:lnTo>
                  <a:lnTo>
                    <a:pt x="206" y="151"/>
                  </a:lnTo>
                  <a:lnTo>
                    <a:pt x="211" y="157"/>
                  </a:lnTo>
                  <a:lnTo>
                    <a:pt x="206" y="163"/>
                  </a:lnTo>
                  <a:lnTo>
                    <a:pt x="211" y="163"/>
                  </a:lnTo>
                  <a:lnTo>
                    <a:pt x="217" y="163"/>
                  </a:lnTo>
                  <a:lnTo>
                    <a:pt x="222" y="169"/>
                  </a:lnTo>
                  <a:lnTo>
                    <a:pt x="222" y="181"/>
                  </a:lnTo>
                  <a:lnTo>
                    <a:pt x="227" y="187"/>
                  </a:lnTo>
                  <a:lnTo>
                    <a:pt x="227" y="193"/>
                  </a:lnTo>
                  <a:lnTo>
                    <a:pt x="232" y="199"/>
                  </a:lnTo>
                  <a:lnTo>
                    <a:pt x="232" y="211"/>
                  </a:lnTo>
                  <a:lnTo>
                    <a:pt x="237" y="217"/>
                  </a:lnTo>
                  <a:lnTo>
                    <a:pt x="237" y="229"/>
                  </a:lnTo>
                  <a:lnTo>
                    <a:pt x="242" y="235"/>
                  </a:lnTo>
                  <a:lnTo>
                    <a:pt x="242" y="260"/>
                  </a:lnTo>
                  <a:lnTo>
                    <a:pt x="247" y="266"/>
                  </a:lnTo>
                  <a:lnTo>
                    <a:pt x="247" y="284"/>
                  </a:lnTo>
                  <a:lnTo>
                    <a:pt x="252" y="290"/>
                  </a:lnTo>
                  <a:lnTo>
                    <a:pt x="252" y="320"/>
                  </a:lnTo>
                  <a:lnTo>
                    <a:pt x="257" y="326"/>
                  </a:lnTo>
                  <a:lnTo>
                    <a:pt x="257" y="356"/>
                  </a:lnTo>
                  <a:lnTo>
                    <a:pt x="262" y="362"/>
                  </a:lnTo>
                  <a:lnTo>
                    <a:pt x="262" y="399"/>
                  </a:lnTo>
                  <a:lnTo>
                    <a:pt x="267" y="405"/>
                  </a:lnTo>
                  <a:lnTo>
                    <a:pt x="267" y="459"/>
                  </a:lnTo>
                  <a:lnTo>
                    <a:pt x="272" y="465"/>
                  </a:lnTo>
                  <a:lnTo>
                    <a:pt x="272" y="556"/>
                  </a:lnTo>
                  <a:lnTo>
                    <a:pt x="277" y="562"/>
                  </a:lnTo>
                  <a:lnTo>
                    <a:pt x="277" y="858"/>
                  </a:lnTo>
                  <a:lnTo>
                    <a:pt x="272" y="864"/>
                  </a:lnTo>
                  <a:lnTo>
                    <a:pt x="272" y="967"/>
                  </a:lnTo>
                  <a:lnTo>
                    <a:pt x="267" y="973"/>
                  </a:lnTo>
                  <a:lnTo>
                    <a:pt x="267" y="1022"/>
                  </a:lnTo>
                  <a:lnTo>
                    <a:pt x="262" y="1028"/>
                  </a:lnTo>
                  <a:lnTo>
                    <a:pt x="262" y="1082"/>
                  </a:lnTo>
                  <a:lnTo>
                    <a:pt x="257" y="1088"/>
                  </a:lnTo>
                  <a:lnTo>
                    <a:pt x="262" y="1088"/>
                  </a:lnTo>
                  <a:lnTo>
                    <a:pt x="257" y="1094"/>
                  </a:lnTo>
                  <a:lnTo>
                    <a:pt x="257" y="1136"/>
                  </a:lnTo>
                  <a:lnTo>
                    <a:pt x="252" y="1143"/>
                  </a:lnTo>
                  <a:lnTo>
                    <a:pt x="252" y="1179"/>
                  </a:lnTo>
                  <a:lnTo>
                    <a:pt x="247" y="1185"/>
                  </a:lnTo>
                  <a:lnTo>
                    <a:pt x="247" y="1221"/>
                  </a:lnTo>
                  <a:lnTo>
                    <a:pt x="242" y="1227"/>
                  </a:lnTo>
                  <a:lnTo>
                    <a:pt x="242" y="1257"/>
                  </a:lnTo>
                  <a:lnTo>
                    <a:pt x="237" y="1263"/>
                  </a:lnTo>
                  <a:lnTo>
                    <a:pt x="237" y="1723"/>
                  </a:lnTo>
                </a:path>
              </a:pathLst>
            </a:custGeom>
            <a:noFill/>
            <a:ln w="50800" cap="flat">
              <a:solidFill>
                <a:srgbClr val="33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7538345" y="4359970"/>
            <a:ext cx="203575" cy="112643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5787153" y="1358521"/>
            <a:ext cx="2" cy="717061"/>
          </a:xfrm>
          <a:prstGeom prst="line">
            <a:avLst/>
          </a:prstGeom>
          <a:ln w="2540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43956" y="1539175"/>
            <a:ext cx="2014044" cy="369332"/>
          </a:xfrm>
          <a:prstGeom prst="rect">
            <a:avLst/>
          </a:prstGeom>
          <a:solidFill>
            <a:srgbClr val="26262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error = 1.0 meters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7193242" y="3097587"/>
            <a:ext cx="438912" cy="0"/>
          </a:xfrm>
          <a:prstGeom prst="line">
            <a:avLst/>
          </a:prstGeom>
          <a:ln w="2540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696200" y="27826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error =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0.6 meters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397310" y="2209800"/>
            <a:ext cx="2765146" cy="0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304375" y="2127974"/>
            <a:ext cx="0" cy="2490674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114800" y="2149236"/>
            <a:ext cx="201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3 meters</a:t>
            </a:r>
          </a:p>
        </p:txBody>
      </p:sp>
      <p:sp>
        <p:nvSpPr>
          <p:cNvPr id="58" name="TextBox 57"/>
          <p:cNvSpPr txBox="1"/>
          <p:nvPr/>
        </p:nvSpPr>
        <p:spPr>
          <a:xfrm rot="16200000">
            <a:off x="3123017" y="3181589"/>
            <a:ext cx="197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3 meters</a:t>
            </a:r>
          </a:p>
        </p:txBody>
      </p:sp>
      <p:grpSp>
        <p:nvGrpSpPr>
          <p:cNvPr id="59" name="Group 58"/>
          <p:cNvGrpSpPr/>
          <p:nvPr/>
        </p:nvGrpSpPr>
        <p:grpSpPr>
          <a:xfrm rot="16200000">
            <a:off x="5510425" y="6087956"/>
            <a:ext cx="553458" cy="287757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60" name="Rectangle 59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5787154" y="2096794"/>
            <a:ext cx="0" cy="3840480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334000" y="6080256"/>
            <a:ext cx="201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334000" y="5177359"/>
            <a:ext cx="201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5 meters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75" y="2133600"/>
            <a:ext cx="2184730" cy="228026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810805" y="4417988"/>
            <a:ext cx="201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c</a:t>
            </a: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amera view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435254" y="2895600"/>
            <a:ext cx="2765146" cy="0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99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2" grpId="0" animBg="1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Multipath Interference: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Existing Work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225296" y="1588532"/>
            <a:ext cx="1901952" cy="0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 rot="15797741">
            <a:off x="2254940" y="3776221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25" name="Rectangle 24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20287302">
            <a:off x="1592039" y="3658628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28" name="Straight Connector 27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848386" y="1604049"/>
            <a:ext cx="590517" cy="2017340"/>
            <a:chOff x="1848386" y="1768116"/>
            <a:chExt cx="590517" cy="2326389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1848386" y="1768116"/>
              <a:ext cx="292608" cy="2322576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149232" y="1768116"/>
              <a:ext cx="289671" cy="2326389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flipV="1">
            <a:off x="1234440" y="1588532"/>
            <a:ext cx="0" cy="1412735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76272" y="4094992"/>
            <a:ext cx="97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71600" y="4094992"/>
            <a:ext cx="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72584" y="1219200"/>
            <a:ext cx="75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1250322" y="2362244"/>
            <a:ext cx="598064" cy="1238397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 flipV="1">
            <a:off x="1257249" y="1604049"/>
            <a:ext cx="906554" cy="75819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 flipV="1">
            <a:off x="1847309" y="2126409"/>
            <a:ext cx="1270795" cy="1497929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H="1" flipV="1">
            <a:off x="2140994" y="1604049"/>
            <a:ext cx="939935" cy="522360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flipV="1">
            <a:off x="3118104" y="1588532"/>
            <a:ext cx="0" cy="1412735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09600" y="4699337"/>
            <a:ext cx="7985125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99"/>
                </a:solidFill>
                <a:latin typeface="Calibri" pitchFamily="34" charset="0"/>
                <a:cs typeface="Calibri" pitchFamily="34" charset="0"/>
              </a:rPr>
              <a:t>Sparse/Compressible Interreflections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Godbaz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2008, Jimenez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2012,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Dorrington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2011]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Godbaz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2012,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Kadambi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2013,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Kirmani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2013, Freedman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2014]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1225296" y="2819400"/>
            <a:ext cx="636383" cy="78463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>
          <a:xfrm flipH="1" flipV="1">
            <a:off x="1251556" y="1762641"/>
            <a:ext cx="598028" cy="1825491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0" name="Straight Arrow Connector 49"/>
          <p:cNvCxnSpPr/>
          <p:nvPr/>
        </p:nvCxnSpPr>
        <p:spPr>
          <a:xfrm flipV="1">
            <a:off x="1861679" y="2667848"/>
            <a:ext cx="1256032" cy="920284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 flipV="1">
            <a:off x="1874022" y="1735747"/>
            <a:ext cx="1231345" cy="1885643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5" name="Straight Arrow Connector 54"/>
          <p:cNvCxnSpPr>
            <a:endCxn id="39" idx="2"/>
          </p:cNvCxnSpPr>
          <p:nvPr/>
        </p:nvCxnSpPr>
        <p:spPr>
          <a:xfrm flipV="1">
            <a:off x="1244368" y="1588532"/>
            <a:ext cx="904864" cy="1230869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7" name="Straight Arrow Connector 56"/>
          <p:cNvCxnSpPr/>
          <p:nvPr/>
        </p:nvCxnSpPr>
        <p:spPr>
          <a:xfrm flipV="1">
            <a:off x="1274626" y="1642788"/>
            <a:ext cx="901646" cy="13993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60" name="Straight Arrow Connector 59"/>
          <p:cNvCxnSpPr>
            <a:endCxn id="39" idx="2"/>
          </p:cNvCxnSpPr>
          <p:nvPr/>
        </p:nvCxnSpPr>
        <p:spPr>
          <a:xfrm flipH="1" flipV="1">
            <a:off x="2149232" y="1588532"/>
            <a:ext cx="966976" cy="1090036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H="1" flipV="1">
            <a:off x="2159427" y="1625726"/>
            <a:ext cx="921502" cy="13691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2267635" y="553479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Infinite Indirect Paths</a:t>
            </a:r>
            <a:endParaRPr lang="en-US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74907" y="2177578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path 1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318614" y="1992912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path 2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2719" y="5887998"/>
            <a:ext cx="2373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2-3 Indirect Paths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5105400" y="1149319"/>
            <a:ext cx="2978063" cy="2051081"/>
            <a:chOff x="5744505" y="4396067"/>
            <a:chExt cx="889341" cy="914400"/>
          </a:xfrm>
        </p:grpSpPr>
        <p:sp>
          <p:nvSpPr>
            <p:cNvPr id="85" name="Freeform 84"/>
            <p:cNvSpPr/>
            <p:nvPr/>
          </p:nvSpPr>
          <p:spPr>
            <a:xfrm>
              <a:off x="5845890" y="4667409"/>
              <a:ext cx="787956" cy="587829"/>
            </a:xfrm>
            <a:custGeom>
              <a:avLst/>
              <a:gdLst>
                <a:gd name="connsiteX0" fmla="*/ 0 w 2000250"/>
                <a:gd name="connsiteY0" fmla="*/ 819283 h 890872"/>
                <a:gd name="connsiteX1" fmla="*/ 323850 w 2000250"/>
                <a:gd name="connsiteY1" fmla="*/ 809758 h 890872"/>
                <a:gd name="connsiteX2" fmla="*/ 400050 w 2000250"/>
                <a:gd name="connsiteY2" fmla="*/ 133 h 890872"/>
                <a:gd name="connsiteX3" fmla="*/ 466725 w 2000250"/>
                <a:gd name="connsiteY3" fmla="*/ 876433 h 890872"/>
                <a:gd name="connsiteX4" fmla="*/ 838200 w 2000250"/>
                <a:gd name="connsiteY4" fmla="*/ 543058 h 890872"/>
                <a:gd name="connsiteX5" fmla="*/ 1228725 w 2000250"/>
                <a:gd name="connsiteY5" fmla="*/ 504958 h 890872"/>
                <a:gd name="connsiteX6" fmla="*/ 1695450 w 2000250"/>
                <a:gd name="connsiteY6" fmla="*/ 828808 h 890872"/>
                <a:gd name="connsiteX7" fmla="*/ 2000250 w 2000250"/>
                <a:gd name="connsiteY7" fmla="*/ 819283 h 89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0" h="890872">
                  <a:moveTo>
                    <a:pt x="0" y="819283"/>
                  </a:moveTo>
                  <a:cubicBezTo>
                    <a:pt x="128587" y="882783"/>
                    <a:pt x="257175" y="946283"/>
                    <a:pt x="323850" y="809758"/>
                  </a:cubicBezTo>
                  <a:cubicBezTo>
                    <a:pt x="390525" y="673233"/>
                    <a:pt x="376238" y="-10980"/>
                    <a:pt x="400050" y="133"/>
                  </a:cubicBezTo>
                  <a:cubicBezTo>
                    <a:pt x="423863" y="11245"/>
                    <a:pt x="393700" y="785945"/>
                    <a:pt x="466725" y="876433"/>
                  </a:cubicBezTo>
                  <a:cubicBezTo>
                    <a:pt x="539750" y="966921"/>
                    <a:pt x="711200" y="604970"/>
                    <a:pt x="838200" y="543058"/>
                  </a:cubicBezTo>
                  <a:cubicBezTo>
                    <a:pt x="965200" y="481146"/>
                    <a:pt x="1085850" y="457333"/>
                    <a:pt x="1228725" y="504958"/>
                  </a:cubicBezTo>
                  <a:cubicBezTo>
                    <a:pt x="1371600" y="552583"/>
                    <a:pt x="1566863" y="776421"/>
                    <a:pt x="1695450" y="828808"/>
                  </a:cubicBezTo>
                  <a:cubicBezTo>
                    <a:pt x="1824037" y="881195"/>
                    <a:pt x="1912143" y="850239"/>
                    <a:pt x="2000250" y="819283"/>
                  </a:cubicBezTo>
                </a:path>
              </a:pathLst>
            </a:custGeom>
            <a:noFill/>
            <a:ln w="34925">
              <a:solidFill>
                <a:srgbClr val="FFFF6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744505" y="4396067"/>
              <a:ext cx="311409" cy="9144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cxnSp>
        <p:nvCxnSpPr>
          <p:cNvPr id="87" name="Straight Arrow Connector 86"/>
          <p:cNvCxnSpPr/>
          <p:nvPr/>
        </p:nvCxnSpPr>
        <p:spPr>
          <a:xfrm flipV="1">
            <a:off x="4937466" y="1524001"/>
            <a:ext cx="0" cy="1531528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88" name="TextBox 87"/>
          <p:cNvSpPr txBox="1"/>
          <p:nvPr/>
        </p:nvSpPr>
        <p:spPr>
          <a:xfrm>
            <a:off x="6749854" y="3030379"/>
            <a:ext cx="71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89" name="TextBox 88"/>
          <p:cNvSpPr txBox="1"/>
          <p:nvPr/>
        </p:nvSpPr>
        <p:spPr>
          <a:xfrm rot="16200000">
            <a:off x="4018112" y="2154089"/>
            <a:ext cx="1531528" cy="271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006617" y="1656797"/>
            <a:ext cx="144441" cy="1389888"/>
            <a:chOff x="1152525" y="990600"/>
            <a:chExt cx="4143375" cy="3248025"/>
          </a:xfrm>
        </p:grpSpPr>
        <p:sp>
          <p:nvSpPr>
            <p:cNvPr id="93" name="Freeform 85"/>
            <p:cNvSpPr>
              <a:spLocks/>
            </p:cNvSpPr>
            <p:nvPr/>
          </p:nvSpPr>
          <p:spPr bwMode="auto">
            <a:xfrm>
              <a:off x="1152525" y="3762375"/>
              <a:ext cx="1171575" cy="476250"/>
            </a:xfrm>
            <a:custGeom>
              <a:avLst/>
              <a:gdLst>
                <a:gd name="T0" fmla="*/ 12 w 738"/>
                <a:gd name="T1" fmla="*/ 300 h 300"/>
                <a:gd name="T2" fmla="*/ 30 w 738"/>
                <a:gd name="T3" fmla="*/ 300 h 300"/>
                <a:gd name="T4" fmla="*/ 48 w 738"/>
                <a:gd name="T5" fmla="*/ 300 h 300"/>
                <a:gd name="T6" fmla="*/ 66 w 738"/>
                <a:gd name="T7" fmla="*/ 300 h 300"/>
                <a:gd name="T8" fmla="*/ 84 w 738"/>
                <a:gd name="T9" fmla="*/ 300 h 300"/>
                <a:gd name="T10" fmla="*/ 102 w 738"/>
                <a:gd name="T11" fmla="*/ 300 h 300"/>
                <a:gd name="T12" fmla="*/ 120 w 738"/>
                <a:gd name="T13" fmla="*/ 300 h 300"/>
                <a:gd name="T14" fmla="*/ 138 w 738"/>
                <a:gd name="T15" fmla="*/ 300 h 300"/>
                <a:gd name="T16" fmla="*/ 156 w 738"/>
                <a:gd name="T17" fmla="*/ 300 h 300"/>
                <a:gd name="T18" fmla="*/ 174 w 738"/>
                <a:gd name="T19" fmla="*/ 300 h 300"/>
                <a:gd name="T20" fmla="*/ 192 w 738"/>
                <a:gd name="T21" fmla="*/ 300 h 300"/>
                <a:gd name="T22" fmla="*/ 210 w 738"/>
                <a:gd name="T23" fmla="*/ 300 h 300"/>
                <a:gd name="T24" fmla="*/ 228 w 738"/>
                <a:gd name="T25" fmla="*/ 300 h 300"/>
                <a:gd name="T26" fmla="*/ 246 w 738"/>
                <a:gd name="T27" fmla="*/ 300 h 300"/>
                <a:gd name="T28" fmla="*/ 264 w 738"/>
                <a:gd name="T29" fmla="*/ 300 h 300"/>
                <a:gd name="T30" fmla="*/ 282 w 738"/>
                <a:gd name="T31" fmla="*/ 300 h 300"/>
                <a:gd name="T32" fmla="*/ 300 w 738"/>
                <a:gd name="T33" fmla="*/ 300 h 300"/>
                <a:gd name="T34" fmla="*/ 318 w 738"/>
                <a:gd name="T35" fmla="*/ 294 h 300"/>
                <a:gd name="T36" fmla="*/ 336 w 738"/>
                <a:gd name="T37" fmla="*/ 294 h 300"/>
                <a:gd name="T38" fmla="*/ 354 w 738"/>
                <a:gd name="T39" fmla="*/ 294 h 300"/>
                <a:gd name="T40" fmla="*/ 372 w 738"/>
                <a:gd name="T41" fmla="*/ 294 h 300"/>
                <a:gd name="T42" fmla="*/ 390 w 738"/>
                <a:gd name="T43" fmla="*/ 288 h 300"/>
                <a:gd name="T44" fmla="*/ 408 w 738"/>
                <a:gd name="T45" fmla="*/ 288 h 300"/>
                <a:gd name="T46" fmla="*/ 426 w 738"/>
                <a:gd name="T47" fmla="*/ 282 h 300"/>
                <a:gd name="T48" fmla="*/ 444 w 738"/>
                <a:gd name="T49" fmla="*/ 276 h 300"/>
                <a:gd name="T50" fmla="*/ 462 w 738"/>
                <a:gd name="T51" fmla="*/ 276 h 300"/>
                <a:gd name="T52" fmla="*/ 480 w 738"/>
                <a:gd name="T53" fmla="*/ 264 h 300"/>
                <a:gd name="T54" fmla="*/ 498 w 738"/>
                <a:gd name="T55" fmla="*/ 258 h 300"/>
                <a:gd name="T56" fmla="*/ 516 w 738"/>
                <a:gd name="T57" fmla="*/ 252 h 300"/>
                <a:gd name="T58" fmla="*/ 534 w 738"/>
                <a:gd name="T59" fmla="*/ 246 h 300"/>
                <a:gd name="T60" fmla="*/ 552 w 738"/>
                <a:gd name="T61" fmla="*/ 234 h 300"/>
                <a:gd name="T62" fmla="*/ 570 w 738"/>
                <a:gd name="T63" fmla="*/ 222 h 300"/>
                <a:gd name="T64" fmla="*/ 588 w 738"/>
                <a:gd name="T65" fmla="*/ 210 h 300"/>
                <a:gd name="T66" fmla="*/ 600 w 738"/>
                <a:gd name="T67" fmla="*/ 192 h 300"/>
                <a:gd name="T68" fmla="*/ 618 w 738"/>
                <a:gd name="T69" fmla="*/ 180 h 300"/>
                <a:gd name="T70" fmla="*/ 636 w 738"/>
                <a:gd name="T71" fmla="*/ 162 h 300"/>
                <a:gd name="T72" fmla="*/ 648 w 738"/>
                <a:gd name="T73" fmla="*/ 144 h 300"/>
                <a:gd name="T74" fmla="*/ 666 w 738"/>
                <a:gd name="T75" fmla="*/ 126 h 300"/>
                <a:gd name="T76" fmla="*/ 678 w 738"/>
                <a:gd name="T77" fmla="*/ 102 h 300"/>
                <a:gd name="T78" fmla="*/ 696 w 738"/>
                <a:gd name="T79" fmla="*/ 78 h 300"/>
                <a:gd name="T80" fmla="*/ 714 w 738"/>
                <a:gd name="T81" fmla="*/ 48 h 300"/>
                <a:gd name="T82" fmla="*/ 726 w 738"/>
                <a:gd name="T83" fmla="*/ 2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8" h="300">
                  <a:moveTo>
                    <a:pt x="0" y="300"/>
                  </a:moveTo>
                  <a:lnTo>
                    <a:pt x="6" y="300"/>
                  </a:lnTo>
                  <a:lnTo>
                    <a:pt x="12" y="300"/>
                  </a:lnTo>
                  <a:lnTo>
                    <a:pt x="18" y="300"/>
                  </a:lnTo>
                  <a:lnTo>
                    <a:pt x="24" y="300"/>
                  </a:lnTo>
                  <a:lnTo>
                    <a:pt x="30" y="300"/>
                  </a:lnTo>
                  <a:lnTo>
                    <a:pt x="36" y="300"/>
                  </a:lnTo>
                  <a:lnTo>
                    <a:pt x="42" y="300"/>
                  </a:lnTo>
                  <a:lnTo>
                    <a:pt x="48" y="300"/>
                  </a:lnTo>
                  <a:lnTo>
                    <a:pt x="54" y="300"/>
                  </a:lnTo>
                  <a:lnTo>
                    <a:pt x="60" y="300"/>
                  </a:lnTo>
                  <a:lnTo>
                    <a:pt x="66" y="300"/>
                  </a:lnTo>
                  <a:lnTo>
                    <a:pt x="72" y="300"/>
                  </a:lnTo>
                  <a:lnTo>
                    <a:pt x="78" y="300"/>
                  </a:lnTo>
                  <a:lnTo>
                    <a:pt x="84" y="300"/>
                  </a:lnTo>
                  <a:lnTo>
                    <a:pt x="90" y="300"/>
                  </a:lnTo>
                  <a:lnTo>
                    <a:pt x="96" y="300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14" y="300"/>
                  </a:lnTo>
                  <a:lnTo>
                    <a:pt x="120" y="300"/>
                  </a:lnTo>
                  <a:lnTo>
                    <a:pt x="126" y="300"/>
                  </a:lnTo>
                  <a:lnTo>
                    <a:pt x="132" y="300"/>
                  </a:lnTo>
                  <a:lnTo>
                    <a:pt x="138" y="300"/>
                  </a:lnTo>
                  <a:lnTo>
                    <a:pt x="144" y="300"/>
                  </a:lnTo>
                  <a:lnTo>
                    <a:pt x="150" y="300"/>
                  </a:lnTo>
                  <a:lnTo>
                    <a:pt x="156" y="300"/>
                  </a:lnTo>
                  <a:lnTo>
                    <a:pt x="162" y="300"/>
                  </a:lnTo>
                  <a:lnTo>
                    <a:pt x="168" y="300"/>
                  </a:lnTo>
                  <a:lnTo>
                    <a:pt x="174" y="300"/>
                  </a:lnTo>
                  <a:lnTo>
                    <a:pt x="180" y="300"/>
                  </a:lnTo>
                  <a:lnTo>
                    <a:pt x="186" y="300"/>
                  </a:lnTo>
                  <a:lnTo>
                    <a:pt x="192" y="300"/>
                  </a:lnTo>
                  <a:lnTo>
                    <a:pt x="198" y="300"/>
                  </a:lnTo>
                  <a:lnTo>
                    <a:pt x="204" y="300"/>
                  </a:lnTo>
                  <a:lnTo>
                    <a:pt x="210" y="300"/>
                  </a:lnTo>
                  <a:lnTo>
                    <a:pt x="216" y="300"/>
                  </a:lnTo>
                  <a:lnTo>
                    <a:pt x="222" y="300"/>
                  </a:lnTo>
                  <a:lnTo>
                    <a:pt x="228" y="300"/>
                  </a:lnTo>
                  <a:lnTo>
                    <a:pt x="234" y="300"/>
                  </a:lnTo>
                  <a:lnTo>
                    <a:pt x="240" y="300"/>
                  </a:lnTo>
                  <a:lnTo>
                    <a:pt x="246" y="300"/>
                  </a:lnTo>
                  <a:lnTo>
                    <a:pt x="252" y="300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70" y="300"/>
                  </a:lnTo>
                  <a:lnTo>
                    <a:pt x="276" y="300"/>
                  </a:lnTo>
                  <a:lnTo>
                    <a:pt x="282" y="300"/>
                  </a:lnTo>
                  <a:lnTo>
                    <a:pt x="288" y="300"/>
                  </a:lnTo>
                  <a:lnTo>
                    <a:pt x="294" y="300"/>
                  </a:lnTo>
                  <a:lnTo>
                    <a:pt x="300" y="300"/>
                  </a:lnTo>
                  <a:lnTo>
                    <a:pt x="306" y="300"/>
                  </a:lnTo>
                  <a:lnTo>
                    <a:pt x="312" y="300"/>
                  </a:lnTo>
                  <a:lnTo>
                    <a:pt x="318" y="294"/>
                  </a:lnTo>
                  <a:lnTo>
                    <a:pt x="324" y="294"/>
                  </a:lnTo>
                  <a:lnTo>
                    <a:pt x="330" y="294"/>
                  </a:lnTo>
                  <a:lnTo>
                    <a:pt x="336" y="294"/>
                  </a:lnTo>
                  <a:lnTo>
                    <a:pt x="342" y="294"/>
                  </a:lnTo>
                  <a:lnTo>
                    <a:pt x="348" y="294"/>
                  </a:lnTo>
                  <a:lnTo>
                    <a:pt x="354" y="294"/>
                  </a:lnTo>
                  <a:lnTo>
                    <a:pt x="360" y="294"/>
                  </a:lnTo>
                  <a:lnTo>
                    <a:pt x="366" y="294"/>
                  </a:lnTo>
                  <a:lnTo>
                    <a:pt x="372" y="294"/>
                  </a:lnTo>
                  <a:lnTo>
                    <a:pt x="378" y="288"/>
                  </a:lnTo>
                  <a:lnTo>
                    <a:pt x="384" y="288"/>
                  </a:lnTo>
                  <a:lnTo>
                    <a:pt x="390" y="288"/>
                  </a:lnTo>
                  <a:lnTo>
                    <a:pt x="396" y="288"/>
                  </a:lnTo>
                  <a:lnTo>
                    <a:pt x="402" y="288"/>
                  </a:lnTo>
                  <a:lnTo>
                    <a:pt x="408" y="288"/>
                  </a:lnTo>
                  <a:lnTo>
                    <a:pt x="414" y="282"/>
                  </a:lnTo>
                  <a:lnTo>
                    <a:pt x="420" y="282"/>
                  </a:lnTo>
                  <a:lnTo>
                    <a:pt x="426" y="282"/>
                  </a:lnTo>
                  <a:lnTo>
                    <a:pt x="432" y="282"/>
                  </a:lnTo>
                  <a:lnTo>
                    <a:pt x="438" y="282"/>
                  </a:lnTo>
                  <a:lnTo>
                    <a:pt x="444" y="276"/>
                  </a:lnTo>
                  <a:lnTo>
                    <a:pt x="450" y="276"/>
                  </a:lnTo>
                  <a:lnTo>
                    <a:pt x="456" y="276"/>
                  </a:lnTo>
                  <a:lnTo>
                    <a:pt x="462" y="276"/>
                  </a:lnTo>
                  <a:lnTo>
                    <a:pt x="468" y="270"/>
                  </a:lnTo>
                  <a:lnTo>
                    <a:pt x="474" y="270"/>
                  </a:lnTo>
                  <a:lnTo>
                    <a:pt x="480" y="264"/>
                  </a:lnTo>
                  <a:lnTo>
                    <a:pt x="486" y="264"/>
                  </a:lnTo>
                  <a:lnTo>
                    <a:pt x="492" y="264"/>
                  </a:lnTo>
                  <a:lnTo>
                    <a:pt x="498" y="258"/>
                  </a:lnTo>
                  <a:lnTo>
                    <a:pt x="504" y="258"/>
                  </a:lnTo>
                  <a:lnTo>
                    <a:pt x="510" y="258"/>
                  </a:lnTo>
                  <a:lnTo>
                    <a:pt x="516" y="252"/>
                  </a:lnTo>
                  <a:lnTo>
                    <a:pt x="522" y="246"/>
                  </a:lnTo>
                  <a:lnTo>
                    <a:pt x="528" y="246"/>
                  </a:lnTo>
                  <a:lnTo>
                    <a:pt x="534" y="246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52" y="234"/>
                  </a:lnTo>
                  <a:lnTo>
                    <a:pt x="558" y="228"/>
                  </a:lnTo>
                  <a:lnTo>
                    <a:pt x="564" y="222"/>
                  </a:lnTo>
                  <a:lnTo>
                    <a:pt x="570" y="222"/>
                  </a:lnTo>
                  <a:lnTo>
                    <a:pt x="576" y="216"/>
                  </a:lnTo>
                  <a:lnTo>
                    <a:pt x="582" y="210"/>
                  </a:lnTo>
                  <a:lnTo>
                    <a:pt x="588" y="210"/>
                  </a:lnTo>
                  <a:lnTo>
                    <a:pt x="594" y="204"/>
                  </a:lnTo>
                  <a:lnTo>
                    <a:pt x="606" y="192"/>
                  </a:lnTo>
                  <a:lnTo>
                    <a:pt x="600" y="192"/>
                  </a:lnTo>
                  <a:lnTo>
                    <a:pt x="606" y="192"/>
                  </a:lnTo>
                  <a:lnTo>
                    <a:pt x="612" y="186"/>
                  </a:lnTo>
                  <a:lnTo>
                    <a:pt x="618" y="180"/>
                  </a:lnTo>
                  <a:lnTo>
                    <a:pt x="624" y="174"/>
                  </a:lnTo>
                  <a:lnTo>
                    <a:pt x="630" y="168"/>
                  </a:lnTo>
                  <a:lnTo>
                    <a:pt x="636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8"/>
                  </a:lnTo>
                  <a:lnTo>
                    <a:pt x="660" y="132"/>
                  </a:lnTo>
                  <a:lnTo>
                    <a:pt x="666" y="126"/>
                  </a:lnTo>
                  <a:lnTo>
                    <a:pt x="672" y="120"/>
                  </a:lnTo>
                  <a:lnTo>
                    <a:pt x="678" y="108"/>
                  </a:lnTo>
                  <a:lnTo>
                    <a:pt x="678" y="102"/>
                  </a:lnTo>
                  <a:lnTo>
                    <a:pt x="684" y="96"/>
                  </a:lnTo>
                  <a:lnTo>
                    <a:pt x="690" y="84"/>
                  </a:lnTo>
                  <a:lnTo>
                    <a:pt x="696" y="78"/>
                  </a:lnTo>
                  <a:lnTo>
                    <a:pt x="702" y="66"/>
                  </a:lnTo>
                  <a:lnTo>
                    <a:pt x="708" y="60"/>
                  </a:lnTo>
                  <a:lnTo>
                    <a:pt x="714" y="48"/>
                  </a:lnTo>
                  <a:lnTo>
                    <a:pt x="720" y="42"/>
                  </a:lnTo>
                  <a:lnTo>
                    <a:pt x="720" y="30"/>
                  </a:lnTo>
                  <a:lnTo>
                    <a:pt x="726" y="24"/>
                  </a:lnTo>
                  <a:lnTo>
                    <a:pt x="732" y="12"/>
                  </a:lnTo>
                  <a:lnTo>
                    <a:pt x="738" y="0"/>
                  </a:lnTo>
                </a:path>
              </a:pathLst>
            </a:custGeom>
            <a:noFill/>
            <a:ln w="222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86"/>
            <p:cNvSpPr>
              <a:spLocks/>
            </p:cNvSpPr>
            <p:nvPr/>
          </p:nvSpPr>
          <p:spPr bwMode="auto">
            <a:xfrm>
              <a:off x="2324100" y="990600"/>
              <a:ext cx="1066800" cy="2771775"/>
            </a:xfrm>
            <a:custGeom>
              <a:avLst/>
              <a:gdLst>
                <a:gd name="T0" fmla="*/ 12 w 672"/>
                <a:gd name="T1" fmla="*/ 1722 h 1746"/>
                <a:gd name="T2" fmla="*/ 24 w 672"/>
                <a:gd name="T3" fmla="*/ 1692 h 1746"/>
                <a:gd name="T4" fmla="*/ 42 w 672"/>
                <a:gd name="T5" fmla="*/ 1650 h 1746"/>
                <a:gd name="T6" fmla="*/ 60 w 672"/>
                <a:gd name="T7" fmla="*/ 1614 h 1746"/>
                <a:gd name="T8" fmla="*/ 72 w 672"/>
                <a:gd name="T9" fmla="*/ 1566 h 1746"/>
                <a:gd name="T10" fmla="*/ 90 w 672"/>
                <a:gd name="T11" fmla="*/ 1524 h 1746"/>
                <a:gd name="T12" fmla="*/ 102 w 672"/>
                <a:gd name="T13" fmla="*/ 1476 h 1746"/>
                <a:gd name="T14" fmla="*/ 120 w 672"/>
                <a:gd name="T15" fmla="*/ 1422 h 1746"/>
                <a:gd name="T16" fmla="*/ 138 w 672"/>
                <a:gd name="T17" fmla="*/ 1368 h 1746"/>
                <a:gd name="T18" fmla="*/ 150 w 672"/>
                <a:gd name="T19" fmla="*/ 1314 h 1746"/>
                <a:gd name="T20" fmla="*/ 168 w 672"/>
                <a:gd name="T21" fmla="*/ 1254 h 1746"/>
                <a:gd name="T22" fmla="*/ 180 w 672"/>
                <a:gd name="T23" fmla="*/ 1194 h 1746"/>
                <a:gd name="T24" fmla="*/ 198 w 672"/>
                <a:gd name="T25" fmla="*/ 1134 h 1746"/>
                <a:gd name="T26" fmla="*/ 216 w 672"/>
                <a:gd name="T27" fmla="*/ 1074 h 1746"/>
                <a:gd name="T28" fmla="*/ 228 w 672"/>
                <a:gd name="T29" fmla="*/ 1008 h 1746"/>
                <a:gd name="T30" fmla="*/ 246 w 672"/>
                <a:gd name="T31" fmla="*/ 942 h 1746"/>
                <a:gd name="T32" fmla="*/ 264 w 672"/>
                <a:gd name="T33" fmla="*/ 870 h 1746"/>
                <a:gd name="T34" fmla="*/ 276 w 672"/>
                <a:gd name="T35" fmla="*/ 804 h 1746"/>
                <a:gd name="T36" fmla="*/ 294 w 672"/>
                <a:gd name="T37" fmla="*/ 738 h 1746"/>
                <a:gd name="T38" fmla="*/ 306 w 672"/>
                <a:gd name="T39" fmla="*/ 672 h 1746"/>
                <a:gd name="T40" fmla="*/ 324 w 672"/>
                <a:gd name="T41" fmla="*/ 606 h 1746"/>
                <a:gd name="T42" fmla="*/ 342 w 672"/>
                <a:gd name="T43" fmla="*/ 540 h 1746"/>
                <a:gd name="T44" fmla="*/ 354 w 672"/>
                <a:gd name="T45" fmla="*/ 480 h 1746"/>
                <a:gd name="T46" fmla="*/ 372 w 672"/>
                <a:gd name="T47" fmla="*/ 414 h 1746"/>
                <a:gd name="T48" fmla="*/ 384 w 672"/>
                <a:gd name="T49" fmla="*/ 360 h 1746"/>
                <a:gd name="T50" fmla="*/ 402 w 672"/>
                <a:gd name="T51" fmla="*/ 300 h 1746"/>
                <a:gd name="T52" fmla="*/ 420 w 672"/>
                <a:gd name="T53" fmla="*/ 252 h 1746"/>
                <a:gd name="T54" fmla="*/ 432 w 672"/>
                <a:gd name="T55" fmla="*/ 204 h 1746"/>
                <a:gd name="T56" fmla="*/ 450 w 672"/>
                <a:gd name="T57" fmla="*/ 162 h 1746"/>
                <a:gd name="T58" fmla="*/ 462 w 672"/>
                <a:gd name="T59" fmla="*/ 120 h 1746"/>
                <a:gd name="T60" fmla="*/ 480 w 672"/>
                <a:gd name="T61" fmla="*/ 84 h 1746"/>
                <a:gd name="T62" fmla="*/ 498 w 672"/>
                <a:gd name="T63" fmla="*/ 54 h 1746"/>
                <a:gd name="T64" fmla="*/ 510 w 672"/>
                <a:gd name="T65" fmla="*/ 36 h 1746"/>
                <a:gd name="T66" fmla="*/ 528 w 672"/>
                <a:gd name="T67" fmla="*/ 18 h 1746"/>
                <a:gd name="T68" fmla="*/ 546 w 672"/>
                <a:gd name="T69" fmla="*/ 0 h 1746"/>
                <a:gd name="T70" fmla="*/ 564 w 672"/>
                <a:gd name="T71" fmla="*/ 0 h 1746"/>
                <a:gd name="T72" fmla="*/ 582 w 672"/>
                <a:gd name="T73" fmla="*/ 0 h 1746"/>
                <a:gd name="T74" fmla="*/ 600 w 672"/>
                <a:gd name="T75" fmla="*/ 12 h 1746"/>
                <a:gd name="T76" fmla="*/ 618 w 672"/>
                <a:gd name="T77" fmla="*/ 24 h 1746"/>
                <a:gd name="T78" fmla="*/ 630 w 672"/>
                <a:gd name="T79" fmla="*/ 48 h 1746"/>
                <a:gd name="T80" fmla="*/ 648 w 672"/>
                <a:gd name="T81" fmla="*/ 78 h 1746"/>
                <a:gd name="T82" fmla="*/ 666 w 672"/>
                <a:gd name="T83" fmla="*/ 108 h 1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2" h="1746">
                  <a:moveTo>
                    <a:pt x="0" y="1746"/>
                  </a:moveTo>
                  <a:lnTo>
                    <a:pt x="6" y="1734"/>
                  </a:lnTo>
                  <a:lnTo>
                    <a:pt x="12" y="1722"/>
                  </a:lnTo>
                  <a:lnTo>
                    <a:pt x="18" y="1716"/>
                  </a:lnTo>
                  <a:lnTo>
                    <a:pt x="24" y="1704"/>
                  </a:lnTo>
                  <a:lnTo>
                    <a:pt x="24" y="1692"/>
                  </a:lnTo>
                  <a:lnTo>
                    <a:pt x="30" y="1680"/>
                  </a:lnTo>
                  <a:lnTo>
                    <a:pt x="36" y="1662"/>
                  </a:lnTo>
                  <a:lnTo>
                    <a:pt x="42" y="1650"/>
                  </a:lnTo>
                  <a:lnTo>
                    <a:pt x="48" y="1638"/>
                  </a:lnTo>
                  <a:lnTo>
                    <a:pt x="54" y="1626"/>
                  </a:lnTo>
                  <a:lnTo>
                    <a:pt x="60" y="1614"/>
                  </a:lnTo>
                  <a:lnTo>
                    <a:pt x="60" y="1596"/>
                  </a:lnTo>
                  <a:lnTo>
                    <a:pt x="66" y="1584"/>
                  </a:lnTo>
                  <a:lnTo>
                    <a:pt x="72" y="1566"/>
                  </a:lnTo>
                  <a:lnTo>
                    <a:pt x="78" y="1554"/>
                  </a:lnTo>
                  <a:lnTo>
                    <a:pt x="84" y="1536"/>
                  </a:lnTo>
                  <a:lnTo>
                    <a:pt x="90" y="1524"/>
                  </a:lnTo>
                  <a:lnTo>
                    <a:pt x="96" y="1506"/>
                  </a:lnTo>
                  <a:lnTo>
                    <a:pt x="102" y="1494"/>
                  </a:lnTo>
                  <a:lnTo>
                    <a:pt x="102" y="1476"/>
                  </a:lnTo>
                  <a:lnTo>
                    <a:pt x="108" y="1458"/>
                  </a:lnTo>
                  <a:lnTo>
                    <a:pt x="114" y="1440"/>
                  </a:lnTo>
                  <a:lnTo>
                    <a:pt x="120" y="1422"/>
                  </a:lnTo>
                  <a:lnTo>
                    <a:pt x="126" y="1404"/>
                  </a:lnTo>
                  <a:lnTo>
                    <a:pt x="132" y="1386"/>
                  </a:lnTo>
                  <a:lnTo>
                    <a:pt x="138" y="1368"/>
                  </a:lnTo>
                  <a:lnTo>
                    <a:pt x="144" y="1350"/>
                  </a:lnTo>
                  <a:lnTo>
                    <a:pt x="144" y="1332"/>
                  </a:lnTo>
                  <a:lnTo>
                    <a:pt x="150" y="1314"/>
                  </a:lnTo>
                  <a:lnTo>
                    <a:pt x="156" y="1296"/>
                  </a:lnTo>
                  <a:lnTo>
                    <a:pt x="162" y="1278"/>
                  </a:lnTo>
                  <a:lnTo>
                    <a:pt x="168" y="1254"/>
                  </a:lnTo>
                  <a:lnTo>
                    <a:pt x="174" y="1236"/>
                  </a:lnTo>
                  <a:lnTo>
                    <a:pt x="180" y="1218"/>
                  </a:lnTo>
                  <a:lnTo>
                    <a:pt x="180" y="1194"/>
                  </a:lnTo>
                  <a:lnTo>
                    <a:pt x="186" y="1176"/>
                  </a:lnTo>
                  <a:lnTo>
                    <a:pt x="192" y="1158"/>
                  </a:lnTo>
                  <a:lnTo>
                    <a:pt x="198" y="1134"/>
                  </a:lnTo>
                  <a:lnTo>
                    <a:pt x="204" y="1116"/>
                  </a:lnTo>
                  <a:lnTo>
                    <a:pt x="210" y="1092"/>
                  </a:lnTo>
                  <a:lnTo>
                    <a:pt x="216" y="1074"/>
                  </a:lnTo>
                  <a:lnTo>
                    <a:pt x="222" y="1050"/>
                  </a:lnTo>
                  <a:lnTo>
                    <a:pt x="222" y="1026"/>
                  </a:lnTo>
                  <a:lnTo>
                    <a:pt x="228" y="1008"/>
                  </a:lnTo>
                  <a:lnTo>
                    <a:pt x="234" y="984"/>
                  </a:lnTo>
                  <a:lnTo>
                    <a:pt x="240" y="960"/>
                  </a:lnTo>
                  <a:lnTo>
                    <a:pt x="246" y="942"/>
                  </a:lnTo>
                  <a:lnTo>
                    <a:pt x="252" y="918"/>
                  </a:lnTo>
                  <a:lnTo>
                    <a:pt x="258" y="894"/>
                  </a:lnTo>
                  <a:lnTo>
                    <a:pt x="264" y="870"/>
                  </a:lnTo>
                  <a:lnTo>
                    <a:pt x="264" y="852"/>
                  </a:lnTo>
                  <a:lnTo>
                    <a:pt x="270" y="828"/>
                  </a:lnTo>
                  <a:lnTo>
                    <a:pt x="276" y="804"/>
                  </a:lnTo>
                  <a:lnTo>
                    <a:pt x="282" y="786"/>
                  </a:lnTo>
                  <a:lnTo>
                    <a:pt x="288" y="762"/>
                  </a:lnTo>
                  <a:lnTo>
                    <a:pt x="294" y="738"/>
                  </a:lnTo>
                  <a:lnTo>
                    <a:pt x="300" y="714"/>
                  </a:lnTo>
                  <a:lnTo>
                    <a:pt x="306" y="696"/>
                  </a:lnTo>
                  <a:lnTo>
                    <a:pt x="306" y="672"/>
                  </a:lnTo>
                  <a:lnTo>
                    <a:pt x="312" y="648"/>
                  </a:lnTo>
                  <a:lnTo>
                    <a:pt x="318" y="630"/>
                  </a:lnTo>
                  <a:lnTo>
                    <a:pt x="324" y="606"/>
                  </a:lnTo>
                  <a:lnTo>
                    <a:pt x="330" y="582"/>
                  </a:lnTo>
                  <a:lnTo>
                    <a:pt x="336" y="564"/>
                  </a:lnTo>
                  <a:lnTo>
                    <a:pt x="342" y="540"/>
                  </a:lnTo>
                  <a:lnTo>
                    <a:pt x="342" y="522"/>
                  </a:lnTo>
                  <a:lnTo>
                    <a:pt x="348" y="498"/>
                  </a:lnTo>
                  <a:lnTo>
                    <a:pt x="354" y="480"/>
                  </a:lnTo>
                  <a:lnTo>
                    <a:pt x="360" y="456"/>
                  </a:lnTo>
                  <a:lnTo>
                    <a:pt x="366" y="438"/>
                  </a:lnTo>
                  <a:lnTo>
                    <a:pt x="372" y="414"/>
                  </a:lnTo>
                  <a:lnTo>
                    <a:pt x="378" y="396"/>
                  </a:lnTo>
                  <a:lnTo>
                    <a:pt x="384" y="378"/>
                  </a:lnTo>
                  <a:lnTo>
                    <a:pt x="384" y="360"/>
                  </a:lnTo>
                  <a:lnTo>
                    <a:pt x="390" y="342"/>
                  </a:lnTo>
                  <a:lnTo>
                    <a:pt x="396" y="318"/>
                  </a:lnTo>
                  <a:lnTo>
                    <a:pt x="402" y="300"/>
                  </a:lnTo>
                  <a:lnTo>
                    <a:pt x="408" y="288"/>
                  </a:lnTo>
                  <a:lnTo>
                    <a:pt x="414" y="270"/>
                  </a:lnTo>
                  <a:lnTo>
                    <a:pt x="420" y="252"/>
                  </a:lnTo>
                  <a:lnTo>
                    <a:pt x="426" y="234"/>
                  </a:lnTo>
                  <a:lnTo>
                    <a:pt x="426" y="216"/>
                  </a:lnTo>
                  <a:lnTo>
                    <a:pt x="432" y="204"/>
                  </a:lnTo>
                  <a:lnTo>
                    <a:pt x="438" y="186"/>
                  </a:lnTo>
                  <a:lnTo>
                    <a:pt x="444" y="174"/>
                  </a:lnTo>
                  <a:lnTo>
                    <a:pt x="450" y="162"/>
                  </a:lnTo>
                  <a:lnTo>
                    <a:pt x="456" y="144"/>
                  </a:lnTo>
                  <a:lnTo>
                    <a:pt x="462" y="132"/>
                  </a:lnTo>
                  <a:lnTo>
                    <a:pt x="462" y="120"/>
                  </a:lnTo>
                  <a:lnTo>
                    <a:pt x="468" y="108"/>
                  </a:lnTo>
                  <a:lnTo>
                    <a:pt x="474" y="96"/>
                  </a:lnTo>
                  <a:lnTo>
                    <a:pt x="480" y="84"/>
                  </a:lnTo>
                  <a:lnTo>
                    <a:pt x="486" y="78"/>
                  </a:lnTo>
                  <a:lnTo>
                    <a:pt x="492" y="66"/>
                  </a:lnTo>
                  <a:lnTo>
                    <a:pt x="498" y="54"/>
                  </a:lnTo>
                  <a:lnTo>
                    <a:pt x="504" y="48"/>
                  </a:lnTo>
                  <a:lnTo>
                    <a:pt x="504" y="42"/>
                  </a:lnTo>
                  <a:lnTo>
                    <a:pt x="510" y="36"/>
                  </a:lnTo>
                  <a:lnTo>
                    <a:pt x="516" y="24"/>
                  </a:lnTo>
                  <a:lnTo>
                    <a:pt x="522" y="18"/>
                  </a:lnTo>
                  <a:lnTo>
                    <a:pt x="528" y="18"/>
                  </a:lnTo>
                  <a:lnTo>
                    <a:pt x="534" y="12"/>
                  </a:lnTo>
                  <a:lnTo>
                    <a:pt x="540" y="6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6"/>
                  </a:lnTo>
                  <a:lnTo>
                    <a:pt x="594" y="6"/>
                  </a:lnTo>
                  <a:lnTo>
                    <a:pt x="600" y="12"/>
                  </a:lnTo>
                  <a:lnTo>
                    <a:pt x="606" y="18"/>
                  </a:lnTo>
                  <a:lnTo>
                    <a:pt x="612" y="18"/>
                  </a:lnTo>
                  <a:lnTo>
                    <a:pt x="618" y="24"/>
                  </a:lnTo>
                  <a:lnTo>
                    <a:pt x="624" y="36"/>
                  </a:lnTo>
                  <a:lnTo>
                    <a:pt x="624" y="42"/>
                  </a:lnTo>
                  <a:lnTo>
                    <a:pt x="630" y="48"/>
                  </a:lnTo>
                  <a:lnTo>
                    <a:pt x="636" y="54"/>
                  </a:lnTo>
                  <a:lnTo>
                    <a:pt x="642" y="66"/>
                  </a:lnTo>
                  <a:lnTo>
                    <a:pt x="648" y="78"/>
                  </a:lnTo>
                  <a:lnTo>
                    <a:pt x="654" y="84"/>
                  </a:lnTo>
                  <a:lnTo>
                    <a:pt x="660" y="96"/>
                  </a:lnTo>
                  <a:lnTo>
                    <a:pt x="666" y="108"/>
                  </a:lnTo>
                  <a:lnTo>
                    <a:pt x="666" y="120"/>
                  </a:lnTo>
                  <a:lnTo>
                    <a:pt x="672" y="132"/>
                  </a:lnTo>
                </a:path>
              </a:pathLst>
            </a:custGeom>
            <a:noFill/>
            <a:ln w="222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87"/>
            <p:cNvSpPr>
              <a:spLocks/>
            </p:cNvSpPr>
            <p:nvPr/>
          </p:nvSpPr>
          <p:spPr bwMode="auto">
            <a:xfrm>
              <a:off x="3390900" y="1200150"/>
              <a:ext cx="1076325" cy="2962275"/>
            </a:xfrm>
            <a:custGeom>
              <a:avLst/>
              <a:gdLst>
                <a:gd name="T0" fmla="*/ 12 w 678"/>
                <a:gd name="T1" fmla="*/ 30 h 1866"/>
                <a:gd name="T2" fmla="*/ 30 w 678"/>
                <a:gd name="T3" fmla="*/ 72 h 1866"/>
                <a:gd name="T4" fmla="*/ 42 w 678"/>
                <a:gd name="T5" fmla="*/ 120 h 1866"/>
                <a:gd name="T6" fmla="*/ 60 w 678"/>
                <a:gd name="T7" fmla="*/ 168 h 1866"/>
                <a:gd name="T8" fmla="*/ 72 w 678"/>
                <a:gd name="T9" fmla="*/ 228 h 1866"/>
                <a:gd name="T10" fmla="*/ 90 w 678"/>
                <a:gd name="T11" fmla="*/ 282 h 1866"/>
                <a:gd name="T12" fmla="*/ 108 w 678"/>
                <a:gd name="T13" fmla="*/ 348 h 1866"/>
                <a:gd name="T14" fmla="*/ 120 w 678"/>
                <a:gd name="T15" fmla="*/ 408 h 1866"/>
                <a:gd name="T16" fmla="*/ 138 w 678"/>
                <a:gd name="T17" fmla="*/ 474 h 1866"/>
                <a:gd name="T18" fmla="*/ 156 w 678"/>
                <a:gd name="T19" fmla="*/ 540 h 1866"/>
                <a:gd name="T20" fmla="*/ 168 w 678"/>
                <a:gd name="T21" fmla="*/ 606 h 1866"/>
                <a:gd name="T22" fmla="*/ 186 w 678"/>
                <a:gd name="T23" fmla="*/ 672 h 1866"/>
                <a:gd name="T24" fmla="*/ 198 w 678"/>
                <a:gd name="T25" fmla="*/ 738 h 1866"/>
                <a:gd name="T26" fmla="*/ 216 w 678"/>
                <a:gd name="T27" fmla="*/ 810 h 1866"/>
                <a:gd name="T28" fmla="*/ 234 w 678"/>
                <a:gd name="T29" fmla="*/ 876 h 1866"/>
                <a:gd name="T30" fmla="*/ 246 w 678"/>
                <a:gd name="T31" fmla="*/ 942 h 1866"/>
                <a:gd name="T32" fmla="*/ 264 w 678"/>
                <a:gd name="T33" fmla="*/ 1002 h 1866"/>
                <a:gd name="T34" fmla="*/ 276 w 678"/>
                <a:gd name="T35" fmla="*/ 1062 h 1866"/>
                <a:gd name="T36" fmla="*/ 294 w 678"/>
                <a:gd name="T37" fmla="*/ 1122 h 1866"/>
                <a:gd name="T38" fmla="*/ 312 w 678"/>
                <a:gd name="T39" fmla="*/ 1182 h 1866"/>
                <a:gd name="T40" fmla="*/ 324 w 678"/>
                <a:gd name="T41" fmla="*/ 1236 h 1866"/>
                <a:gd name="T42" fmla="*/ 342 w 678"/>
                <a:gd name="T43" fmla="*/ 1290 h 1866"/>
                <a:gd name="T44" fmla="*/ 354 w 678"/>
                <a:gd name="T45" fmla="*/ 1344 h 1866"/>
                <a:gd name="T46" fmla="*/ 372 w 678"/>
                <a:gd name="T47" fmla="*/ 1392 h 1866"/>
                <a:gd name="T48" fmla="*/ 390 w 678"/>
                <a:gd name="T49" fmla="*/ 1434 h 1866"/>
                <a:gd name="T50" fmla="*/ 402 w 678"/>
                <a:gd name="T51" fmla="*/ 1482 h 1866"/>
                <a:gd name="T52" fmla="*/ 420 w 678"/>
                <a:gd name="T53" fmla="*/ 1518 h 1866"/>
                <a:gd name="T54" fmla="*/ 432 w 678"/>
                <a:gd name="T55" fmla="*/ 1560 h 1866"/>
                <a:gd name="T56" fmla="*/ 450 w 678"/>
                <a:gd name="T57" fmla="*/ 1590 h 1866"/>
                <a:gd name="T58" fmla="*/ 468 w 678"/>
                <a:gd name="T59" fmla="*/ 1626 h 1866"/>
                <a:gd name="T60" fmla="*/ 480 w 678"/>
                <a:gd name="T61" fmla="*/ 1656 h 1866"/>
                <a:gd name="T62" fmla="*/ 498 w 678"/>
                <a:gd name="T63" fmla="*/ 1680 h 1866"/>
                <a:gd name="T64" fmla="*/ 516 w 678"/>
                <a:gd name="T65" fmla="*/ 1710 h 1866"/>
                <a:gd name="T66" fmla="*/ 528 w 678"/>
                <a:gd name="T67" fmla="*/ 1734 h 1866"/>
                <a:gd name="T68" fmla="*/ 546 w 678"/>
                <a:gd name="T69" fmla="*/ 1752 h 1866"/>
                <a:gd name="T70" fmla="*/ 558 w 678"/>
                <a:gd name="T71" fmla="*/ 1770 h 1866"/>
                <a:gd name="T72" fmla="*/ 576 w 678"/>
                <a:gd name="T73" fmla="*/ 1788 h 1866"/>
                <a:gd name="T74" fmla="*/ 594 w 678"/>
                <a:gd name="T75" fmla="*/ 1806 h 1866"/>
                <a:gd name="T76" fmla="*/ 612 w 678"/>
                <a:gd name="T77" fmla="*/ 1824 h 1866"/>
                <a:gd name="T78" fmla="*/ 630 w 678"/>
                <a:gd name="T79" fmla="*/ 1836 h 1866"/>
                <a:gd name="T80" fmla="*/ 648 w 678"/>
                <a:gd name="T81" fmla="*/ 1848 h 1866"/>
                <a:gd name="T82" fmla="*/ 666 w 678"/>
                <a:gd name="T83" fmla="*/ 1860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8" h="1866">
                  <a:moveTo>
                    <a:pt x="0" y="0"/>
                  </a:moveTo>
                  <a:lnTo>
                    <a:pt x="6" y="12"/>
                  </a:lnTo>
                  <a:lnTo>
                    <a:pt x="12" y="30"/>
                  </a:lnTo>
                  <a:lnTo>
                    <a:pt x="18" y="42"/>
                  </a:lnTo>
                  <a:lnTo>
                    <a:pt x="24" y="54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102"/>
                  </a:lnTo>
                  <a:lnTo>
                    <a:pt x="42" y="120"/>
                  </a:lnTo>
                  <a:lnTo>
                    <a:pt x="48" y="138"/>
                  </a:lnTo>
                  <a:lnTo>
                    <a:pt x="54" y="156"/>
                  </a:lnTo>
                  <a:lnTo>
                    <a:pt x="60" y="168"/>
                  </a:lnTo>
                  <a:lnTo>
                    <a:pt x="66" y="186"/>
                  </a:lnTo>
                  <a:lnTo>
                    <a:pt x="72" y="210"/>
                  </a:lnTo>
                  <a:lnTo>
                    <a:pt x="72" y="228"/>
                  </a:lnTo>
                  <a:lnTo>
                    <a:pt x="78" y="246"/>
                  </a:lnTo>
                  <a:lnTo>
                    <a:pt x="84" y="264"/>
                  </a:lnTo>
                  <a:lnTo>
                    <a:pt x="90" y="282"/>
                  </a:lnTo>
                  <a:lnTo>
                    <a:pt x="96" y="306"/>
                  </a:lnTo>
                  <a:lnTo>
                    <a:pt x="102" y="324"/>
                  </a:lnTo>
                  <a:lnTo>
                    <a:pt x="108" y="348"/>
                  </a:lnTo>
                  <a:lnTo>
                    <a:pt x="114" y="366"/>
                  </a:lnTo>
                  <a:lnTo>
                    <a:pt x="114" y="390"/>
                  </a:lnTo>
                  <a:lnTo>
                    <a:pt x="120" y="408"/>
                  </a:lnTo>
                  <a:lnTo>
                    <a:pt x="126" y="432"/>
                  </a:lnTo>
                  <a:lnTo>
                    <a:pt x="132" y="450"/>
                  </a:lnTo>
                  <a:lnTo>
                    <a:pt x="138" y="474"/>
                  </a:lnTo>
                  <a:lnTo>
                    <a:pt x="144" y="498"/>
                  </a:lnTo>
                  <a:lnTo>
                    <a:pt x="150" y="516"/>
                  </a:lnTo>
                  <a:lnTo>
                    <a:pt x="156" y="540"/>
                  </a:lnTo>
                  <a:lnTo>
                    <a:pt x="156" y="564"/>
                  </a:lnTo>
                  <a:lnTo>
                    <a:pt x="162" y="582"/>
                  </a:lnTo>
                  <a:lnTo>
                    <a:pt x="168" y="606"/>
                  </a:lnTo>
                  <a:lnTo>
                    <a:pt x="174" y="630"/>
                  </a:lnTo>
                  <a:lnTo>
                    <a:pt x="180" y="654"/>
                  </a:lnTo>
                  <a:lnTo>
                    <a:pt x="186" y="672"/>
                  </a:lnTo>
                  <a:lnTo>
                    <a:pt x="192" y="696"/>
                  </a:lnTo>
                  <a:lnTo>
                    <a:pt x="192" y="720"/>
                  </a:lnTo>
                  <a:lnTo>
                    <a:pt x="198" y="738"/>
                  </a:lnTo>
                  <a:lnTo>
                    <a:pt x="204" y="762"/>
                  </a:lnTo>
                  <a:lnTo>
                    <a:pt x="210" y="786"/>
                  </a:lnTo>
                  <a:lnTo>
                    <a:pt x="216" y="810"/>
                  </a:lnTo>
                  <a:lnTo>
                    <a:pt x="222" y="828"/>
                  </a:lnTo>
                  <a:lnTo>
                    <a:pt x="228" y="852"/>
                  </a:lnTo>
                  <a:lnTo>
                    <a:pt x="234" y="876"/>
                  </a:lnTo>
                  <a:lnTo>
                    <a:pt x="234" y="894"/>
                  </a:lnTo>
                  <a:lnTo>
                    <a:pt x="240" y="918"/>
                  </a:lnTo>
                  <a:lnTo>
                    <a:pt x="246" y="942"/>
                  </a:lnTo>
                  <a:lnTo>
                    <a:pt x="252" y="960"/>
                  </a:lnTo>
                  <a:lnTo>
                    <a:pt x="258" y="984"/>
                  </a:lnTo>
                  <a:lnTo>
                    <a:pt x="264" y="1002"/>
                  </a:lnTo>
                  <a:lnTo>
                    <a:pt x="270" y="1026"/>
                  </a:lnTo>
                  <a:lnTo>
                    <a:pt x="276" y="1044"/>
                  </a:lnTo>
                  <a:lnTo>
                    <a:pt x="276" y="1062"/>
                  </a:lnTo>
                  <a:lnTo>
                    <a:pt x="282" y="1086"/>
                  </a:lnTo>
                  <a:lnTo>
                    <a:pt x="288" y="1104"/>
                  </a:lnTo>
                  <a:lnTo>
                    <a:pt x="294" y="1122"/>
                  </a:lnTo>
                  <a:lnTo>
                    <a:pt x="300" y="1146"/>
                  </a:lnTo>
                  <a:lnTo>
                    <a:pt x="306" y="1164"/>
                  </a:lnTo>
                  <a:lnTo>
                    <a:pt x="312" y="1182"/>
                  </a:lnTo>
                  <a:lnTo>
                    <a:pt x="312" y="1200"/>
                  </a:lnTo>
                  <a:lnTo>
                    <a:pt x="318" y="1218"/>
                  </a:lnTo>
                  <a:lnTo>
                    <a:pt x="324" y="1236"/>
                  </a:lnTo>
                  <a:lnTo>
                    <a:pt x="330" y="1254"/>
                  </a:lnTo>
                  <a:lnTo>
                    <a:pt x="336" y="1272"/>
                  </a:lnTo>
                  <a:lnTo>
                    <a:pt x="342" y="1290"/>
                  </a:lnTo>
                  <a:lnTo>
                    <a:pt x="348" y="1308"/>
                  </a:lnTo>
                  <a:lnTo>
                    <a:pt x="354" y="1326"/>
                  </a:lnTo>
                  <a:lnTo>
                    <a:pt x="354" y="1344"/>
                  </a:lnTo>
                  <a:lnTo>
                    <a:pt x="360" y="1362"/>
                  </a:lnTo>
                  <a:lnTo>
                    <a:pt x="366" y="1374"/>
                  </a:lnTo>
                  <a:lnTo>
                    <a:pt x="372" y="1392"/>
                  </a:lnTo>
                  <a:lnTo>
                    <a:pt x="378" y="1404"/>
                  </a:lnTo>
                  <a:lnTo>
                    <a:pt x="384" y="1422"/>
                  </a:lnTo>
                  <a:lnTo>
                    <a:pt x="390" y="1434"/>
                  </a:lnTo>
                  <a:lnTo>
                    <a:pt x="396" y="1452"/>
                  </a:lnTo>
                  <a:lnTo>
                    <a:pt x="396" y="1464"/>
                  </a:lnTo>
                  <a:lnTo>
                    <a:pt x="402" y="1482"/>
                  </a:lnTo>
                  <a:lnTo>
                    <a:pt x="408" y="1494"/>
                  </a:lnTo>
                  <a:lnTo>
                    <a:pt x="414" y="1506"/>
                  </a:lnTo>
                  <a:lnTo>
                    <a:pt x="420" y="1518"/>
                  </a:lnTo>
                  <a:lnTo>
                    <a:pt x="426" y="1530"/>
                  </a:lnTo>
                  <a:lnTo>
                    <a:pt x="432" y="1548"/>
                  </a:lnTo>
                  <a:lnTo>
                    <a:pt x="432" y="1560"/>
                  </a:lnTo>
                  <a:lnTo>
                    <a:pt x="438" y="1572"/>
                  </a:lnTo>
                  <a:lnTo>
                    <a:pt x="444" y="1584"/>
                  </a:lnTo>
                  <a:lnTo>
                    <a:pt x="450" y="1590"/>
                  </a:lnTo>
                  <a:lnTo>
                    <a:pt x="456" y="1602"/>
                  </a:lnTo>
                  <a:lnTo>
                    <a:pt x="462" y="1614"/>
                  </a:lnTo>
                  <a:lnTo>
                    <a:pt x="468" y="1626"/>
                  </a:lnTo>
                  <a:lnTo>
                    <a:pt x="474" y="1638"/>
                  </a:lnTo>
                  <a:lnTo>
                    <a:pt x="474" y="1644"/>
                  </a:lnTo>
                  <a:lnTo>
                    <a:pt x="480" y="1656"/>
                  </a:lnTo>
                  <a:lnTo>
                    <a:pt x="486" y="1662"/>
                  </a:lnTo>
                  <a:lnTo>
                    <a:pt x="492" y="1674"/>
                  </a:lnTo>
                  <a:lnTo>
                    <a:pt x="498" y="1680"/>
                  </a:lnTo>
                  <a:lnTo>
                    <a:pt x="504" y="1692"/>
                  </a:lnTo>
                  <a:lnTo>
                    <a:pt x="510" y="1698"/>
                  </a:lnTo>
                  <a:lnTo>
                    <a:pt x="516" y="1710"/>
                  </a:lnTo>
                  <a:lnTo>
                    <a:pt x="516" y="1716"/>
                  </a:lnTo>
                  <a:lnTo>
                    <a:pt x="522" y="1722"/>
                  </a:lnTo>
                  <a:lnTo>
                    <a:pt x="528" y="1734"/>
                  </a:lnTo>
                  <a:lnTo>
                    <a:pt x="534" y="1740"/>
                  </a:lnTo>
                  <a:lnTo>
                    <a:pt x="540" y="1746"/>
                  </a:lnTo>
                  <a:lnTo>
                    <a:pt x="546" y="1752"/>
                  </a:lnTo>
                  <a:lnTo>
                    <a:pt x="552" y="1758"/>
                  </a:lnTo>
                  <a:lnTo>
                    <a:pt x="552" y="1764"/>
                  </a:lnTo>
                  <a:lnTo>
                    <a:pt x="558" y="1770"/>
                  </a:lnTo>
                  <a:lnTo>
                    <a:pt x="564" y="1776"/>
                  </a:lnTo>
                  <a:lnTo>
                    <a:pt x="570" y="1782"/>
                  </a:lnTo>
                  <a:lnTo>
                    <a:pt x="576" y="1788"/>
                  </a:lnTo>
                  <a:lnTo>
                    <a:pt x="582" y="1794"/>
                  </a:lnTo>
                  <a:lnTo>
                    <a:pt x="588" y="1800"/>
                  </a:lnTo>
                  <a:lnTo>
                    <a:pt x="594" y="1806"/>
                  </a:lnTo>
                  <a:lnTo>
                    <a:pt x="600" y="1812"/>
                  </a:lnTo>
                  <a:lnTo>
                    <a:pt x="606" y="1818"/>
                  </a:lnTo>
                  <a:lnTo>
                    <a:pt x="612" y="1824"/>
                  </a:lnTo>
                  <a:lnTo>
                    <a:pt x="618" y="1824"/>
                  </a:lnTo>
                  <a:lnTo>
                    <a:pt x="624" y="1830"/>
                  </a:lnTo>
                  <a:lnTo>
                    <a:pt x="630" y="1836"/>
                  </a:lnTo>
                  <a:lnTo>
                    <a:pt x="636" y="1842"/>
                  </a:lnTo>
                  <a:lnTo>
                    <a:pt x="642" y="1842"/>
                  </a:lnTo>
                  <a:lnTo>
                    <a:pt x="648" y="1848"/>
                  </a:lnTo>
                  <a:lnTo>
                    <a:pt x="654" y="1854"/>
                  </a:lnTo>
                  <a:lnTo>
                    <a:pt x="660" y="1854"/>
                  </a:lnTo>
                  <a:lnTo>
                    <a:pt x="666" y="1860"/>
                  </a:lnTo>
                  <a:lnTo>
                    <a:pt x="672" y="1860"/>
                  </a:lnTo>
                  <a:lnTo>
                    <a:pt x="678" y="1866"/>
                  </a:lnTo>
                </a:path>
              </a:pathLst>
            </a:custGeom>
            <a:noFill/>
            <a:ln w="222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4467225" y="4162425"/>
              <a:ext cx="828675" cy="76200"/>
            </a:xfrm>
            <a:custGeom>
              <a:avLst/>
              <a:gdLst>
                <a:gd name="T0" fmla="*/ 6 w 522"/>
                <a:gd name="T1" fmla="*/ 0 h 48"/>
                <a:gd name="T2" fmla="*/ 18 w 522"/>
                <a:gd name="T3" fmla="*/ 6 h 48"/>
                <a:gd name="T4" fmla="*/ 30 w 522"/>
                <a:gd name="T5" fmla="*/ 12 h 48"/>
                <a:gd name="T6" fmla="*/ 42 w 522"/>
                <a:gd name="T7" fmla="*/ 18 h 48"/>
                <a:gd name="T8" fmla="*/ 54 w 522"/>
                <a:gd name="T9" fmla="*/ 18 h 48"/>
                <a:gd name="T10" fmla="*/ 66 w 522"/>
                <a:gd name="T11" fmla="*/ 24 h 48"/>
                <a:gd name="T12" fmla="*/ 78 w 522"/>
                <a:gd name="T13" fmla="*/ 30 h 48"/>
                <a:gd name="T14" fmla="*/ 90 w 522"/>
                <a:gd name="T15" fmla="*/ 30 h 48"/>
                <a:gd name="T16" fmla="*/ 102 w 522"/>
                <a:gd name="T17" fmla="*/ 30 h 48"/>
                <a:gd name="T18" fmla="*/ 114 w 522"/>
                <a:gd name="T19" fmla="*/ 36 h 48"/>
                <a:gd name="T20" fmla="*/ 126 w 522"/>
                <a:gd name="T21" fmla="*/ 36 h 48"/>
                <a:gd name="T22" fmla="*/ 138 w 522"/>
                <a:gd name="T23" fmla="*/ 36 h 48"/>
                <a:gd name="T24" fmla="*/ 150 w 522"/>
                <a:gd name="T25" fmla="*/ 42 h 48"/>
                <a:gd name="T26" fmla="*/ 162 w 522"/>
                <a:gd name="T27" fmla="*/ 42 h 48"/>
                <a:gd name="T28" fmla="*/ 174 w 522"/>
                <a:gd name="T29" fmla="*/ 42 h 48"/>
                <a:gd name="T30" fmla="*/ 186 w 522"/>
                <a:gd name="T31" fmla="*/ 42 h 48"/>
                <a:gd name="T32" fmla="*/ 198 w 522"/>
                <a:gd name="T33" fmla="*/ 42 h 48"/>
                <a:gd name="T34" fmla="*/ 210 w 522"/>
                <a:gd name="T35" fmla="*/ 48 h 48"/>
                <a:gd name="T36" fmla="*/ 222 w 522"/>
                <a:gd name="T37" fmla="*/ 48 h 48"/>
                <a:gd name="T38" fmla="*/ 234 w 522"/>
                <a:gd name="T39" fmla="*/ 48 h 48"/>
                <a:gd name="T40" fmla="*/ 246 w 522"/>
                <a:gd name="T41" fmla="*/ 48 h 48"/>
                <a:gd name="T42" fmla="*/ 258 w 522"/>
                <a:gd name="T43" fmla="*/ 48 h 48"/>
                <a:gd name="T44" fmla="*/ 270 w 522"/>
                <a:gd name="T45" fmla="*/ 48 h 48"/>
                <a:gd name="T46" fmla="*/ 282 w 522"/>
                <a:gd name="T47" fmla="*/ 48 h 48"/>
                <a:gd name="T48" fmla="*/ 294 w 522"/>
                <a:gd name="T49" fmla="*/ 48 h 48"/>
                <a:gd name="T50" fmla="*/ 306 w 522"/>
                <a:gd name="T51" fmla="*/ 48 h 48"/>
                <a:gd name="T52" fmla="*/ 318 w 522"/>
                <a:gd name="T53" fmla="*/ 48 h 48"/>
                <a:gd name="T54" fmla="*/ 330 w 522"/>
                <a:gd name="T55" fmla="*/ 48 h 48"/>
                <a:gd name="T56" fmla="*/ 342 w 522"/>
                <a:gd name="T57" fmla="*/ 48 h 48"/>
                <a:gd name="T58" fmla="*/ 354 w 522"/>
                <a:gd name="T59" fmla="*/ 48 h 48"/>
                <a:gd name="T60" fmla="*/ 366 w 522"/>
                <a:gd name="T61" fmla="*/ 48 h 48"/>
                <a:gd name="T62" fmla="*/ 378 w 522"/>
                <a:gd name="T63" fmla="*/ 48 h 48"/>
                <a:gd name="T64" fmla="*/ 390 w 522"/>
                <a:gd name="T65" fmla="*/ 48 h 48"/>
                <a:gd name="T66" fmla="*/ 402 w 522"/>
                <a:gd name="T67" fmla="*/ 48 h 48"/>
                <a:gd name="T68" fmla="*/ 414 w 522"/>
                <a:gd name="T69" fmla="*/ 48 h 48"/>
                <a:gd name="T70" fmla="*/ 426 w 522"/>
                <a:gd name="T71" fmla="*/ 48 h 48"/>
                <a:gd name="T72" fmla="*/ 438 w 522"/>
                <a:gd name="T73" fmla="*/ 48 h 48"/>
                <a:gd name="T74" fmla="*/ 450 w 522"/>
                <a:gd name="T75" fmla="*/ 48 h 48"/>
                <a:gd name="T76" fmla="*/ 462 w 522"/>
                <a:gd name="T77" fmla="*/ 48 h 48"/>
                <a:gd name="T78" fmla="*/ 474 w 522"/>
                <a:gd name="T79" fmla="*/ 48 h 48"/>
                <a:gd name="T80" fmla="*/ 486 w 522"/>
                <a:gd name="T81" fmla="*/ 48 h 48"/>
                <a:gd name="T82" fmla="*/ 498 w 522"/>
                <a:gd name="T83" fmla="*/ 48 h 48"/>
                <a:gd name="T84" fmla="*/ 510 w 522"/>
                <a:gd name="T85" fmla="*/ 48 h 48"/>
                <a:gd name="T86" fmla="*/ 522 w 522"/>
                <a:gd name="T8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2" h="48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30"/>
                  </a:lnTo>
                  <a:lnTo>
                    <a:pt x="108" y="30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26" y="36"/>
                  </a:lnTo>
                  <a:lnTo>
                    <a:pt x="132" y="36"/>
                  </a:lnTo>
                  <a:lnTo>
                    <a:pt x="138" y="36"/>
                  </a:lnTo>
                  <a:lnTo>
                    <a:pt x="144" y="36"/>
                  </a:lnTo>
                  <a:lnTo>
                    <a:pt x="150" y="42"/>
                  </a:lnTo>
                  <a:lnTo>
                    <a:pt x="156" y="42"/>
                  </a:lnTo>
                  <a:lnTo>
                    <a:pt x="162" y="42"/>
                  </a:lnTo>
                  <a:lnTo>
                    <a:pt x="168" y="42"/>
                  </a:lnTo>
                  <a:lnTo>
                    <a:pt x="174" y="42"/>
                  </a:lnTo>
                  <a:lnTo>
                    <a:pt x="180" y="42"/>
                  </a:lnTo>
                  <a:lnTo>
                    <a:pt x="186" y="42"/>
                  </a:lnTo>
                  <a:lnTo>
                    <a:pt x="192" y="42"/>
                  </a:lnTo>
                  <a:lnTo>
                    <a:pt x="198" y="42"/>
                  </a:lnTo>
                  <a:lnTo>
                    <a:pt x="204" y="48"/>
                  </a:lnTo>
                  <a:lnTo>
                    <a:pt x="210" y="48"/>
                  </a:lnTo>
                  <a:lnTo>
                    <a:pt x="216" y="48"/>
                  </a:lnTo>
                  <a:lnTo>
                    <a:pt x="222" y="48"/>
                  </a:lnTo>
                  <a:lnTo>
                    <a:pt x="228" y="48"/>
                  </a:lnTo>
                  <a:lnTo>
                    <a:pt x="234" y="48"/>
                  </a:lnTo>
                  <a:lnTo>
                    <a:pt x="240" y="48"/>
                  </a:lnTo>
                  <a:lnTo>
                    <a:pt x="246" y="48"/>
                  </a:lnTo>
                  <a:lnTo>
                    <a:pt x="252" y="48"/>
                  </a:lnTo>
                  <a:lnTo>
                    <a:pt x="258" y="48"/>
                  </a:lnTo>
                  <a:lnTo>
                    <a:pt x="264" y="48"/>
                  </a:lnTo>
                  <a:lnTo>
                    <a:pt x="270" y="48"/>
                  </a:lnTo>
                  <a:lnTo>
                    <a:pt x="276" y="48"/>
                  </a:lnTo>
                  <a:lnTo>
                    <a:pt x="282" y="48"/>
                  </a:lnTo>
                  <a:lnTo>
                    <a:pt x="288" y="48"/>
                  </a:lnTo>
                  <a:lnTo>
                    <a:pt x="294" y="48"/>
                  </a:lnTo>
                  <a:lnTo>
                    <a:pt x="300" y="48"/>
                  </a:lnTo>
                  <a:lnTo>
                    <a:pt x="306" y="48"/>
                  </a:lnTo>
                  <a:lnTo>
                    <a:pt x="312" y="48"/>
                  </a:lnTo>
                  <a:lnTo>
                    <a:pt x="318" y="48"/>
                  </a:lnTo>
                  <a:lnTo>
                    <a:pt x="324" y="48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8"/>
                  </a:lnTo>
                  <a:lnTo>
                    <a:pt x="348" y="48"/>
                  </a:lnTo>
                  <a:lnTo>
                    <a:pt x="354" y="48"/>
                  </a:lnTo>
                  <a:lnTo>
                    <a:pt x="360" y="48"/>
                  </a:lnTo>
                  <a:lnTo>
                    <a:pt x="366" y="48"/>
                  </a:lnTo>
                  <a:lnTo>
                    <a:pt x="372" y="48"/>
                  </a:lnTo>
                  <a:lnTo>
                    <a:pt x="378" y="48"/>
                  </a:lnTo>
                  <a:lnTo>
                    <a:pt x="384" y="48"/>
                  </a:lnTo>
                  <a:lnTo>
                    <a:pt x="390" y="48"/>
                  </a:lnTo>
                  <a:lnTo>
                    <a:pt x="396" y="48"/>
                  </a:lnTo>
                  <a:lnTo>
                    <a:pt x="402" y="48"/>
                  </a:lnTo>
                  <a:lnTo>
                    <a:pt x="408" y="48"/>
                  </a:lnTo>
                  <a:lnTo>
                    <a:pt x="414" y="48"/>
                  </a:lnTo>
                  <a:lnTo>
                    <a:pt x="420" y="48"/>
                  </a:lnTo>
                  <a:lnTo>
                    <a:pt x="426" y="48"/>
                  </a:lnTo>
                  <a:lnTo>
                    <a:pt x="432" y="48"/>
                  </a:lnTo>
                  <a:lnTo>
                    <a:pt x="438" y="48"/>
                  </a:lnTo>
                  <a:lnTo>
                    <a:pt x="444" y="48"/>
                  </a:lnTo>
                  <a:lnTo>
                    <a:pt x="450" y="48"/>
                  </a:lnTo>
                  <a:lnTo>
                    <a:pt x="456" y="48"/>
                  </a:lnTo>
                  <a:lnTo>
                    <a:pt x="462" y="48"/>
                  </a:lnTo>
                  <a:lnTo>
                    <a:pt x="468" y="48"/>
                  </a:lnTo>
                  <a:lnTo>
                    <a:pt x="474" y="48"/>
                  </a:lnTo>
                  <a:lnTo>
                    <a:pt x="480" y="48"/>
                  </a:lnTo>
                  <a:lnTo>
                    <a:pt x="486" y="48"/>
                  </a:lnTo>
                  <a:lnTo>
                    <a:pt x="492" y="48"/>
                  </a:lnTo>
                  <a:lnTo>
                    <a:pt x="498" y="48"/>
                  </a:lnTo>
                  <a:lnTo>
                    <a:pt x="504" y="48"/>
                  </a:lnTo>
                  <a:lnTo>
                    <a:pt x="510" y="48"/>
                  </a:lnTo>
                  <a:lnTo>
                    <a:pt x="516" y="48"/>
                  </a:lnTo>
                  <a:lnTo>
                    <a:pt x="522" y="48"/>
                  </a:lnTo>
                </a:path>
              </a:pathLst>
            </a:custGeom>
            <a:noFill/>
            <a:ln w="222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>
            <a:off x="4931960" y="3046683"/>
            <a:ext cx="3646042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98" name="TextBox 97"/>
          <p:cNvSpPr txBox="1"/>
          <p:nvPr/>
        </p:nvSpPr>
        <p:spPr>
          <a:xfrm>
            <a:off x="5105400" y="1892628"/>
            <a:ext cx="99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 radiance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850755" y="1593011"/>
            <a:ext cx="115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indirect radiance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6783959" y="1905000"/>
            <a:ext cx="226441" cy="1112445"/>
            <a:chOff x="1152525" y="990600"/>
            <a:chExt cx="4143375" cy="3248025"/>
          </a:xfrm>
        </p:grpSpPr>
        <p:sp>
          <p:nvSpPr>
            <p:cNvPr id="101" name="Freeform 85"/>
            <p:cNvSpPr>
              <a:spLocks/>
            </p:cNvSpPr>
            <p:nvPr/>
          </p:nvSpPr>
          <p:spPr bwMode="auto">
            <a:xfrm>
              <a:off x="1152525" y="3762375"/>
              <a:ext cx="1171575" cy="476250"/>
            </a:xfrm>
            <a:custGeom>
              <a:avLst/>
              <a:gdLst>
                <a:gd name="T0" fmla="*/ 12 w 738"/>
                <a:gd name="T1" fmla="*/ 300 h 300"/>
                <a:gd name="T2" fmla="*/ 30 w 738"/>
                <a:gd name="T3" fmla="*/ 300 h 300"/>
                <a:gd name="T4" fmla="*/ 48 w 738"/>
                <a:gd name="T5" fmla="*/ 300 h 300"/>
                <a:gd name="T6" fmla="*/ 66 w 738"/>
                <a:gd name="T7" fmla="*/ 300 h 300"/>
                <a:gd name="T8" fmla="*/ 84 w 738"/>
                <a:gd name="T9" fmla="*/ 300 h 300"/>
                <a:gd name="T10" fmla="*/ 102 w 738"/>
                <a:gd name="T11" fmla="*/ 300 h 300"/>
                <a:gd name="T12" fmla="*/ 120 w 738"/>
                <a:gd name="T13" fmla="*/ 300 h 300"/>
                <a:gd name="T14" fmla="*/ 138 w 738"/>
                <a:gd name="T15" fmla="*/ 300 h 300"/>
                <a:gd name="T16" fmla="*/ 156 w 738"/>
                <a:gd name="T17" fmla="*/ 300 h 300"/>
                <a:gd name="T18" fmla="*/ 174 w 738"/>
                <a:gd name="T19" fmla="*/ 300 h 300"/>
                <a:gd name="T20" fmla="*/ 192 w 738"/>
                <a:gd name="T21" fmla="*/ 300 h 300"/>
                <a:gd name="T22" fmla="*/ 210 w 738"/>
                <a:gd name="T23" fmla="*/ 300 h 300"/>
                <a:gd name="T24" fmla="*/ 228 w 738"/>
                <a:gd name="T25" fmla="*/ 300 h 300"/>
                <a:gd name="T26" fmla="*/ 246 w 738"/>
                <a:gd name="T27" fmla="*/ 300 h 300"/>
                <a:gd name="T28" fmla="*/ 264 w 738"/>
                <a:gd name="T29" fmla="*/ 300 h 300"/>
                <a:gd name="T30" fmla="*/ 282 w 738"/>
                <a:gd name="T31" fmla="*/ 300 h 300"/>
                <a:gd name="T32" fmla="*/ 300 w 738"/>
                <a:gd name="T33" fmla="*/ 300 h 300"/>
                <a:gd name="T34" fmla="*/ 318 w 738"/>
                <a:gd name="T35" fmla="*/ 294 h 300"/>
                <a:gd name="T36" fmla="*/ 336 w 738"/>
                <a:gd name="T37" fmla="*/ 294 h 300"/>
                <a:gd name="T38" fmla="*/ 354 w 738"/>
                <a:gd name="T39" fmla="*/ 294 h 300"/>
                <a:gd name="T40" fmla="*/ 372 w 738"/>
                <a:gd name="T41" fmla="*/ 294 h 300"/>
                <a:gd name="T42" fmla="*/ 390 w 738"/>
                <a:gd name="T43" fmla="*/ 288 h 300"/>
                <a:gd name="T44" fmla="*/ 408 w 738"/>
                <a:gd name="T45" fmla="*/ 288 h 300"/>
                <a:gd name="T46" fmla="*/ 426 w 738"/>
                <a:gd name="T47" fmla="*/ 282 h 300"/>
                <a:gd name="T48" fmla="*/ 444 w 738"/>
                <a:gd name="T49" fmla="*/ 276 h 300"/>
                <a:gd name="T50" fmla="*/ 462 w 738"/>
                <a:gd name="T51" fmla="*/ 276 h 300"/>
                <a:gd name="T52" fmla="*/ 480 w 738"/>
                <a:gd name="T53" fmla="*/ 264 h 300"/>
                <a:gd name="T54" fmla="*/ 498 w 738"/>
                <a:gd name="T55" fmla="*/ 258 h 300"/>
                <a:gd name="T56" fmla="*/ 516 w 738"/>
                <a:gd name="T57" fmla="*/ 252 h 300"/>
                <a:gd name="T58" fmla="*/ 534 w 738"/>
                <a:gd name="T59" fmla="*/ 246 h 300"/>
                <a:gd name="T60" fmla="*/ 552 w 738"/>
                <a:gd name="T61" fmla="*/ 234 h 300"/>
                <a:gd name="T62" fmla="*/ 570 w 738"/>
                <a:gd name="T63" fmla="*/ 222 h 300"/>
                <a:gd name="T64" fmla="*/ 588 w 738"/>
                <a:gd name="T65" fmla="*/ 210 h 300"/>
                <a:gd name="T66" fmla="*/ 600 w 738"/>
                <a:gd name="T67" fmla="*/ 192 h 300"/>
                <a:gd name="T68" fmla="*/ 618 w 738"/>
                <a:gd name="T69" fmla="*/ 180 h 300"/>
                <a:gd name="T70" fmla="*/ 636 w 738"/>
                <a:gd name="T71" fmla="*/ 162 h 300"/>
                <a:gd name="T72" fmla="*/ 648 w 738"/>
                <a:gd name="T73" fmla="*/ 144 h 300"/>
                <a:gd name="T74" fmla="*/ 666 w 738"/>
                <a:gd name="T75" fmla="*/ 126 h 300"/>
                <a:gd name="T76" fmla="*/ 678 w 738"/>
                <a:gd name="T77" fmla="*/ 102 h 300"/>
                <a:gd name="T78" fmla="*/ 696 w 738"/>
                <a:gd name="T79" fmla="*/ 78 h 300"/>
                <a:gd name="T80" fmla="*/ 714 w 738"/>
                <a:gd name="T81" fmla="*/ 48 h 300"/>
                <a:gd name="T82" fmla="*/ 726 w 738"/>
                <a:gd name="T83" fmla="*/ 2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8" h="300">
                  <a:moveTo>
                    <a:pt x="0" y="300"/>
                  </a:moveTo>
                  <a:lnTo>
                    <a:pt x="6" y="300"/>
                  </a:lnTo>
                  <a:lnTo>
                    <a:pt x="12" y="300"/>
                  </a:lnTo>
                  <a:lnTo>
                    <a:pt x="18" y="300"/>
                  </a:lnTo>
                  <a:lnTo>
                    <a:pt x="24" y="300"/>
                  </a:lnTo>
                  <a:lnTo>
                    <a:pt x="30" y="300"/>
                  </a:lnTo>
                  <a:lnTo>
                    <a:pt x="36" y="300"/>
                  </a:lnTo>
                  <a:lnTo>
                    <a:pt x="42" y="300"/>
                  </a:lnTo>
                  <a:lnTo>
                    <a:pt x="48" y="300"/>
                  </a:lnTo>
                  <a:lnTo>
                    <a:pt x="54" y="300"/>
                  </a:lnTo>
                  <a:lnTo>
                    <a:pt x="60" y="300"/>
                  </a:lnTo>
                  <a:lnTo>
                    <a:pt x="66" y="300"/>
                  </a:lnTo>
                  <a:lnTo>
                    <a:pt x="72" y="300"/>
                  </a:lnTo>
                  <a:lnTo>
                    <a:pt x="78" y="300"/>
                  </a:lnTo>
                  <a:lnTo>
                    <a:pt x="84" y="300"/>
                  </a:lnTo>
                  <a:lnTo>
                    <a:pt x="90" y="300"/>
                  </a:lnTo>
                  <a:lnTo>
                    <a:pt x="96" y="300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14" y="300"/>
                  </a:lnTo>
                  <a:lnTo>
                    <a:pt x="120" y="300"/>
                  </a:lnTo>
                  <a:lnTo>
                    <a:pt x="126" y="300"/>
                  </a:lnTo>
                  <a:lnTo>
                    <a:pt x="132" y="300"/>
                  </a:lnTo>
                  <a:lnTo>
                    <a:pt x="138" y="300"/>
                  </a:lnTo>
                  <a:lnTo>
                    <a:pt x="144" y="300"/>
                  </a:lnTo>
                  <a:lnTo>
                    <a:pt x="150" y="300"/>
                  </a:lnTo>
                  <a:lnTo>
                    <a:pt x="156" y="300"/>
                  </a:lnTo>
                  <a:lnTo>
                    <a:pt x="162" y="300"/>
                  </a:lnTo>
                  <a:lnTo>
                    <a:pt x="168" y="300"/>
                  </a:lnTo>
                  <a:lnTo>
                    <a:pt x="174" y="300"/>
                  </a:lnTo>
                  <a:lnTo>
                    <a:pt x="180" y="300"/>
                  </a:lnTo>
                  <a:lnTo>
                    <a:pt x="186" y="300"/>
                  </a:lnTo>
                  <a:lnTo>
                    <a:pt x="192" y="300"/>
                  </a:lnTo>
                  <a:lnTo>
                    <a:pt x="198" y="300"/>
                  </a:lnTo>
                  <a:lnTo>
                    <a:pt x="204" y="300"/>
                  </a:lnTo>
                  <a:lnTo>
                    <a:pt x="210" y="300"/>
                  </a:lnTo>
                  <a:lnTo>
                    <a:pt x="216" y="300"/>
                  </a:lnTo>
                  <a:lnTo>
                    <a:pt x="222" y="300"/>
                  </a:lnTo>
                  <a:lnTo>
                    <a:pt x="228" y="300"/>
                  </a:lnTo>
                  <a:lnTo>
                    <a:pt x="234" y="300"/>
                  </a:lnTo>
                  <a:lnTo>
                    <a:pt x="240" y="300"/>
                  </a:lnTo>
                  <a:lnTo>
                    <a:pt x="246" y="300"/>
                  </a:lnTo>
                  <a:lnTo>
                    <a:pt x="252" y="300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70" y="300"/>
                  </a:lnTo>
                  <a:lnTo>
                    <a:pt x="276" y="300"/>
                  </a:lnTo>
                  <a:lnTo>
                    <a:pt x="282" y="300"/>
                  </a:lnTo>
                  <a:lnTo>
                    <a:pt x="288" y="300"/>
                  </a:lnTo>
                  <a:lnTo>
                    <a:pt x="294" y="300"/>
                  </a:lnTo>
                  <a:lnTo>
                    <a:pt x="300" y="300"/>
                  </a:lnTo>
                  <a:lnTo>
                    <a:pt x="306" y="300"/>
                  </a:lnTo>
                  <a:lnTo>
                    <a:pt x="312" y="300"/>
                  </a:lnTo>
                  <a:lnTo>
                    <a:pt x="318" y="294"/>
                  </a:lnTo>
                  <a:lnTo>
                    <a:pt x="324" y="294"/>
                  </a:lnTo>
                  <a:lnTo>
                    <a:pt x="330" y="294"/>
                  </a:lnTo>
                  <a:lnTo>
                    <a:pt x="336" y="294"/>
                  </a:lnTo>
                  <a:lnTo>
                    <a:pt x="342" y="294"/>
                  </a:lnTo>
                  <a:lnTo>
                    <a:pt x="348" y="294"/>
                  </a:lnTo>
                  <a:lnTo>
                    <a:pt x="354" y="294"/>
                  </a:lnTo>
                  <a:lnTo>
                    <a:pt x="360" y="294"/>
                  </a:lnTo>
                  <a:lnTo>
                    <a:pt x="366" y="294"/>
                  </a:lnTo>
                  <a:lnTo>
                    <a:pt x="372" y="294"/>
                  </a:lnTo>
                  <a:lnTo>
                    <a:pt x="378" y="288"/>
                  </a:lnTo>
                  <a:lnTo>
                    <a:pt x="384" y="288"/>
                  </a:lnTo>
                  <a:lnTo>
                    <a:pt x="390" y="288"/>
                  </a:lnTo>
                  <a:lnTo>
                    <a:pt x="396" y="288"/>
                  </a:lnTo>
                  <a:lnTo>
                    <a:pt x="402" y="288"/>
                  </a:lnTo>
                  <a:lnTo>
                    <a:pt x="408" y="288"/>
                  </a:lnTo>
                  <a:lnTo>
                    <a:pt x="414" y="282"/>
                  </a:lnTo>
                  <a:lnTo>
                    <a:pt x="420" y="282"/>
                  </a:lnTo>
                  <a:lnTo>
                    <a:pt x="426" y="282"/>
                  </a:lnTo>
                  <a:lnTo>
                    <a:pt x="432" y="282"/>
                  </a:lnTo>
                  <a:lnTo>
                    <a:pt x="438" y="282"/>
                  </a:lnTo>
                  <a:lnTo>
                    <a:pt x="444" y="276"/>
                  </a:lnTo>
                  <a:lnTo>
                    <a:pt x="450" y="276"/>
                  </a:lnTo>
                  <a:lnTo>
                    <a:pt x="456" y="276"/>
                  </a:lnTo>
                  <a:lnTo>
                    <a:pt x="462" y="276"/>
                  </a:lnTo>
                  <a:lnTo>
                    <a:pt x="468" y="270"/>
                  </a:lnTo>
                  <a:lnTo>
                    <a:pt x="474" y="270"/>
                  </a:lnTo>
                  <a:lnTo>
                    <a:pt x="480" y="264"/>
                  </a:lnTo>
                  <a:lnTo>
                    <a:pt x="486" y="264"/>
                  </a:lnTo>
                  <a:lnTo>
                    <a:pt x="492" y="264"/>
                  </a:lnTo>
                  <a:lnTo>
                    <a:pt x="498" y="258"/>
                  </a:lnTo>
                  <a:lnTo>
                    <a:pt x="504" y="258"/>
                  </a:lnTo>
                  <a:lnTo>
                    <a:pt x="510" y="258"/>
                  </a:lnTo>
                  <a:lnTo>
                    <a:pt x="516" y="252"/>
                  </a:lnTo>
                  <a:lnTo>
                    <a:pt x="522" y="246"/>
                  </a:lnTo>
                  <a:lnTo>
                    <a:pt x="528" y="246"/>
                  </a:lnTo>
                  <a:lnTo>
                    <a:pt x="534" y="246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52" y="234"/>
                  </a:lnTo>
                  <a:lnTo>
                    <a:pt x="558" y="228"/>
                  </a:lnTo>
                  <a:lnTo>
                    <a:pt x="564" y="222"/>
                  </a:lnTo>
                  <a:lnTo>
                    <a:pt x="570" y="222"/>
                  </a:lnTo>
                  <a:lnTo>
                    <a:pt x="576" y="216"/>
                  </a:lnTo>
                  <a:lnTo>
                    <a:pt x="582" y="210"/>
                  </a:lnTo>
                  <a:lnTo>
                    <a:pt x="588" y="210"/>
                  </a:lnTo>
                  <a:lnTo>
                    <a:pt x="594" y="204"/>
                  </a:lnTo>
                  <a:lnTo>
                    <a:pt x="606" y="192"/>
                  </a:lnTo>
                  <a:lnTo>
                    <a:pt x="600" y="192"/>
                  </a:lnTo>
                  <a:lnTo>
                    <a:pt x="606" y="192"/>
                  </a:lnTo>
                  <a:lnTo>
                    <a:pt x="612" y="186"/>
                  </a:lnTo>
                  <a:lnTo>
                    <a:pt x="618" y="180"/>
                  </a:lnTo>
                  <a:lnTo>
                    <a:pt x="624" y="174"/>
                  </a:lnTo>
                  <a:lnTo>
                    <a:pt x="630" y="168"/>
                  </a:lnTo>
                  <a:lnTo>
                    <a:pt x="636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8"/>
                  </a:lnTo>
                  <a:lnTo>
                    <a:pt x="660" y="132"/>
                  </a:lnTo>
                  <a:lnTo>
                    <a:pt x="666" y="126"/>
                  </a:lnTo>
                  <a:lnTo>
                    <a:pt x="672" y="120"/>
                  </a:lnTo>
                  <a:lnTo>
                    <a:pt x="678" y="108"/>
                  </a:lnTo>
                  <a:lnTo>
                    <a:pt x="678" y="102"/>
                  </a:lnTo>
                  <a:lnTo>
                    <a:pt x="684" y="96"/>
                  </a:lnTo>
                  <a:lnTo>
                    <a:pt x="690" y="84"/>
                  </a:lnTo>
                  <a:lnTo>
                    <a:pt x="696" y="78"/>
                  </a:lnTo>
                  <a:lnTo>
                    <a:pt x="702" y="66"/>
                  </a:lnTo>
                  <a:lnTo>
                    <a:pt x="708" y="60"/>
                  </a:lnTo>
                  <a:lnTo>
                    <a:pt x="714" y="48"/>
                  </a:lnTo>
                  <a:lnTo>
                    <a:pt x="720" y="42"/>
                  </a:lnTo>
                  <a:lnTo>
                    <a:pt x="720" y="30"/>
                  </a:lnTo>
                  <a:lnTo>
                    <a:pt x="726" y="24"/>
                  </a:lnTo>
                  <a:lnTo>
                    <a:pt x="732" y="12"/>
                  </a:lnTo>
                  <a:lnTo>
                    <a:pt x="738" y="0"/>
                  </a:lnTo>
                </a:path>
              </a:pathLst>
            </a:custGeom>
            <a:noFill/>
            <a:ln w="34925" cap="flat">
              <a:solidFill>
                <a:srgbClr val="FFFF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86"/>
            <p:cNvSpPr>
              <a:spLocks/>
            </p:cNvSpPr>
            <p:nvPr/>
          </p:nvSpPr>
          <p:spPr bwMode="auto">
            <a:xfrm>
              <a:off x="2324100" y="990600"/>
              <a:ext cx="1066800" cy="2771775"/>
            </a:xfrm>
            <a:custGeom>
              <a:avLst/>
              <a:gdLst>
                <a:gd name="T0" fmla="*/ 12 w 672"/>
                <a:gd name="T1" fmla="*/ 1722 h 1746"/>
                <a:gd name="T2" fmla="*/ 24 w 672"/>
                <a:gd name="T3" fmla="*/ 1692 h 1746"/>
                <a:gd name="T4" fmla="*/ 42 w 672"/>
                <a:gd name="T5" fmla="*/ 1650 h 1746"/>
                <a:gd name="T6" fmla="*/ 60 w 672"/>
                <a:gd name="T7" fmla="*/ 1614 h 1746"/>
                <a:gd name="T8" fmla="*/ 72 w 672"/>
                <a:gd name="T9" fmla="*/ 1566 h 1746"/>
                <a:gd name="T10" fmla="*/ 90 w 672"/>
                <a:gd name="T11" fmla="*/ 1524 h 1746"/>
                <a:gd name="T12" fmla="*/ 102 w 672"/>
                <a:gd name="T13" fmla="*/ 1476 h 1746"/>
                <a:gd name="T14" fmla="*/ 120 w 672"/>
                <a:gd name="T15" fmla="*/ 1422 h 1746"/>
                <a:gd name="T16" fmla="*/ 138 w 672"/>
                <a:gd name="T17" fmla="*/ 1368 h 1746"/>
                <a:gd name="T18" fmla="*/ 150 w 672"/>
                <a:gd name="T19" fmla="*/ 1314 h 1746"/>
                <a:gd name="T20" fmla="*/ 168 w 672"/>
                <a:gd name="T21" fmla="*/ 1254 h 1746"/>
                <a:gd name="T22" fmla="*/ 180 w 672"/>
                <a:gd name="T23" fmla="*/ 1194 h 1746"/>
                <a:gd name="T24" fmla="*/ 198 w 672"/>
                <a:gd name="T25" fmla="*/ 1134 h 1746"/>
                <a:gd name="T26" fmla="*/ 216 w 672"/>
                <a:gd name="T27" fmla="*/ 1074 h 1746"/>
                <a:gd name="T28" fmla="*/ 228 w 672"/>
                <a:gd name="T29" fmla="*/ 1008 h 1746"/>
                <a:gd name="T30" fmla="*/ 246 w 672"/>
                <a:gd name="T31" fmla="*/ 942 h 1746"/>
                <a:gd name="T32" fmla="*/ 264 w 672"/>
                <a:gd name="T33" fmla="*/ 870 h 1746"/>
                <a:gd name="T34" fmla="*/ 276 w 672"/>
                <a:gd name="T35" fmla="*/ 804 h 1746"/>
                <a:gd name="T36" fmla="*/ 294 w 672"/>
                <a:gd name="T37" fmla="*/ 738 h 1746"/>
                <a:gd name="T38" fmla="*/ 306 w 672"/>
                <a:gd name="T39" fmla="*/ 672 h 1746"/>
                <a:gd name="T40" fmla="*/ 324 w 672"/>
                <a:gd name="T41" fmla="*/ 606 h 1746"/>
                <a:gd name="T42" fmla="*/ 342 w 672"/>
                <a:gd name="T43" fmla="*/ 540 h 1746"/>
                <a:gd name="T44" fmla="*/ 354 w 672"/>
                <a:gd name="T45" fmla="*/ 480 h 1746"/>
                <a:gd name="T46" fmla="*/ 372 w 672"/>
                <a:gd name="T47" fmla="*/ 414 h 1746"/>
                <a:gd name="T48" fmla="*/ 384 w 672"/>
                <a:gd name="T49" fmla="*/ 360 h 1746"/>
                <a:gd name="T50" fmla="*/ 402 w 672"/>
                <a:gd name="T51" fmla="*/ 300 h 1746"/>
                <a:gd name="T52" fmla="*/ 420 w 672"/>
                <a:gd name="T53" fmla="*/ 252 h 1746"/>
                <a:gd name="T54" fmla="*/ 432 w 672"/>
                <a:gd name="T55" fmla="*/ 204 h 1746"/>
                <a:gd name="T56" fmla="*/ 450 w 672"/>
                <a:gd name="T57" fmla="*/ 162 h 1746"/>
                <a:gd name="T58" fmla="*/ 462 w 672"/>
                <a:gd name="T59" fmla="*/ 120 h 1746"/>
                <a:gd name="T60" fmla="*/ 480 w 672"/>
                <a:gd name="T61" fmla="*/ 84 h 1746"/>
                <a:gd name="T62" fmla="*/ 498 w 672"/>
                <a:gd name="T63" fmla="*/ 54 h 1746"/>
                <a:gd name="T64" fmla="*/ 510 w 672"/>
                <a:gd name="T65" fmla="*/ 36 h 1746"/>
                <a:gd name="T66" fmla="*/ 528 w 672"/>
                <a:gd name="T67" fmla="*/ 18 h 1746"/>
                <a:gd name="T68" fmla="*/ 546 w 672"/>
                <a:gd name="T69" fmla="*/ 0 h 1746"/>
                <a:gd name="T70" fmla="*/ 564 w 672"/>
                <a:gd name="T71" fmla="*/ 0 h 1746"/>
                <a:gd name="T72" fmla="*/ 582 w 672"/>
                <a:gd name="T73" fmla="*/ 0 h 1746"/>
                <a:gd name="T74" fmla="*/ 600 w 672"/>
                <a:gd name="T75" fmla="*/ 12 h 1746"/>
                <a:gd name="T76" fmla="*/ 618 w 672"/>
                <a:gd name="T77" fmla="*/ 24 h 1746"/>
                <a:gd name="T78" fmla="*/ 630 w 672"/>
                <a:gd name="T79" fmla="*/ 48 h 1746"/>
                <a:gd name="T80" fmla="*/ 648 w 672"/>
                <a:gd name="T81" fmla="*/ 78 h 1746"/>
                <a:gd name="T82" fmla="*/ 666 w 672"/>
                <a:gd name="T83" fmla="*/ 108 h 1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2" h="1746">
                  <a:moveTo>
                    <a:pt x="0" y="1746"/>
                  </a:moveTo>
                  <a:lnTo>
                    <a:pt x="6" y="1734"/>
                  </a:lnTo>
                  <a:lnTo>
                    <a:pt x="12" y="1722"/>
                  </a:lnTo>
                  <a:lnTo>
                    <a:pt x="18" y="1716"/>
                  </a:lnTo>
                  <a:lnTo>
                    <a:pt x="24" y="1704"/>
                  </a:lnTo>
                  <a:lnTo>
                    <a:pt x="24" y="1692"/>
                  </a:lnTo>
                  <a:lnTo>
                    <a:pt x="30" y="1680"/>
                  </a:lnTo>
                  <a:lnTo>
                    <a:pt x="36" y="1662"/>
                  </a:lnTo>
                  <a:lnTo>
                    <a:pt x="42" y="1650"/>
                  </a:lnTo>
                  <a:lnTo>
                    <a:pt x="48" y="1638"/>
                  </a:lnTo>
                  <a:lnTo>
                    <a:pt x="54" y="1626"/>
                  </a:lnTo>
                  <a:lnTo>
                    <a:pt x="60" y="1614"/>
                  </a:lnTo>
                  <a:lnTo>
                    <a:pt x="60" y="1596"/>
                  </a:lnTo>
                  <a:lnTo>
                    <a:pt x="66" y="1584"/>
                  </a:lnTo>
                  <a:lnTo>
                    <a:pt x="72" y="1566"/>
                  </a:lnTo>
                  <a:lnTo>
                    <a:pt x="78" y="1554"/>
                  </a:lnTo>
                  <a:lnTo>
                    <a:pt x="84" y="1536"/>
                  </a:lnTo>
                  <a:lnTo>
                    <a:pt x="90" y="1524"/>
                  </a:lnTo>
                  <a:lnTo>
                    <a:pt x="96" y="1506"/>
                  </a:lnTo>
                  <a:lnTo>
                    <a:pt x="102" y="1494"/>
                  </a:lnTo>
                  <a:lnTo>
                    <a:pt x="102" y="1476"/>
                  </a:lnTo>
                  <a:lnTo>
                    <a:pt x="108" y="1458"/>
                  </a:lnTo>
                  <a:lnTo>
                    <a:pt x="114" y="1440"/>
                  </a:lnTo>
                  <a:lnTo>
                    <a:pt x="120" y="1422"/>
                  </a:lnTo>
                  <a:lnTo>
                    <a:pt x="126" y="1404"/>
                  </a:lnTo>
                  <a:lnTo>
                    <a:pt x="132" y="1386"/>
                  </a:lnTo>
                  <a:lnTo>
                    <a:pt x="138" y="1368"/>
                  </a:lnTo>
                  <a:lnTo>
                    <a:pt x="144" y="1350"/>
                  </a:lnTo>
                  <a:lnTo>
                    <a:pt x="144" y="1332"/>
                  </a:lnTo>
                  <a:lnTo>
                    <a:pt x="150" y="1314"/>
                  </a:lnTo>
                  <a:lnTo>
                    <a:pt x="156" y="1296"/>
                  </a:lnTo>
                  <a:lnTo>
                    <a:pt x="162" y="1278"/>
                  </a:lnTo>
                  <a:lnTo>
                    <a:pt x="168" y="1254"/>
                  </a:lnTo>
                  <a:lnTo>
                    <a:pt x="174" y="1236"/>
                  </a:lnTo>
                  <a:lnTo>
                    <a:pt x="180" y="1218"/>
                  </a:lnTo>
                  <a:lnTo>
                    <a:pt x="180" y="1194"/>
                  </a:lnTo>
                  <a:lnTo>
                    <a:pt x="186" y="1176"/>
                  </a:lnTo>
                  <a:lnTo>
                    <a:pt x="192" y="1158"/>
                  </a:lnTo>
                  <a:lnTo>
                    <a:pt x="198" y="1134"/>
                  </a:lnTo>
                  <a:lnTo>
                    <a:pt x="204" y="1116"/>
                  </a:lnTo>
                  <a:lnTo>
                    <a:pt x="210" y="1092"/>
                  </a:lnTo>
                  <a:lnTo>
                    <a:pt x="216" y="1074"/>
                  </a:lnTo>
                  <a:lnTo>
                    <a:pt x="222" y="1050"/>
                  </a:lnTo>
                  <a:lnTo>
                    <a:pt x="222" y="1026"/>
                  </a:lnTo>
                  <a:lnTo>
                    <a:pt x="228" y="1008"/>
                  </a:lnTo>
                  <a:lnTo>
                    <a:pt x="234" y="984"/>
                  </a:lnTo>
                  <a:lnTo>
                    <a:pt x="240" y="960"/>
                  </a:lnTo>
                  <a:lnTo>
                    <a:pt x="246" y="942"/>
                  </a:lnTo>
                  <a:lnTo>
                    <a:pt x="252" y="918"/>
                  </a:lnTo>
                  <a:lnTo>
                    <a:pt x="258" y="894"/>
                  </a:lnTo>
                  <a:lnTo>
                    <a:pt x="264" y="870"/>
                  </a:lnTo>
                  <a:lnTo>
                    <a:pt x="264" y="852"/>
                  </a:lnTo>
                  <a:lnTo>
                    <a:pt x="270" y="828"/>
                  </a:lnTo>
                  <a:lnTo>
                    <a:pt x="276" y="804"/>
                  </a:lnTo>
                  <a:lnTo>
                    <a:pt x="282" y="786"/>
                  </a:lnTo>
                  <a:lnTo>
                    <a:pt x="288" y="762"/>
                  </a:lnTo>
                  <a:lnTo>
                    <a:pt x="294" y="738"/>
                  </a:lnTo>
                  <a:lnTo>
                    <a:pt x="300" y="714"/>
                  </a:lnTo>
                  <a:lnTo>
                    <a:pt x="306" y="696"/>
                  </a:lnTo>
                  <a:lnTo>
                    <a:pt x="306" y="672"/>
                  </a:lnTo>
                  <a:lnTo>
                    <a:pt x="312" y="648"/>
                  </a:lnTo>
                  <a:lnTo>
                    <a:pt x="318" y="630"/>
                  </a:lnTo>
                  <a:lnTo>
                    <a:pt x="324" y="606"/>
                  </a:lnTo>
                  <a:lnTo>
                    <a:pt x="330" y="582"/>
                  </a:lnTo>
                  <a:lnTo>
                    <a:pt x="336" y="564"/>
                  </a:lnTo>
                  <a:lnTo>
                    <a:pt x="342" y="540"/>
                  </a:lnTo>
                  <a:lnTo>
                    <a:pt x="342" y="522"/>
                  </a:lnTo>
                  <a:lnTo>
                    <a:pt x="348" y="498"/>
                  </a:lnTo>
                  <a:lnTo>
                    <a:pt x="354" y="480"/>
                  </a:lnTo>
                  <a:lnTo>
                    <a:pt x="360" y="456"/>
                  </a:lnTo>
                  <a:lnTo>
                    <a:pt x="366" y="438"/>
                  </a:lnTo>
                  <a:lnTo>
                    <a:pt x="372" y="414"/>
                  </a:lnTo>
                  <a:lnTo>
                    <a:pt x="378" y="396"/>
                  </a:lnTo>
                  <a:lnTo>
                    <a:pt x="384" y="378"/>
                  </a:lnTo>
                  <a:lnTo>
                    <a:pt x="384" y="360"/>
                  </a:lnTo>
                  <a:lnTo>
                    <a:pt x="390" y="342"/>
                  </a:lnTo>
                  <a:lnTo>
                    <a:pt x="396" y="318"/>
                  </a:lnTo>
                  <a:lnTo>
                    <a:pt x="402" y="300"/>
                  </a:lnTo>
                  <a:lnTo>
                    <a:pt x="408" y="288"/>
                  </a:lnTo>
                  <a:lnTo>
                    <a:pt x="414" y="270"/>
                  </a:lnTo>
                  <a:lnTo>
                    <a:pt x="420" y="252"/>
                  </a:lnTo>
                  <a:lnTo>
                    <a:pt x="426" y="234"/>
                  </a:lnTo>
                  <a:lnTo>
                    <a:pt x="426" y="216"/>
                  </a:lnTo>
                  <a:lnTo>
                    <a:pt x="432" y="204"/>
                  </a:lnTo>
                  <a:lnTo>
                    <a:pt x="438" y="186"/>
                  </a:lnTo>
                  <a:lnTo>
                    <a:pt x="444" y="174"/>
                  </a:lnTo>
                  <a:lnTo>
                    <a:pt x="450" y="162"/>
                  </a:lnTo>
                  <a:lnTo>
                    <a:pt x="456" y="144"/>
                  </a:lnTo>
                  <a:lnTo>
                    <a:pt x="462" y="132"/>
                  </a:lnTo>
                  <a:lnTo>
                    <a:pt x="462" y="120"/>
                  </a:lnTo>
                  <a:lnTo>
                    <a:pt x="468" y="108"/>
                  </a:lnTo>
                  <a:lnTo>
                    <a:pt x="474" y="96"/>
                  </a:lnTo>
                  <a:lnTo>
                    <a:pt x="480" y="84"/>
                  </a:lnTo>
                  <a:lnTo>
                    <a:pt x="486" y="78"/>
                  </a:lnTo>
                  <a:lnTo>
                    <a:pt x="492" y="66"/>
                  </a:lnTo>
                  <a:lnTo>
                    <a:pt x="498" y="54"/>
                  </a:lnTo>
                  <a:lnTo>
                    <a:pt x="504" y="48"/>
                  </a:lnTo>
                  <a:lnTo>
                    <a:pt x="504" y="42"/>
                  </a:lnTo>
                  <a:lnTo>
                    <a:pt x="510" y="36"/>
                  </a:lnTo>
                  <a:lnTo>
                    <a:pt x="516" y="24"/>
                  </a:lnTo>
                  <a:lnTo>
                    <a:pt x="522" y="18"/>
                  </a:lnTo>
                  <a:lnTo>
                    <a:pt x="528" y="18"/>
                  </a:lnTo>
                  <a:lnTo>
                    <a:pt x="534" y="12"/>
                  </a:lnTo>
                  <a:lnTo>
                    <a:pt x="540" y="6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6"/>
                  </a:lnTo>
                  <a:lnTo>
                    <a:pt x="594" y="6"/>
                  </a:lnTo>
                  <a:lnTo>
                    <a:pt x="600" y="12"/>
                  </a:lnTo>
                  <a:lnTo>
                    <a:pt x="606" y="18"/>
                  </a:lnTo>
                  <a:lnTo>
                    <a:pt x="612" y="18"/>
                  </a:lnTo>
                  <a:lnTo>
                    <a:pt x="618" y="24"/>
                  </a:lnTo>
                  <a:lnTo>
                    <a:pt x="624" y="36"/>
                  </a:lnTo>
                  <a:lnTo>
                    <a:pt x="624" y="42"/>
                  </a:lnTo>
                  <a:lnTo>
                    <a:pt x="630" y="48"/>
                  </a:lnTo>
                  <a:lnTo>
                    <a:pt x="636" y="54"/>
                  </a:lnTo>
                  <a:lnTo>
                    <a:pt x="642" y="66"/>
                  </a:lnTo>
                  <a:lnTo>
                    <a:pt x="648" y="78"/>
                  </a:lnTo>
                  <a:lnTo>
                    <a:pt x="654" y="84"/>
                  </a:lnTo>
                  <a:lnTo>
                    <a:pt x="660" y="96"/>
                  </a:lnTo>
                  <a:lnTo>
                    <a:pt x="666" y="108"/>
                  </a:lnTo>
                  <a:lnTo>
                    <a:pt x="666" y="120"/>
                  </a:lnTo>
                  <a:lnTo>
                    <a:pt x="672" y="132"/>
                  </a:lnTo>
                </a:path>
              </a:pathLst>
            </a:custGeom>
            <a:noFill/>
            <a:ln w="34925" cap="flat">
              <a:solidFill>
                <a:srgbClr val="FFFF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87"/>
            <p:cNvSpPr>
              <a:spLocks/>
            </p:cNvSpPr>
            <p:nvPr/>
          </p:nvSpPr>
          <p:spPr bwMode="auto">
            <a:xfrm>
              <a:off x="3390900" y="1200150"/>
              <a:ext cx="1076325" cy="2962275"/>
            </a:xfrm>
            <a:custGeom>
              <a:avLst/>
              <a:gdLst>
                <a:gd name="T0" fmla="*/ 12 w 678"/>
                <a:gd name="T1" fmla="*/ 30 h 1866"/>
                <a:gd name="T2" fmla="*/ 30 w 678"/>
                <a:gd name="T3" fmla="*/ 72 h 1866"/>
                <a:gd name="T4" fmla="*/ 42 w 678"/>
                <a:gd name="T5" fmla="*/ 120 h 1866"/>
                <a:gd name="T6" fmla="*/ 60 w 678"/>
                <a:gd name="T7" fmla="*/ 168 h 1866"/>
                <a:gd name="T8" fmla="*/ 72 w 678"/>
                <a:gd name="T9" fmla="*/ 228 h 1866"/>
                <a:gd name="T10" fmla="*/ 90 w 678"/>
                <a:gd name="T11" fmla="*/ 282 h 1866"/>
                <a:gd name="T12" fmla="*/ 108 w 678"/>
                <a:gd name="T13" fmla="*/ 348 h 1866"/>
                <a:gd name="T14" fmla="*/ 120 w 678"/>
                <a:gd name="T15" fmla="*/ 408 h 1866"/>
                <a:gd name="T16" fmla="*/ 138 w 678"/>
                <a:gd name="T17" fmla="*/ 474 h 1866"/>
                <a:gd name="T18" fmla="*/ 156 w 678"/>
                <a:gd name="T19" fmla="*/ 540 h 1866"/>
                <a:gd name="T20" fmla="*/ 168 w 678"/>
                <a:gd name="T21" fmla="*/ 606 h 1866"/>
                <a:gd name="T22" fmla="*/ 186 w 678"/>
                <a:gd name="T23" fmla="*/ 672 h 1866"/>
                <a:gd name="T24" fmla="*/ 198 w 678"/>
                <a:gd name="T25" fmla="*/ 738 h 1866"/>
                <a:gd name="T26" fmla="*/ 216 w 678"/>
                <a:gd name="T27" fmla="*/ 810 h 1866"/>
                <a:gd name="T28" fmla="*/ 234 w 678"/>
                <a:gd name="T29" fmla="*/ 876 h 1866"/>
                <a:gd name="T30" fmla="*/ 246 w 678"/>
                <a:gd name="T31" fmla="*/ 942 h 1866"/>
                <a:gd name="T32" fmla="*/ 264 w 678"/>
                <a:gd name="T33" fmla="*/ 1002 h 1866"/>
                <a:gd name="T34" fmla="*/ 276 w 678"/>
                <a:gd name="T35" fmla="*/ 1062 h 1866"/>
                <a:gd name="T36" fmla="*/ 294 w 678"/>
                <a:gd name="T37" fmla="*/ 1122 h 1866"/>
                <a:gd name="T38" fmla="*/ 312 w 678"/>
                <a:gd name="T39" fmla="*/ 1182 h 1866"/>
                <a:gd name="T40" fmla="*/ 324 w 678"/>
                <a:gd name="T41" fmla="*/ 1236 h 1866"/>
                <a:gd name="T42" fmla="*/ 342 w 678"/>
                <a:gd name="T43" fmla="*/ 1290 h 1866"/>
                <a:gd name="T44" fmla="*/ 354 w 678"/>
                <a:gd name="T45" fmla="*/ 1344 h 1866"/>
                <a:gd name="T46" fmla="*/ 372 w 678"/>
                <a:gd name="T47" fmla="*/ 1392 h 1866"/>
                <a:gd name="T48" fmla="*/ 390 w 678"/>
                <a:gd name="T49" fmla="*/ 1434 h 1866"/>
                <a:gd name="T50" fmla="*/ 402 w 678"/>
                <a:gd name="T51" fmla="*/ 1482 h 1866"/>
                <a:gd name="T52" fmla="*/ 420 w 678"/>
                <a:gd name="T53" fmla="*/ 1518 h 1866"/>
                <a:gd name="T54" fmla="*/ 432 w 678"/>
                <a:gd name="T55" fmla="*/ 1560 h 1866"/>
                <a:gd name="T56" fmla="*/ 450 w 678"/>
                <a:gd name="T57" fmla="*/ 1590 h 1866"/>
                <a:gd name="T58" fmla="*/ 468 w 678"/>
                <a:gd name="T59" fmla="*/ 1626 h 1866"/>
                <a:gd name="T60" fmla="*/ 480 w 678"/>
                <a:gd name="T61" fmla="*/ 1656 h 1866"/>
                <a:gd name="T62" fmla="*/ 498 w 678"/>
                <a:gd name="T63" fmla="*/ 1680 h 1866"/>
                <a:gd name="T64" fmla="*/ 516 w 678"/>
                <a:gd name="T65" fmla="*/ 1710 h 1866"/>
                <a:gd name="T66" fmla="*/ 528 w 678"/>
                <a:gd name="T67" fmla="*/ 1734 h 1866"/>
                <a:gd name="T68" fmla="*/ 546 w 678"/>
                <a:gd name="T69" fmla="*/ 1752 h 1866"/>
                <a:gd name="T70" fmla="*/ 558 w 678"/>
                <a:gd name="T71" fmla="*/ 1770 h 1866"/>
                <a:gd name="T72" fmla="*/ 576 w 678"/>
                <a:gd name="T73" fmla="*/ 1788 h 1866"/>
                <a:gd name="T74" fmla="*/ 594 w 678"/>
                <a:gd name="T75" fmla="*/ 1806 h 1866"/>
                <a:gd name="T76" fmla="*/ 612 w 678"/>
                <a:gd name="T77" fmla="*/ 1824 h 1866"/>
                <a:gd name="T78" fmla="*/ 630 w 678"/>
                <a:gd name="T79" fmla="*/ 1836 h 1866"/>
                <a:gd name="T80" fmla="*/ 648 w 678"/>
                <a:gd name="T81" fmla="*/ 1848 h 1866"/>
                <a:gd name="T82" fmla="*/ 666 w 678"/>
                <a:gd name="T83" fmla="*/ 1860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8" h="1866">
                  <a:moveTo>
                    <a:pt x="0" y="0"/>
                  </a:moveTo>
                  <a:lnTo>
                    <a:pt x="6" y="12"/>
                  </a:lnTo>
                  <a:lnTo>
                    <a:pt x="12" y="30"/>
                  </a:lnTo>
                  <a:lnTo>
                    <a:pt x="18" y="42"/>
                  </a:lnTo>
                  <a:lnTo>
                    <a:pt x="24" y="54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102"/>
                  </a:lnTo>
                  <a:lnTo>
                    <a:pt x="42" y="120"/>
                  </a:lnTo>
                  <a:lnTo>
                    <a:pt x="48" y="138"/>
                  </a:lnTo>
                  <a:lnTo>
                    <a:pt x="54" y="156"/>
                  </a:lnTo>
                  <a:lnTo>
                    <a:pt x="60" y="168"/>
                  </a:lnTo>
                  <a:lnTo>
                    <a:pt x="66" y="186"/>
                  </a:lnTo>
                  <a:lnTo>
                    <a:pt x="72" y="210"/>
                  </a:lnTo>
                  <a:lnTo>
                    <a:pt x="72" y="228"/>
                  </a:lnTo>
                  <a:lnTo>
                    <a:pt x="78" y="246"/>
                  </a:lnTo>
                  <a:lnTo>
                    <a:pt x="84" y="264"/>
                  </a:lnTo>
                  <a:lnTo>
                    <a:pt x="90" y="282"/>
                  </a:lnTo>
                  <a:lnTo>
                    <a:pt x="96" y="306"/>
                  </a:lnTo>
                  <a:lnTo>
                    <a:pt x="102" y="324"/>
                  </a:lnTo>
                  <a:lnTo>
                    <a:pt x="108" y="348"/>
                  </a:lnTo>
                  <a:lnTo>
                    <a:pt x="114" y="366"/>
                  </a:lnTo>
                  <a:lnTo>
                    <a:pt x="114" y="390"/>
                  </a:lnTo>
                  <a:lnTo>
                    <a:pt x="120" y="408"/>
                  </a:lnTo>
                  <a:lnTo>
                    <a:pt x="126" y="432"/>
                  </a:lnTo>
                  <a:lnTo>
                    <a:pt x="132" y="450"/>
                  </a:lnTo>
                  <a:lnTo>
                    <a:pt x="138" y="474"/>
                  </a:lnTo>
                  <a:lnTo>
                    <a:pt x="144" y="498"/>
                  </a:lnTo>
                  <a:lnTo>
                    <a:pt x="150" y="516"/>
                  </a:lnTo>
                  <a:lnTo>
                    <a:pt x="156" y="540"/>
                  </a:lnTo>
                  <a:lnTo>
                    <a:pt x="156" y="564"/>
                  </a:lnTo>
                  <a:lnTo>
                    <a:pt x="162" y="582"/>
                  </a:lnTo>
                  <a:lnTo>
                    <a:pt x="168" y="606"/>
                  </a:lnTo>
                  <a:lnTo>
                    <a:pt x="174" y="630"/>
                  </a:lnTo>
                  <a:lnTo>
                    <a:pt x="180" y="654"/>
                  </a:lnTo>
                  <a:lnTo>
                    <a:pt x="186" y="672"/>
                  </a:lnTo>
                  <a:lnTo>
                    <a:pt x="192" y="696"/>
                  </a:lnTo>
                  <a:lnTo>
                    <a:pt x="192" y="720"/>
                  </a:lnTo>
                  <a:lnTo>
                    <a:pt x="198" y="738"/>
                  </a:lnTo>
                  <a:lnTo>
                    <a:pt x="204" y="762"/>
                  </a:lnTo>
                  <a:lnTo>
                    <a:pt x="210" y="786"/>
                  </a:lnTo>
                  <a:lnTo>
                    <a:pt x="216" y="810"/>
                  </a:lnTo>
                  <a:lnTo>
                    <a:pt x="222" y="828"/>
                  </a:lnTo>
                  <a:lnTo>
                    <a:pt x="228" y="852"/>
                  </a:lnTo>
                  <a:lnTo>
                    <a:pt x="234" y="876"/>
                  </a:lnTo>
                  <a:lnTo>
                    <a:pt x="234" y="894"/>
                  </a:lnTo>
                  <a:lnTo>
                    <a:pt x="240" y="918"/>
                  </a:lnTo>
                  <a:lnTo>
                    <a:pt x="246" y="942"/>
                  </a:lnTo>
                  <a:lnTo>
                    <a:pt x="252" y="960"/>
                  </a:lnTo>
                  <a:lnTo>
                    <a:pt x="258" y="984"/>
                  </a:lnTo>
                  <a:lnTo>
                    <a:pt x="264" y="1002"/>
                  </a:lnTo>
                  <a:lnTo>
                    <a:pt x="270" y="1026"/>
                  </a:lnTo>
                  <a:lnTo>
                    <a:pt x="276" y="1044"/>
                  </a:lnTo>
                  <a:lnTo>
                    <a:pt x="276" y="1062"/>
                  </a:lnTo>
                  <a:lnTo>
                    <a:pt x="282" y="1086"/>
                  </a:lnTo>
                  <a:lnTo>
                    <a:pt x="288" y="1104"/>
                  </a:lnTo>
                  <a:lnTo>
                    <a:pt x="294" y="1122"/>
                  </a:lnTo>
                  <a:lnTo>
                    <a:pt x="300" y="1146"/>
                  </a:lnTo>
                  <a:lnTo>
                    <a:pt x="306" y="1164"/>
                  </a:lnTo>
                  <a:lnTo>
                    <a:pt x="312" y="1182"/>
                  </a:lnTo>
                  <a:lnTo>
                    <a:pt x="312" y="1200"/>
                  </a:lnTo>
                  <a:lnTo>
                    <a:pt x="318" y="1218"/>
                  </a:lnTo>
                  <a:lnTo>
                    <a:pt x="324" y="1236"/>
                  </a:lnTo>
                  <a:lnTo>
                    <a:pt x="330" y="1254"/>
                  </a:lnTo>
                  <a:lnTo>
                    <a:pt x="336" y="1272"/>
                  </a:lnTo>
                  <a:lnTo>
                    <a:pt x="342" y="1290"/>
                  </a:lnTo>
                  <a:lnTo>
                    <a:pt x="348" y="1308"/>
                  </a:lnTo>
                  <a:lnTo>
                    <a:pt x="354" y="1326"/>
                  </a:lnTo>
                  <a:lnTo>
                    <a:pt x="354" y="1344"/>
                  </a:lnTo>
                  <a:lnTo>
                    <a:pt x="360" y="1362"/>
                  </a:lnTo>
                  <a:lnTo>
                    <a:pt x="366" y="1374"/>
                  </a:lnTo>
                  <a:lnTo>
                    <a:pt x="372" y="1392"/>
                  </a:lnTo>
                  <a:lnTo>
                    <a:pt x="378" y="1404"/>
                  </a:lnTo>
                  <a:lnTo>
                    <a:pt x="384" y="1422"/>
                  </a:lnTo>
                  <a:lnTo>
                    <a:pt x="390" y="1434"/>
                  </a:lnTo>
                  <a:lnTo>
                    <a:pt x="396" y="1452"/>
                  </a:lnTo>
                  <a:lnTo>
                    <a:pt x="396" y="1464"/>
                  </a:lnTo>
                  <a:lnTo>
                    <a:pt x="402" y="1482"/>
                  </a:lnTo>
                  <a:lnTo>
                    <a:pt x="408" y="1494"/>
                  </a:lnTo>
                  <a:lnTo>
                    <a:pt x="414" y="1506"/>
                  </a:lnTo>
                  <a:lnTo>
                    <a:pt x="420" y="1518"/>
                  </a:lnTo>
                  <a:lnTo>
                    <a:pt x="426" y="1530"/>
                  </a:lnTo>
                  <a:lnTo>
                    <a:pt x="432" y="1548"/>
                  </a:lnTo>
                  <a:lnTo>
                    <a:pt x="432" y="1560"/>
                  </a:lnTo>
                  <a:lnTo>
                    <a:pt x="438" y="1572"/>
                  </a:lnTo>
                  <a:lnTo>
                    <a:pt x="444" y="1584"/>
                  </a:lnTo>
                  <a:lnTo>
                    <a:pt x="450" y="1590"/>
                  </a:lnTo>
                  <a:lnTo>
                    <a:pt x="456" y="1602"/>
                  </a:lnTo>
                  <a:lnTo>
                    <a:pt x="462" y="1614"/>
                  </a:lnTo>
                  <a:lnTo>
                    <a:pt x="468" y="1626"/>
                  </a:lnTo>
                  <a:lnTo>
                    <a:pt x="474" y="1638"/>
                  </a:lnTo>
                  <a:lnTo>
                    <a:pt x="474" y="1644"/>
                  </a:lnTo>
                  <a:lnTo>
                    <a:pt x="480" y="1656"/>
                  </a:lnTo>
                  <a:lnTo>
                    <a:pt x="486" y="1662"/>
                  </a:lnTo>
                  <a:lnTo>
                    <a:pt x="492" y="1674"/>
                  </a:lnTo>
                  <a:lnTo>
                    <a:pt x="498" y="1680"/>
                  </a:lnTo>
                  <a:lnTo>
                    <a:pt x="504" y="1692"/>
                  </a:lnTo>
                  <a:lnTo>
                    <a:pt x="510" y="1698"/>
                  </a:lnTo>
                  <a:lnTo>
                    <a:pt x="516" y="1710"/>
                  </a:lnTo>
                  <a:lnTo>
                    <a:pt x="516" y="1716"/>
                  </a:lnTo>
                  <a:lnTo>
                    <a:pt x="522" y="1722"/>
                  </a:lnTo>
                  <a:lnTo>
                    <a:pt x="528" y="1734"/>
                  </a:lnTo>
                  <a:lnTo>
                    <a:pt x="534" y="1740"/>
                  </a:lnTo>
                  <a:lnTo>
                    <a:pt x="540" y="1746"/>
                  </a:lnTo>
                  <a:lnTo>
                    <a:pt x="546" y="1752"/>
                  </a:lnTo>
                  <a:lnTo>
                    <a:pt x="552" y="1758"/>
                  </a:lnTo>
                  <a:lnTo>
                    <a:pt x="552" y="1764"/>
                  </a:lnTo>
                  <a:lnTo>
                    <a:pt x="558" y="1770"/>
                  </a:lnTo>
                  <a:lnTo>
                    <a:pt x="564" y="1776"/>
                  </a:lnTo>
                  <a:lnTo>
                    <a:pt x="570" y="1782"/>
                  </a:lnTo>
                  <a:lnTo>
                    <a:pt x="576" y="1788"/>
                  </a:lnTo>
                  <a:lnTo>
                    <a:pt x="582" y="1794"/>
                  </a:lnTo>
                  <a:lnTo>
                    <a:pt x="588" y="1800"/>
                  </a:lnTo>
                  <a:lnTo>
                    <a:pt x="594" y="1806"/>
                  </a:lnTo>
                  <a:lnTo>
                    <a:pt x="600" y="1812"/>
                  </a:lnTo>
                  <a:lnTo>
                    <a:pt x="606" y="1818"/>
                  </a:lnTo>
                  <a:lnTo>
                    <a:pt x="612" y="1824"/>
                  </a:lnTo>
                  <a:lnTo>
                    <a:pt x="618" y="1824"/>
                  </a:lnTo>
                  <a:lnTo>
                    <a:pt x="624" y="1830"/>
                  </a:lnTo>
                  <a:lnTo>
                    <a:pt x="630" y="1836"/>
                  </a:lnTo>
                  <a:lnTo>
                    <a:pt x="636" y="1842"/>
                  </a:lnTo>
                  <a:lnTo>
                    <a:pt x="642" y="1842"/>
                  </a:lnTo>
                  <a:lnTo>
                    <a:pt x="648" y="1848"/>
                  </a:lnTo>
                  <a:lnTo>
                    <a:pt x="654" y="1854"/>
                  </a:lnTo>
                  <a:lnTo>
                    <a:pt x="660" y="1854"/>
                  </a:lnTo>
                  <a:lnTo>
                    <a:pt x="666" y="1860"/>
                  </a:lnTo>
                  <a:lnTo>
                    <a:pt x="672" y="1860"/>
                  </a:lnTo>
                  <a:lnTo>
                    <a:pt x="678" y="1866"/>
                  </a:lnTo>
                </a:path>
              </a:pathLst>
            </a:custGeom>
            <a:noFill/>
            <a:ln w="34925" cap="flat">
              <a:solidFill>
                <a:srgbClr val="FFFF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88"/>
            <p:cNvSpPr>
              <a:spLocks/>
            </p:cNvSpPr>
            <p:nvPr/>
          </p:nvSpPr>
          <p:spPr bwMode="auto">
            <a:xfrm>
              <a:off x="4467225" y="4162425"/>
              <a:ext cx="828675" cy="76200"/>
            </a:xfrm>
            <a:custGeom>
              <a:avLst/>
              <a:gdLst>
                <a:gd name="T0" fmla="*/ 6 w 522"/>
                <a:gd name="T1" fmla="*/ 0 h 48"/>
                <a:gd name="T2" fmla="*/ 18 w 522"/>
                <a:gd name="T3" fmla="*/ 6 h 48"/>
                <a:gd name="T4" fmla="*/ 30 w 522"/>
                <a:gd name="T5" fmla="*/ 12 h 48"/>
                <a:gd name="T6" fmla="*/ 42 w 522"/>
                <a:gd name="T7" fmla="*/ 18 h 48"/>
                <a:gd name="T8" fmla="*/ 54 w 522"/>
                <a:gd name="T9" fmla="*/ 18 h 48"/>
                <a:gd name="T10" fmla="*/ 66 w 522"/>
                <a:gd name="T11" fmla="*/ 24 h 48"/>
                <a:gd name="T12" fmla="*/ 78 w 522"/>
                <a:gd name="T13" fmla="*/ 30 h 48"/>
                <a:gd name="T14" fmla="*/ 90 w 522"/>
                <a:gd name="T15" fmla="*/ 30 h 48"/>
                <a:gd name="T16" fmla="*/ 102 w 522"/>
                <a:gd name="T17" fmla="*/ 30 h 48"/>
                <a:gd name="T18" fmla="*/ 114 w 522"/>
                <a:gd name="T19" fmla="*/ 36 h 48"/>
                <a:gd name="T20" fmla="*/ 126 w 522"/>
                <a:gd name="T21" fmla="*/ 36 h 48"/>
                <a:gd name="T22" fmla="*/ 138 w 522"/>
                <a:gd name="T23" fmla="*/ 36 h 48"/>
                <a:gd name="T24" fmla="*/ 150 w 522"/>
                <a:gd name="T25" fmla="*/ 42 h 48"/>
                <a:gd name="T26" fmla="*/ 162 w 522"/>
                <a:gd name="T27" fmla="*/ 42 h 48"/>
                <a:gd name="T28" fmla="*/ 174 w 522"/>
                <a:gd name="T29" fmla="*/ 42 h 48"/>
                <a:gd name="T30" fmla="*/ 186 w 522"/>
                <a:gd name="T31" fmla="*/ 42 h 48"/>
                <a:gd name="T32" fmla="*/ 198 w 522"/>
                <a:gd name="T33" fmla="*/ 42 h 48"/>
                <a:gd name="T34" fmla="*/ 210 w 522"/>
                <a:gd name="T35" fmla="*/ 48 h 48"/>
                <a:gd name="T36" fmla="*/ 222 w 522"/>
                <a:gd name="T37" fmla="*/ 48 h 48"/>
                <a:gd name="T38" fmla="*/ 234 w 522"/>
                <a:gd name="T39" fmla="*/ 48 h 48"/>
                <a:gd name="T40" fmla="*/ 246 w 522"/>
                <a:gd name="T41" fmla="*/ 48 h 48"/>
                <a:gd name="T42" fmla="*/ 258 w 522"/>
                <a:gd name="T43" fmla="*/ 48 h 48"/>
                <a:gd name="T44" fmla="*/ 270 w 522"/>
                <a:gd name="T45" fmla="*/ 48 h 48"/>
                <a:gd name="T46" fmla="*/ 282 w 522"/>
                <a:gd name="T47" fmla="*/ 48 h 48"/>
                <a:gd name="T48" fmla="*/ 294 w 522"/>
                <a:gd name="T49" fmla="*/ 48 h 48"/>
                <a:gd name="T50" fmla="*/ 306 w 522"/>
                <a:gd name="T51" fmla="*/ 48 h 48"/>
                <a:gd name="T52" fmla="*/ 318 w 522"/>
                <a:gd name="T53" fmla="*/ 48 h 48"/>
                <a:gd name="T54" fmla="*/ 330 w 522"/>
                <a:gd name="T55" fmla="*/ 48 h 48"/>
                <a:gd name="T56" fmla="*/ 342 w 522"/>
                <a:gd name="T57" fmla="*/ 48 h 48"/>
                <a:gd name="T58" fmla="*/ 354 w 522"/>
                <a:gd name="T59" fmla="*/ 48 h 48"/>
                <a:gd name="T60" fmla="*/ 366 w 522"/>
                <a:gd name="T61" fmla="*/ 48 h 48"/>
                <a:gd name="T62" fmla="*/ 378 w 522"/>
                <a:gd name="T63" fmla="*/ 48 h 48"/>
                <a:gd name="T64" fmla="*/ 390 w 522"/>
                <a:gd name="T65" fmla="*/ 48 h 48"/>
                <a:gd name="T66" fmla="*/ 402 w 522"/>
                <a:gd name="T67" fmla="*/ 48 h 48"/>
                <a:gd name="T68" fmla="*/ 414 w 522"/>
                <a:gd name="T69" fmla="*/ 48 h 48"/>
                <a:gd name="T70" fmla="*/ 426 w 522"/>
                <a:gd name="T71" fmla="*/ 48 h 48"/>
                <a:gd name="T72" fmla="*/ 438 w 522"/>
                <a:gd name="T73" fmla="*/ 48 h 48"/>
                <a:gd name="T74" fmla="*/ 450 w 522"/>
                <a:gd name="T75" fmla="*/ 48 h 48"/>
                <a:gd name="T76" fmla="*/ 462 w 522"/>
                <a:gd name="T77" fmla="*/ 48 h 48"/>
                <a:gd name="T78" fmla="*/ 474 w 522"/>
                <a:gd name="T79" fmla="*/ 48 h 48"/>
                <a:gd name="T80" fmla="*/ 486 w 522"/>
                <a:gd name="T81" fmla="*/ 48 h 48"/>
                <a:gd name="T82" fmla="*/ 498 w 522"/>
                <a:gd name="T83" fmla="*/ 48 h 48"/>
                <a:gd name="T84" fmla="*/ 510 w 522"/>
                <a:gd name="T85" fmla="*/ 48 h 48"/>
                <a:gd name="T86" fmla="*/ 522 w 522"/>
                <a:gd name="T8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2" h="48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30"/>
                  </a:lnTo>
                  <a:lnTo>
                    <a:pt x="108" y="30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26" y="36"/>
                  </a:lnTo>
                  <a:lnTo>
                    <a:pt x="132" y="36"/>
                  </a:lnTo>
                  <a:lnTo>
                    <a:pt x="138" y="36"/>
                  </a:lnTo>
                  <a:lnTo>
                    <a:pt x="144" y="36"/>
                  </a:lnTo>
                  <a:lnTo>
                    <a:pt x="150" y="42"/>
                  </a:lnTo>
                  <a:lnTo>
                    <a:pt x="156" y="42"/>
                  </a:lnTo>
                  <a:lnTo>
                    <a:pt x="162" y="42"/>
                  </a:lnTo>
                  <a:lnTo>
                    <a:pt x="168" y="42"/>
                  </a:lnTo>
                  <a:lnTo>
                    <a:pt x="174" y="42"/>
                  </a:lnTo>
                  <a:lnTo>
                    <a:pt x="180" y="42"/>
                  </a:lnTo>
                  <a:lnTo>
                    <a:pt x="186" y="42"/>
                  </a:lnTo>
                  <a:lnTo>
                    <a:pt x="192" y="42"/>
                  </a:lnTo>
                  <a:lnTo>
                    <a:pt x="198" y="42"/>
                  </a:lnTo>
                  <a:lnTo>
                    <a:pt x="204" y="48"/>
                  </a:lnTo>
                  <a:lnTo>
                    <a:pt x="210" y="48"/>
                  </a:lnTo>
                  <a:lnTo>
                    <a:pt x="216" y="48"/>
                  </a:lnTo>
                  <a:lnTo>
                    <a:pt x="222" y="48"/>
                  </a:lnTo>
                  <a:lnTo>
                    <a:pt x="228" y="48"/>
                  </a:lnTo>
                  <a:lnTo>
                    <a:pt x="234" y="48"/>
                  </a:lnTo>
                  <a:lnTo>
                    <a:pt x="240" y="48"/>
                  </a:lnTo>
                  <a:lnTo>
                    <a:pt x="246" y="48"/>
                  </a:lnTo>
                  <a:lnTo>
                    <a:pt x="252" y="48"/>
                  </a:lnTo>
                  <a:lnTo>
                    <a:pt x="258" y="48"/>
                  </a:lnTo>
                  <a:lnTo>
                    <a:pt x="264" y="48"/>
                  </a:lnTo>
                  <a:lnTo>
                    <a:pt x="270" y="48"/>
                  </a:lnTo>
                  <a:lnTo>
                    <a:pt x="276" y="48"/>
                  </a:lnTo>
                  <a:lnTo>
                    <a:pt x="282" y="48"/>
                  </a:lnTo>
                  <a:lnTo>
                    <a:pt x="288" y="48"/>
                  </a:lnTo>
                  <a:lnTo>
                    <a:pt x="294" y="48"/>
                  </a:lnTo>
                  <a:lnTo>
                    <a:pt x="300" y="48"/>
                  </a:lnTo>
                  <a:lnTo>
                    <a:pt x="306" y="48"/>
                  </a:lnTo>
                  <a:lnTo>
                    <a:pt x="312" y="48"/>
                  </a:lnTo>
                  <a:lnTo>
                    <a:pt x="318" y="48"/>
                  </a:lnTo>
                  <a:lnTo>
                    <a:pt x="324" y="48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8"/>
                  </a:lnTo>
                  <a:lnTo>
                    <a:pt x="348" y="48"/>
                  </a:lnTo>
                  <a:lnTo>
                    <a:pt x="354" y="48"/>
                  </a:lnTo>
                  <a:lnTo>
                    <a:pt x="360" y="48"/>
                  </a:lnTo>
                  <a:lnTo>
                    <a:pt x="366" y="48"/>
                  </a:lnTo>
                  <a:lnTo>
                    <a:pt x="372" y="48"/>
                  </a:lnTo>
                  <a:lnTo>
                    <a:pt x="378" y="48"/>
                  </a:lnTo>
                  <a:lnTo>
                    <a:pt x="384" y="48"/>
                  </a:lnTo>
                  <a:lnTo>
                    <a:pt x="390" y="48"/>
                  </a:lnTo>
                  <a:lnTo>
                    <a:pt x="396" y="48"/>
                  </a:lnTo>
                  <a:lnTo>
                    <a:pt x="402" y="48"/>
                  </a:lnTo>
                  <a:lnTo>
                    <a:pt x="408" y="48"/>
                  </a:lnTo>
                  <a:lnTo>
                    <a:pt x="414" y="48"/>
                  </a:lnTo>
                  <a:lnTo>
                    <a:pt x="420" y="48"/>
                  </a:lnTo>
                  <a:lnTo>
                    <a:pt x="426" y="48"/>
                  </a:lnTo>
                  <a:lnTo>
                    <a:pt x="432" y="48"/>
                  </a:lnTo>
                  <a:lnTo>
                    <a:pt x="438" y="48"/>
                  </a:lnTo>
                  <a:lnTo>
                    <a:pt x="444" y="48"/>
                  </a:lnTo>
                  <a:lnTo>
                    <a:pt x="450" y="48"/>
                  </a:lnTo>
                  <a:lnTo>
                    <a:pt x="456" y="48"/>
                  </a:lnTo>
                  <a:lnTo>
                    <a:pt x="462" y="48"/>
                  </a:lnTo>
                  <a:lnTo>
                    <a:pt x="468" y="48"/>
                  </a:lnTo>
                  <a:lnTo>
                    <a:pt x="474" y="48"/>
                  </a:lnTo>
                  <a:lnTo>
                    <a:pt x="480" y="48"/>
                  </a:lnTo>
                  <a:lnTo>
                    <a:pt x="486" y="48"/>
                  </a:lnTo>
                  <a:lnTo>
                    <a:pt x="492" y="48"/>
                  </a:lnTo>
                  <a:lnTo>
                    <a:pt x="498" y="48"/>
                  </a:lnTo>
                  <a:lnTo>
                    <a:pt x="504" y="48"/>
                  </a:lnTo>
                  <a:lnTo>
                    <a:pt x="510" y="48"/>
                  </a:lnTo>
                  <a:lnTo>
                    <a:pt x="516" y="48"/>
                  </a:lnTo>
                  <a:lnTo>
                    <a:pt x="522" y="48"/>
                  </a:lnTo>
                </a:path>
              </a:pathLst>
            </a:custGeom>
            <a:noFill/>
            <a:ln w="34925" cap="flat">
              <a:solidFill>
                <a:srgbClr val="FFFF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7395379" y="2260525"/>
            <a:ext cx="226441" cy="756920"/>
            <a:chOff x="1152525" y="990600"/>
            <a:chExt cx="4143375" cy="3248025"/>
          </a:xfrm>
        </p:grpSpPr>
        <p:sp>
          <p:nvSpPr>
            <p:cNvPr id="106" name="Freeform 85"/>
            <p:cNvSpPr>
              <a:spLocks/>
            </p:cNvSpPr>
            <p:nvPr/>
          </p:nvSpPr>
          <p:spPr bwMode="auto">
            <a:xfrm>
              <a:off x="1152525" y="3762375"/>
              <a:ext cx="1171575" cy="476250"/>
            </a:xfrm>
            <a:custGeom>
              <a:avLst/>
              <a:gdLst>
                <a:gd name="T0" fmla="*/ 12 w 738"/>
                <a:gd name="T1" fmla="*/ 300 h 300"/>
                <a:gd name="T2" fmla="*/ 30 w 738"/>
                <a:gd name="T3" fmla="*/ 300 h 300"/>
                <a:gd name="T4" fmla="*/ 48 w 738"/>
                <a:gd name="T5" fmla="*/ 300 h 300"/>
                <a:gd name="T6" fmla="*/ 66 w 738"/>
                <a:gd name="T7" fmla="*/ 300 h 300"/>
                <a:gd name="T8" fmla="*/ 84 w 738"/>
                <a:gd name="T9" fmla="*/ 300 h 300"/>
                <a:gd name="T10" fmla="*/ 102 w 738"/>
                <a:gd name="T11" fmla="*/ 300 h 300"/>
                <a:gd name="T12" fmla="*/ 120 w 738"/>
                <a:gd name="T13" fmla="*/ 300 h 300"/>
                <a:gd name="T14" fmla="*/ 138 w 738"/>
                <a:gd name="T15" fmla="*/ 300 h 300"/>
                <a:gd name="T16" fmla="*/ 156 w 738"/>
                <a:gd name="T17" fmla="*/ 300 h 300"/>
                <a:gd name="T18" fmla="*/ 174 w 738"/>
                <a:gd name="T19" fmla="*/ 300 h 300"/>
                <a:gd name="T20" fmla="*/ 192 w 738"/>
                <a:gd name="T21" fmla="*/ 300 h 300"/>
                <a:gd name="T22" fmla="*/ 210 w 738"/>
                <a:gd name="T23" fmla="*/ 300 h 300"/>
                <a:gd name="T24" fmla="*/ 228 w 738"/>
                <a:gd name="T25" fmla="*/ 300 h 300"/>
                <a:gd name="T26" fmla="*/ 246 w 738"/>
                <a:gd name="T27" fmla="*/ 300 h 300"/>
                <a:gd name="T28" fmla="*/ 264 w 738"/>
                <a:gd name="T29" fmla="*/ 300 h 300"/>
                <a:gd name="T30" fmla="*/ 282 w 738"/>
                <a:gd name="T31" fmla="*/ 300 h 300"/>
                <a:gd name="T32" fmla="*/ 300 w 738"/>
                <a:gd name="T33" fmla="*/ 300 h 300"/>
                <a:gd name="T34" fmla="*/ 318 w 738"/>
                <a:gd name="T35" fmla="*/ 294 h 300"/>
                <a:gd name="T36" fmla="*/ 336 w 738"/>
                <a:gd name="T37" fmla="*/ 294 h 300"/>
                <a:gd name="T38" fmla="*/ 354 w 738"/>
                <a:gd name="T39" fmla="*/ 294 h 300"/>
                <a:gd name="T40" fmla="*/ 372 w 738"/>
                <a:gd name="T41" fmla="*/ 294 h 300"/>
                <a:gd name="T42" fmla="*/ 390 w 738"/>
                <a:gd name="T43" fmla="*/ 288 h 300"/>
                <a:gd name="T44" fmla="*/ 408 w 738"/>
                <a:gd name="T45" fmla="*/ 288 h 300"/>
                <a:gd name="T46" fmla="*/ 426 w 738"/>
                <a:gd name="T47" fmla="*/ 282 h 300"/>
                <a:gd name="T48" fmla="*/ 444 w 738"/>
                <a:gd name="T49" fmla="*/ 276 h 300"/>
                <a:gd name="T50" fmla="*/ 462 w 738"/>
                <a:gd name="T51" fmla="*/ 276 h 300"/>
                <a:gd name="T52" fmla="*/ 480 w 738"/>
                <a:gd name="T53" fmla="*/ 264 h 300"/>
                <a:gd name="T54" fmla="*/ 498 w 738"/>
                <a:gd name="T55" fmla="*/ 258 h 300"/>
                <a:gd name="T56" fmla="*/ 516 w 738"/>
                <a:gd name="T57" fmla="*/ 252 h 300"/>
                <a:gd name="T58" fmla="*/ 534 w 738"/>
                <a:gd name="T59" fmla="*/ 246 h 300"/>
                <a:gd name="T60" fmla="*/ 552 w 738"/>
                <a:gd name="T61" fmla="*/ 234 h 300"/>
                <a:gd name="T62" fmla="*/ 570 w 738"/>
                <a:gd name="T63" fmla="*/ 222 h 300"/>
                <a:gd name="T64" fmla="*/ 588 w 738"/>
                <a:gd name="T65" fmla="*/ 210 h 300"/>
                <a:gd name="T66" fmla="*/ 600 w 738"/>
                <a:gd name="T67" fmla="*/ 192 h 300"/>
                <a:gd name="T68" fmla="*/ 618 w 738"/>
                <a:gd name="T69" fmla="*/ 180 h 300"/>
                <a:gd name="T70" fmla="*/ 636 w 738"/>
                <a:gd name="T71" fmla="*/ 162 h 300"/>
                <a:gd name="T72" fmla="*/ 648 w 738"/>
                <a:gd name="T73" fmla="*/ 144 h 300"/>
                <a:gd name="T74" fmla="*/ 666 w 738"/>
                <a:gd name="T75" fmla="*/ 126 h 300"/>
                <a:gd name="T76" fmla="*/ 678 w 738"/>
                <a:gd name="T77" fmla="*/ 102 h 300"/>
                <a:gd name="T78" fmla="*/ 696 w 738"/>
                <a:gd name="T79" fmla="*/ 78 h 300"/>
                <a:gd name="T80" fmla="*/ 714 w 738"/>
                <a:gd name="T81" fmla="*/ 48 h 300"/>
                <a:gd name="T82" fmla="*/ 726 w 738"/>
                <a:gd name="T83" fmla="*/ 2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8" h="300">
                  <a:moveTo>
                    <a:pt x="0" y="300"/>
                  </a:moveTo>
                  <a:lnTo>
                    <a:pt x="6" y="300"/>
                  </a:lnTo>
                  <a:lnTo>
                    <a:pt x="12" y="300"/>
                  </a:lnTo>
                  <a:lnTo>
                    <a:pt x="18" y="300"/>
                  </a:lnTo>
                  <a:lnTo>
                    <a:pt x="24" y="300"/>
                  </a:lnTo>
                  <a:lnTo>
                    <a:pt x="30" y="300"/>
                  </a:lnTo>
                  <a:lnTo>
                    <a:pt x="36" y="300"/>
                  </a:lnTo>
                  <a:lnTo>
                    <a:pt x="42" y="300"/>
                  </a:lnTo>
                  <a:lnTo>
                    <a:pt x="48" y="300"/>
                  </a:lnTo>
                  <a:lnTo>
                    <a:pt x="54" y="300"/>
                  </a:lnTo>
                  <a:lnTo>
                    <a:pt x="60" y="300"/>
                  </a:lnTo>
                  <a:lnTo>
                    <a:pt x="66" y="300"/>
                  </a:lnTo>
                  <a:lnTo>
                    <a:pt x="72" y="300"/>
                  </a:lnTo>
                  <a:lnTo>
                    <a:pt x="78" y="300"/>
                  </a:lnTo>
                  <a:lnTo>
                    <a:pt x="84" y="300"/>
                  </a:lnTo>
                  <a:lnTo>
                    <a:pt x="90" y="300"/>
                  </a:lnTo>
                  <a:lnTo>
                    <a:pt x="96" y="300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14" y="300"/>
                  </a:lnTo>
                  <a:lnTo>
                    <a:pt x="120" y="300"/>
                  </a:lnTo>
                  <a:lnTo>
                    <a:pt x="126" y="300"/>
                  </a:lnTo>
                  <a:lnTo>
                    <a:pt x="132" y="300"/>
                  </a:lnTo>
                  <a:lnTo>
                    <a:pt x="138" y="300"/>
                  </a:lnTo>
                  <a:lnTo>
                    <a:pt x="144" y="300"/>
                  </a:lnTo>
                  <a:lnTo>
                    <a:pt x="150" y="300"/>
                  </a:lnTo>
                  <a:lnTo>
                    <a:pt x="156" y="300"/>
                  </a:lnTo>
                  <a:lnTo>
                    <a:pt x="162" y="300"/>
                  </a:lnTo>
                  <a:lnTo>
                    <a:pt x="168" y="300"/>
                  </a:lnTo>
                  <a:lnTo>
                    <a:pt x="174" y="300"/>
                  </a:lnTo>
                  <a:lnTo>
                    <a:pt x="180" y="300"/>
                  </a:lnTo>
                  <a:lnTo>
                    <a:pt x="186" y="300"/>
                  </a:lnTo>
                  <a:lnTo>
                    <a:pt x="192" y="300"/>
                  </a:lnTo>
                  <a:lnTo>
                    <a:pt x="198" y="300"/>
                  </a:lnTo>
                  <a:lnTo>
                    <a:pt x="204" y="300"/>
                  </a:lnTo>
                  <a:lnTo>
                    <a:pt x="210" y="300"/>
                  </a:lnTo>
                  <a:lnTo>
                    <a:pt x="216" y="300"/>
                  </a:lnTo>
                  <a:lnTo>
                    <a:pt x="222" y="300"/>
                  </a:lnTo>
                  <a:lnTo>
                    <a:pt x="228" y="300"/>
                  </a:lnTo>
                  <a:lnTo>
                    <a:pt x="234" y="300"/>
                  </a:lnTo>
                  <a:lnTo>
                    <a:pt x="240" y="300"/>
                  </a:lnTo>
                  <a:lnTo>
                    <a:pt x="246" y="300"/>
                  </a:lnTo>
                  <a:lnTo>
                    <a:pt x="252" y="300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70" y="300"/>
                  </a:lnTo>
                  <a:lnTo>
                    <a:pt x="276" y="300"/>
                  </a:lnTo>
                  <a:lnTo>
                    <a:pt x="282" y="300"/>
                  </a:lnTo>
                  <a:lnTo>
                    <a:pt x="288" y="300"/>
                  </a:lnTo>
                  <a:lnTo>
                    <a:pt x="294" y="300"/>
                  </a:lnTo>
                  <a:lnTo>
                    <a:pt x="300" y="300"/>
                  </a:lnTo>
                  <a:lnTo>
                    <a:pt x="306" y="300"/>
                  </a:lnTo>
                  <a:lnTo>
                    <a:pt x="312" y="300"/>
                  </a:lnTo>
                  <a:lnTo>
                    <a:pt x="318" y="294"/>
                  </a:lnTo>
                  <a:lnTo>
                    <a:pt x="324" y="294"/>
                  </a:lnTo>
                  <a:lnTo>
                    <a:pt x="330" y="294"/>
                  </a:lnTo>
                  <a:lnTo>
                    <a:pt x="336" y="294"/>
                  </a:lnTo>
                  <a:lnTo>
                    <a:pt x="342" y="294"/>
                  </a:lnTo>
                  <a:lnTo>
                    <a:pt x="348" y="294"/>
                  </a:lnTo>
                  <a:lnTo>
                    <a:pt x="354" y="294"/>
                  </a:lnTo>
                  <a:lnTo>
                    <a:pt x="360" y="294"/>
                  </a:lnTo>
                  <a:lnTo>
                    <a:pt x="366" y="294"/>
                  </a:lnTo>
                  <a:lnTo>
                    <a:pt x="372" y="294"/>
                  </a:lnTo>
                  <a:lnTo>
                    <a:pt x="378" y="288"/>
                  </a:lnTo>
                  <a:lnTo>
                    <a:pt x="384" y="288"/>
                  </a:lnTo>
                  <a:lnTo>
                    <a:pt x="390" y="288"/>
                  </a:lnTo>
                  <a:lnTo>
                    <a:pt x="396" y="288"/>
                  </a:lnTo>
                  <a:lnTo>
                    <a:pt x="402" y="288"/>
                  </a:lnTo>
                  <a:lnTo>
                    <a:pt x="408" y="288"/>
                  </a:lnTo>
                  <a:lnTo>
                    <a:pt x="414" y="282"/>
                  </a:lnTo>
                  <a:lnTo>
                    <a:pt x="420" y="282"/>
                  </a:lnTo>
                  <a:lnTo>
                    <a:pt x="426" y="282"/>
                  </a:lnTo>
                  <a:lnTo>
                    <a:pt x="432" y="282"/>
                  </a:lnTo>
                  <a:lnTo>
                    <a:pt x="438" y="282"/>
                  </a:lnTo>
                  <a:lnTo>
                    <a:pt x="444" y="276"/>
                  </a:lnTo>
                  <a:lnTo>
                    <a:pt x="450" y="276"/>
                  </a:lnTo>
                  <a:lnTo>
                    <a:pt x="456" y="276"/>
                  </a:lnTo>
                  <a:lnTo>
                    <a:pt x="462" y="276"/>
                  </a:lnTo>
                  <a:lnTo>
                    <a:pt x="468" y="270"/>
                  </a:lnTo>
                  <a:lnTo>
                    <a:pt x="474" y="270"/>
                  </a:lnTo>
                  <a:lnTo>
                    <a:pt x="480" y="264"/>
                  </a:lnTo>
                  <a:lnTo>
                    <a:pt x="486" y="264"/>
                  </a:lnTo>
                  <a:lnTo>
                    <a:pt x="492" y="264"/>
                  </a:lnTo>
                  <a:lnTo>
                    <a:pt x="498" y="258"/>
                  </a:lnTo>
                  <a:lnTo>
                    <a:pt x="504" y="258"/>
                  </a:lnTo>
                  <a:lnTo>
                    <a:pt x="510" y="258"/>
                  </a:lnTo>
                  <a:lnTo>
                    <a:pt x="516" y="252"/>
                  </a:lnTo>
                  <a:lnTo>
                    <a:pt x="522" y="246"/>
                  </a:lnTo>
                  <a:lnTo>
                    <a:pt x="528" y="246"/>
                  </a:lnTo>
                  <a:lnTo>
                    <a:pt x="534" y="246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52" y="234"/>
                  </a:lnTo>
                  <a:lnTo>
                    <a:pt x="558" y="228"/>
                  </a:lnTo>
                  <a:lnTo>
                    <a:pt x="564" y="222"/>
                  </a:lnTo>
                  <a:lnTo>
                    <a:pt x="570" y="222"/>
                  </a:lnTo>
                  <a:lnTo>
                    <a:pt x="576" y="216"/>
                  </a:lnTo>
                  <a:lnTo>
                    <a:pt x="582" y="210"/>
                  </a:lnTo>
                  <a:lnTo>
                    <a:pt x="588" y="210"/>
                  </a:lnTo>
                  <a:lnTo>
                    <a:pt x="594" y="204"/>
                  </a:lnTo>
                  <a:lnTo>
                    <a:pt x="606" y="192"/>
                  </a:lnTo>
                  <a:lnTo>
                    <a:pt x="600" y="192"/>
                  </a:lnTo>
                  <a:lnTo>
                    <a:pt x="606" y="192"/>
                  </a:lnTo>
                  <a:lnTo>
                    <a:pt x="612" y="186"/>
                  </a:lnTo>
                  <a:lnTo>
                    <a:pt x="618" y="180"/>
                  </a:lnTo>
                  <a:lnTo>
                    <a:pt x="624" y="174"/>
                  </a:lnTo>
                  <a:lnTo>
                    <a:pt x="630" y="168"/>
                  </a:lnTo>
                  <a:lnTo>
                    <a:pt x="636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8"/>
                  </a:lnTo>
                  <a:lnTo>
                    <a:pt x="660" y="132"/>
                  </a:lnTo>
                  <a:lnTo>
                    <a:pt x="666" y="126"/>
                  </a:lnTo>
                  <a:lnTo>
                    <a:pt x="672" y="120"/>
                  </a:lnTo>
                  <a:lnTo>
                    <a:pt x="678" y="108"/>
                  </a:lnTo>
                  <a:lnTo>
                    <a:pt x="678" y="102"/>
                  </a:lnTo>
                  <a:lnTo>
                    <a:pt x="684" y="96"/>
                  </a:lnTo>
                  <a:lnTo>
                    <a:pt x="690" y="84"/>
                  </a:lnTo>
                  <a:lnTo>
                    <a:pt x="696" y="78"/>
                  </a:lnTo>
                  <a:lnTo>
                    <a:pt x="702" y="66"/>
                  </a:lnTo>
                  <a:lnTo>
                    <a:pt x="708" y="60"/>
                  </a:lnTo>
                  <a:lnTo>
                    <a:pt x="714" y="48"/>
                  </a:lnTo>
                  <a:lnTo>
                    <a:pt x="720" y="42"/>
                  </a:lnTo>
                  <a:lnTo>
                    <a:pt x="720" y="30"/>
                  </a:lnTo>
                  <a:lnTo>
                    <a:pt x="726" y="24"/>
                  </a:lnTo>
                  <a:lnTo>
                    <a:pt x="732" y="12"/>
                  </a:lnTo>
                  <a:lnTo>
                    <a:pt x="738" y="0"/>
                  </a:lnTo>
                </a:path>
              </a:pathLst>
            </a:custGeom>
            <a:noFill/>
            <a:ln w="34925" cap="flat">
              <a:solidFill>
                <a:srgbClr val="FFFF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86"/>
            <p:cNvSpPr>
              <a:spLocks/>
            </p:cNvSpPr>
            <p:nvPr/>
          </p:nvSpPr>
          <p:spPr bwMode="auto">
            <a:xfrm>
              <a:off x="2324100" y="990600"/>
              <a:ext cx="1066800" cy="2771775"/>
            </a:xfrm>
            <a:custGeom>
              <a:avLst/>
              <a:gdLst>
                <a:gd name="T0" fmla="*/ 12 w 672"/>
                <a:gd name="T1" fmla="*/ 1722 h 1746"/>
                <a:gd name="T2" fmla="*/ 24 w 672"/>
                <a:gd name="T3" fmla="*/ 1692 h 1746"/>
                <a:gd name="T4" fmla="*/ 42 w 672"/>
                <a:gd name="T5" fmla="*/ 1650 h 1746"/>
                <a:gd name="T6" fmla="*/ 60 w 672"/>
                <a:gd name="T7" fmla="*/ 1614 h 1746"/>
                <a:gd name="T8" fmla="*/ 72 w 672"/>
                <a:gd name="T9" fmla="*/ 1566 h 1746"/>
                <a:gd name="T10" fmla="*/ 90 w 672"/>
                <a:gd name="T11" fmla="*/ 1524 h 1746"/>
                <a:gd name="T12" fmla="*/ 102 w 672"/>
                <a:gd name="T13" fmla="*/ 1476 h 1746"/>
                <a:gd name="T14" fmla="*/ 120 w 672"/>
                <a:gd name="T15" fmla="*/ 1422 h 1746"/>
                <a:gd name="T16" fmla="*/ 138 w 672"/>
                <a:gd name="T17" fmla="*/ 1368 h 1746"/>
                <a:gd name="T18" fmla="*/ 150 w 672"/>
                <a:gd name="T19" fmla="*/ 1314 h 1746"/>
                <a:gd name="T20" fmla="*/ 168 w 672"/>
                <a:gd name="T21" fmla="*/ 1254 h 1746"/>
                <a:gd name="T22" fmla="*/ 180 w 672"/>
                <a:gd name="T23" fmla="*/ 1194 h 1746"/>
                <a:gd name="T24" fmla="*/ 198 w 672"/>
                <a:gd name="T25" fmla="*/ 1134 h 1746"/>
                <a:gd name="T26" fmla="*/ 216 w 672"/>
                <a:gd name="T27" fmla="*/ 1074 h 1746"/>
                <a:gd name="T28" fmla="*/ 228 w 672"/>
                <a:gd name="T29" fmla="*/ 1008 h 1746"/>
                <a:gd name="T30" fmla="*/ 246 w 672"/>
                <a:gd name="T31" fmla="*/ 942 h 1746"/>
                <a:gd name="T32" fmla="*/ 264 w 672"/>
                <a:gd name="T33" fmla="*/ 870 h 1746"/>
                <a:gd name="T34" fmla="*/ 276 w 672"/>
                <a:gd name="T35" fmla="*/ 804 h 1746"/>
                <a:gd name="T36" fmla="*/ 294 w 672"/>
                <a:gd name="T37" fmla="*/ 738 h 1746"/>
                <a:gd name="T38" fmla="*/ 306 w 672"/>
                <a:gd name="T39" fmla="*/ 672 h 1746"/>
                <a:gd name="T40" fmla="*/ 324 w 672"/>
                <a:gd name="T41" fmla="*/ 606 h 1746"/>
                <a:gd name="T42" fmla="*/ 342 w 672"/>
                <a:gd name="T43" fmla="*/ 540 h 1746"/>
                <a:gd name="T44" fmla="*/ 354 w 672"/>
                <a:gd name="T45" fmla="*/ 480 h 1746"/>
                <a:gd name="T46" fmla="*/ 372 w 672"/>
                <a:gd name="T47" fmla="*/ 414 h 1746"/>
                <a:gd name="T48" fmla="*/ 384 w 672"/>
                <a:gd name="T49" fmla="*/ 360 h 1746"/>
                <a:gd name="T50" fmla="*/ 402 w 672"/>
                <a:gd name="T51" fmla="*/ 300 h 1746"/>
                <a:gd name="T52" fmla="*/ 420 w 672"/>
                <a:gd name="T53" fmla="*/ 252 h 1746"/>
                <a:gd name="T54" fmla="*/ 432 w 672"/>
                <a:gd name="T55" fmla="*/ 204 h 1746"/>
                <a:gd name="T56" fmla="*/ 450 w 672"/>
                <a:gd name="T57" fmla="*/ 162 h 1746"/>
                <a:gd name="T58" fmla="*/ 462 w 672"/>
                <a:gd name="T59" fmla="*/ 120 h 1746"/>
                <a:gd name="T60" fmla="*/ 480 w 672"/>
                <a:gd name="T61" fmla="*/ 84 h 1746"/>
                <a:gd name="T62" fmla="*/ 498 w 672"/>
                <a:gd name="T63" fmla="*/ 54 h 1746"/>
                <a:gd name="T64" fmla="*/ 510 w 672"/>
                <a:gd name="T65" fmla="*/ 36 h 1746"/>
                <a:gd name="T66" fmla="*/ 528 w 672"/>
                <a:gd name="T67" fmla="*/ 18 h 1746"/>
                <a:gd name="T68" fmla="*/ 546 w 672"/>
                <a:gd name="T69" fmla="*/ 0 h 1746"/>
                <a:gd name="T70" fmla="*/ 564 w 672"/>
                <a:gd name="T71" fmla="*/ 0 h 1746"/>
                <a:gd name="T72" fmla="*/ 582 w 672"/>
                <a:gd name="T73" fmla="*/ 0 h 1746"/>
                <a:gd name="T74" fmla="*/ 600 w 672"/>
                <a:gd name="T75" fmla="*/ 12 h 1746"/>
                <a:gd name="T76" fmla="*/ 618 w 672"/>
                <a:gd name="T77" fmla="*/ 24 h 1746"/>
                <a:gd name="T78" fmla="*/ 630 w 672"/>
                <a:gd name="T79" fmla="*/ 48 h 1746"/>
                <a:gd name="T80" fmla="*/ 648 w 672"/>
                <a:gd name="T81" fmla="*/ 78 h 1746"/>
                <a:gd name="T82" fmla="*/ 666 w 672"/>
                <a:gd name="T83" fmla="*/ 108 h 1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2" h="1746">
                  <a:moveTo>
                    <a:pt x="0" y="1746"/>
                  </a:moveTo>
                  <a:lnTo>
                    <a:pt x="6" y="1734"/>
                  </a:lnTo>
                  <a:lnTo>
                    <a:pt x="12" y="1722"/>
                  </a:lnTo>
                  <a:lnTo>
                    <a:pt x="18" y="1716"/>
                  </a:lnTo>
                  <a:lnTo>
                    <a:pt x="24" y="1704"/>
                  </a:lnTo>
                  <a:lnTo>
                    <a:pt x="24" y="1692"/>
                  </a:lnTo>
                  <a:lnTo>
                    <a:pt x="30" y="1680"/>
                  </a:lnTo>
                  <a:lnTo>
                    <a:pt x="36" y="1662"/>
                  </a:lnTo>
                  <a:lnTo>
                    <a:pt x="42" y="1650"/>
                  </a:lnTo>
                  <a:lnTo>
                    <a:pt x="48" y="1638"/>
                  </a:lnTo>
                  <a:lnTo>
                    <a:pt x="54" y="1626"/>
                  </a:lnTo>
                  <a:lnTo>
                    <a:pt x="60" y="1614"/>
                  </a:lnTo>
                  <a:lnTo>
                    <a:pt x="60" y="1596"/>
                  </a:lnTo>
                  <a:lnTo>
                    <a:pt x="66" y="1584"/>
                  </a:lnTo>
                  <a:lnTo>
                    <a:pt x="72" y="1566"/>
                  </a:lnTo>
                  <a:lnTo>
                    <a:pt x="78" y="1554"/>
                  </a:lnTo>
                  <a:lnTo>
                    <a:pt x="84" y="1536"/>
                  </a:lnTo>
                  <a:lnTo>
                    <a:pt x="90" y="1524"/>
                  </a:lnTo>
                  <a:lnTo>
                    <a:pt x="96" y="1506"/>
                  </a:lnTo>
                  <a:lnTo>
                    <a:pt x="102" y="1494"/>
                  </a:lnTo>
                  <a:lnTo>
                    <a:pt x="102" y="1476"/>
                  </a:lnTo>
                  <a:lnTo>
                    <a:pt x="108" y="1458"/>
                  </a:lnTo>
                  <a:lnTo>
                    <a:pt x="114" y="1440"/>
                  </a:lnTo>
                  <a:lnTo>
                    <a:pt x="120" y="1422"/>
                  </a:lnTo>
                  <a:lnTo>
                    <a:pt x="126" y="1404"/>
                  </a:lnTo>
                  <a:lnTo>
                    <a:pt x="132" y="1386"/>
                  </a:lnTo>
                  <a:lnTo>
                    <a:pt x="138" y="1368"/>
                  </a:lnTo>
                  <a:lnTo>
                    <a:pt x="144" y="1350"/>
                  </a:lnTo>
                  <a:lnTo>
                    <a:pt x="144" y="1332"/>
                  </a:lnTo>
                  <a:lnTo>
                    <a:pt x="150" y="1314"/>
                  </a:lnTo>
                  <a:lnTo>
                    <a:pt x="156" y="1296"/>
                  </a:lnTo>
                  <a:lnTo>
                    <a:pt x="162" y="1278"/>
                  </a:lnTo>
                  <a:lnTo>
                    <a:pt x="168" y="1254"/>
                  </a:lnTo>
                  <a:lnTo>
                    <a:pt x="174" y="1236"/>
                  </a:lnTo>
                  <a:lnTo>
                    <a:pt x="180" y="1218"/>
                  </a:lnTo>
                  <a:lnTo>
                    <a:pt x="180" y="1194"/>
                  </a:lnTo>
                  <a:lnTo>
                    <a:pt x="186" y="1176"/>
                  </a:lnTo>
                  <a:lnTo>
                    <a:pt x="192" y="1158"/>
                  </a:lnTo>
                  <a:lnTo>
                    <a:pt x="198" y="1134"/>
                  </a:lnTo>
                  <a:lnTo>
                    <a:pt x="204" y="1116"/>
                  </a:lnTo>
                  <a:lnTo>
                    <a:pt x="210" y="1092"/>
                  </a:lnTo>
                  <a:lnTo>
                    <a:pt x="216" y="1074"/>
                  </a:lnTo>
                  <a:lnTo>
                    <a:pt x="222" y="1050"/>
                  </a:lnTo>
                  <a:lnTo>
                    <a:pt x="222" y="1026"/>
                  </a:lnTo>
                  <a:lnTo>
                    <a:pt x="228" y="1008"/>
                  </a:lnTo>
                  <a:lnTo>
                    <a:pt x="234" y="984"/>
                  </a:lnTo>
                  <a:lnTo>
                    <a:pt x="240" y="960"/>
                  </a:lnTo>
                  <a:lnTo>
                    <a:pt x="246" y="942"/>
                  </a:lnTo>
                  <a:lnTo>
                    <a:pt x="252" y="918"/>
                  </a:lnTo>
                  <a:lnTo>
                    <a:pt x="258" y="894"/>
                  </a:lnTo>
                  <a:lnTo>
                    <a:pt x="264" y="870"/>
                  </a:lnTo>
                  <a:lnTo>
                    <a:pt x="264" y="852"/>
                  </a:lnTo>
                  <a:lnTo>
                    <a:pt x="270" y="828"/>
                  </a:lnTo>
                  <a:lnTo>
                    <a:pt x="276" y="804"/>
                  </a:lnTo>
                  <a:lnTo>
                    <a:pt x="282" y="786"/>
                  </a:lnTo>
                  <a:lnTo>
                    <a:pt x="288" y="762"/>
                  </a:lnTo>
                  <a:lnTo>
                    <a:pt x="294" y="738"/>
                  </a:lnTo>
                  <a:lnTo>
                    <a:pt x="300" y="714"/>
                  </a:lnTo>
                  <a:lnTo>
                    <a:pt x="306" y="696"/>
                  </a:lnTo>
                  <a:lnTo>
                    <a:pt x="306" y="672"/>
                  </a:lnTo>
                  <a:lnTo>
                    <a:pt x="312" y="648"/>
                  </a:lnTo>
                  <a:lnTo>
                    <a:pt x="318" y="630"/>
                  </a:lnTo>
                  <a:lnTo>
                    <a:pt x="324" y="606"/>
                  </a:lnTo>
                  <a:lnTo>
                    <a:pt x="330" y="582"/>
                  </a:lnTo>
                  <a:lnTo>
                    <a:pt x="336" y="564"/>
                  </a:lnTo>
                  <a:lnTo>
                    <a:pt x="342" y="540"/>
                  </a:lnTo>
                  <a:lnTo>
                    <a:pt x="342" y="522"/>
                  </a:lnTo>
                  <a:lnTo>
                    <a:pt x="348" y="498"/>
                  </a:lnTo>
                  <a:lnTo>
                    <a:pt x="354" y="480"/>
                  </a:lnTo>
                  <a:lnTo>
                    <a:pt x="360" y="456"/>
                  </a:lnTo>
                  <a:lnTo>
                    <a:pt x="366" y="438"/>
                  </a:lnTo>
                  <a:lnTo>
                    <a:pt x="372" y="414"/>
                  </a:lnTo>
                  <a:lnTo>
                    <a:pt x="378" y="396"/>
                  </a:lnTo>
                  <a:lnTo>
                    <a:pt x="384" y="378"/>
                  </a:lnTo>
                  <a:lnTo>
                    <a:pt x="384" y="360"/>
                  </a:lnTo>
                  <a:lnTo>
                    <a:pt x="390" y="342"/>
                  </a:lnTo>
                  <a:lnTo>
                    <a:pt x="396" y="318"/>
                  </a:lnTo>
                  <a:lnTo>
                    <a:pt x="402" y="300"/>
                  </a:lnTo>
                  <a:lnTo>
                    <a:pt x="408" y="288"/>
                  </a:lnTo>
                  <a:lnTo>
                    <a:pt x="414" y="270"/>
                  </a:lnTo>
                  <a:lnTo>
                    <a:pt x="420" y="252"/>
                  </a:lnTo>
                  <a:lnTo>
                    <a:pt x="426" y="234"/>
                  </a:lnTo>
                  <a:lnTo>
                    <a:pt x="426" y="216"/>
                  </a:lnTo>
                  <a:lnTo>
                    <a:pt x="432" y="204"/>
                  </a:lnTo>
                  <a:lnTo>
                    <a:pt x="438" y="186"/>
                  </a:lnTo>
                  <a:lnTo>
                    <a:pt x="444" y="174"/>
                  </a:lnTo>
                  <a:lnTo>
                    <a:pt x="450" y="162"/>
                  </a:lnTo>
                  <a:lnTo>
                    <a:pt x="456" y="144"/>
                  </a:lnTo>
                  <a:lnTo>
                    <a:pt x="462" y="132"/>
                  </a:lnTo>
                  <a:lnTo>
                    <a:pt x="462" y="120"/>
                  </a:lnTo>
                  <a:lnTo>
                    <a:pt x="468" y="108"/>
                  </a:lnTo>
                  <a:lnTo>
                    <a:pt x="474" y="96"/>
                  </a:lnTo>
                  <a:lnTo>
                    <a:pt x="480" y="84"/>
                  </a:lnTo>
                  <a:lnTo>
                    <a:pt x="486" y="78"/>
                  </a:lnTo>
                  <a:lnTo>
                    <a:pt x="492" y="66"/>
                  </a:lnTo>
                  <a:lnTo>
                    <a:pt x="498" y="54"/>
                  </a:lnTo>
                  <a:lnTo>
                    <a:pt x="504" y="48"/>
                  </a:lnTo>
                  <a:lnTo>
                    <a:pt x="504" y="42"/>
                  </a:lnTo>
                  <a:lnTo>
                    <a:pt x="510" y="36"/>
                  </a:lnTo>
                  <a:lnTo>
                    <a:pt x="516" y="24"/>
                  </a:lnTo>
                  <a:lnTo>
                    <a:pt x="522" y="18"/>
                  </a:lnTo>
                  <a:lnTo>
                    <a:pt x="528" y="18"/>
                  </a:lnTo>
                  <a:lnTo>
                    <a:pt x="534" y="12"/>
                  </a:lnTo>
                  <a:lnTo>
                    <a:pt x="540" y="6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6"/>
                  </a:lnTo>
                  <a:lnTo>
                    <a:pt x="594" y="6"/>
                  </a:lnTo>
                  <a:lnTo>
                    <a:pt x="600" y="12"/>
                  </a:lnTo>
                  <a:lnTo>
                    <a:pt x="606" y="18"/>
                  </a:lnTo>
                  <a:lnTo>
                    <a:pt x="612" y="18"/>
                  </a:lnTo>
                  <a:lnTo>
                    <a:pt x="618" y="24"/>
                  </a:lnTo>
                  <a:lnTo>
                    <a:pt x="624" y="36"/>
                  </a:lnTo>
                  <a:lnTo>
                    <a:pt x="624" y="42"/>
                  </a:lnTo>
                  <a:lnTo>
                    <a:pt x="630" y="48"/>
                  </a:lnTo>
                  <a:lnTo>
                    <a:pt x="636" y="54"/>
                  </a:lnTo>
                  <a:lnTo>
                    <a:pt x="642" y="66"/>
                  </a:lnTo>
                  <a:lnTo>
                    <a:pt x="648" y="78"/>
                  </a:lnTo>
                  <a:lnTo>
                    <a:pt x="654" y="84"/>
                  </a:lnTo>
                  <a:lnTo>
                    <a:pt x="660" y="96"/>
                  </a:lnTo>
                  <a:lnTo>
                    <a:pt x="666" y="108"/>
                  </a:lnTo>
                  <a:lnTo>
                    <a:pt x="666" y="120"/>
                  </a:lnTo>
                  <a:lnTo>
                    <a:pt x="672" y="132"/>
                  </a:lnTo>
                </a:path>
              </a:pathLst>
            </a:custGeom>
            <a:noFill/>
            <a:ln w="34925" cap="flat">
              <a:solidFill>
                <a:srgbClr val="FFFF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87"/>
            <p:cNvSpPr>
              <a:spLocks/>
            </p:cNvSpPr>
            <p:nvPr/>
          </p:nvSpPr>
          <p:spPr bwMode="auto">
            <a:xfrm>
              <a:off x="3390900" y="1200150"/>
              <a:ext cx="1076325" cy="2962275"/>
            </a:xfrm>
            <a:custGeom>
              <a:avLst/>
              <a:gdLst>
                <a:gd name="T0" fmla="*/ 12 w 678"/>
                <a:gd name="T1" fmla="*/ 30 h 1866"/>
                <a:gd name="T2" fmla="*/ 30 w 678"/>
                <a:gd name="T3" fmla="*/ 72 h 1866"/>
                <a:gd name="T4" fmla="*/ 42 w 678"/>
                <a:gd name="T5" fmla="*/ 120 h 1866"/>
                <a:gd name="T6" fmla="*/ 60 w 678"/>
                <a:gd name="T7" fmla="*/ 168 h 1866"/>
                <a:gd name="T8" fmla="*/ 72 w 678"/>
                <a:gd name="T9" fmla="*/ 228 h 1866"/>
                <a:gd name="T10" fmla="*/ 90 w 678"/>
                <a:gd name="T11" fmla="*/ 282 h 1866"/>
                <a:gd name="T12" fmla="*/ 108 w 678"/>
                <a:gd name="T13" fmla="*/ 348 h 1866"/>
                <a:gd name="T14" fmla="*/ 120 w 678"/>
                <a:gd name="T15" fmla="*/ 408 h 1866"/>
                <a:gd name="T16" fmla="*/ 138 w 678"/>
                <a:gd name="T17" fmla="*/ 474 h 1866"/>
                <a:gd name="T18" fmla="*/ 156 w 678"/>
                <a:gd name="T19" fmla="*/ 540 h 1866"/>
                <a:gd name="T20" fmla="*/ 168 w 678"/>
                <a:gd name="T21" fmla="*/ 606 h 1866"/>
                <a:gd name="T22" fmla="*/ 186 w 678"/>
                <a:gd name="T23" fmla="*/ 672 h 1866"/>
                <a:gd name="T24" fmla="*/ 198 w 678"/>
                <a:gd name="T25" fmla="*/ 738 h 1866"/>
                <a:gd name="T26" fmla="*/ 216 w 678"/>
                <a:gd name="T27" fmla="*/ 810 h 1866"/>
                <a:gd name="T28" fmla="*/ 234 w 678"/>
                <a:gd name="T29" fmla="*/ 876 h 1866"/>
                <a:gd name="T30" fmla="*/ 246 w 678"/>
                <a:gd name="T31" fmla="*/ 942 h 1866"/>
                <a:gd name="T32" fmla="*/ 264 w 678"/>
                <a:gd name="T33" fmla="*/ 1002 h 1866"/>
                <a:gd name="T34" fmla="*/ 276 w 678"/>
                <a:gd name="T35" fmla="*/ 1062 h 1866"/>
                <a:gd name="T36" fmla="*/ 294 w 678"/>
                <a:gd name="T37" fmla="*/ 1122 h 1866"/>
                <a:gd name="T38" fmla="*/ 312 w 678"/>
                <a:gd name="T39" fmla="*/ 1182 h 1866"/>
                <a:gd name="T40" fmla="*/ 324 w 678"/>
                <a:gd name="T41" fmla="*/ 1236 h 1866"/>
                <a:gd name="T42" fmla="*/ 342 w 678"/>
                <a:gd name="T43" fmla="*/ 1290 h 1866"/>
                <a:gd name="T44" fmla="*/ 354 w 678"/>
                <a:gd name="T45" fmla="*/ 1344 h 1866"/>
                <a:gd name="T46" fmla="*/ 372 w 678"/>
                <a:gd name="T47" fmla="*/ 1392 h 1866"/>
                <a:gd name="T48" fmla="*/ 390 w 678"/>
                <a:gd name="T49" fmla="*/ 1434 h 1866"/>
                <a:gd name="T50" fmla="*/ 402 w 678"/>
                <a:gd name="T51" fmla="*/ 1482 h 1866"/>
                <a:gd name="T52" fmla="*/ 420 w 678"/>
                <a:gd name="T53" fmla="*/ 1518 h 1866"/>
                <a:gd name="T54" fmla="*/ 432 w 678"/>
                <a:gd name="T55" fmla="*/ 1560 h 1866"/>
                <a:gd name="T56" fmla="*/ 450 w 678"/>
                <a:gd name="T57" fmla="*/ 1590 h 1866"/>
                <a:gd name="T58" fmla="*/ 468 w 678"/>
                <a:gd name="T59" fmla="*/ 1626 h 1866"/>
                <a:gd name="T60" fmla="*/ 480 w 678"/>
                <a:gd name="T61" fmla="*/ 1656 h 1866"/>
                <a:gd name="T62" fmla="*/ 498 w 678"/>
                <a:gd name="T63" fmla="*/ 1680 h 1866"/>
                <a:gd name="T64" fmla="*/ 516 w 678"/>
                <a:gd name="T65" fmla="*/ 1710 h 1866"/>
                <a:gd name="T66" fmla="*/ 528 w 678"/>
                <a:gd name="T67" fmla="*/ 1734 h 1866"/>
                <a:gd name="T68" fmla="*/ 546 w 678"/>
                <a:gd name="T69" fmla="*/ 1752 h 1866"/>
                <a:gd name="T70" fmla="*/ 558 w 678"/>
                <a:gd name="T71" fmla="*/ 1770 h 1866"/>
                <a:gd name="T72" fmla="*/ 576 w 678"/>
                <a:gd name="T73" fmla="*/ 1788 h 1866"/>
                <a:gd name="T74" fmla="*/ 594 w 678"/>
                <a:gd name="T75" fmla="*/ 1806 h 1866"/>
                <a:gd name="T76" fmla="*/ 612 w 678"/>
                <a:gd name="T77" fmla="*/ 1824 h 1866"/>
                <a:gd name="T78" fmla="*/ 630 w 678"/>
                <a:gd name="T79" fmla="*/ 1836 h 1866"/>
                <a:gd name="T80" fmla="*/ 648 w 678"/>
                <a:gd name="T81" fmla="*/ 1848 h 1866"/>
                <a:gd name="T82" fmla="*/ 666 w 678"/>
                <a:gd name="T83" fmla="*/ 1860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8" h="1866">
                  <a:moveTo>
                    <a:pt x="0" y="0"/>
                  </a:moveTo>
                  <a:lnTo>
                    <a:pt x="6" y="12"/>
                  </a:lnTo>
                  <a:lnTo>
                    <a:pt x="12" y="30"/>
                  </a:lnTo>
                  <a:lnTo>
                    <a:pt x="18" y="42"/>
                  </a:lnTo>
                  <a:lnTo>
                    <a:pt x="24" y="54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102"/>
                  </a:lnTo>
                  <a:lnTo>
                    <a:pt x="42" y="120"/>
                  </a:lnTo>
                  <a:lnTo>
                    <a:pt x="48" y="138"/>
                  </a:lnTo>
                  <a:lnTo>
                    <a:pt x="54" y="156"/>
                  </a:lnTo>
                  <a:lnTo>
                    <a:pt x="60" y="168"/>
                  </a:lnTo>
                  <a:lnTo>
                    <a:pt x="66" y="186"/>
                  </a:lnTo>
                  <a:lnTo>
                    <a:pt x="72" y="210"/>
                  </a:lnTo>
                  <a:lnTo>
                    <a:pt x="72" y="228"/>
                  </a:lnTo>
                  <a:lnTo>
                    <a:pt x="78" y="246"/>
                  </a:lnTo>
                  <a:lnTo>
                    <a:pt x="84" y="264"/>
                  </a:lnTo>
                  <a:lnTo>
                    <a:pt x="90" y="282"/>
                  </a:lnTo>
                  <a:lnTo>
                    <a:pt x="96" y="306"/>
                  </a:lnTo>
                  <a:lnTo>
                    <a:pt x="102" y="324"/>
                  </a:lnTo>
                  <a:lnTo>
                    <a:pt x="108" y="348"/>
                  </a:lnTo>
                  <a:lnTo>
                    <a:pt x="114" y="366"/>
                  </a:lnTo>
                  <a:lnTo>
                    <a:pt x="114" y="390"/>
                  </a:lnTo>
                  <a:lnTo>
                    <a:pt x="120" y="408"/>
                  </a:lnTo>
                  <a:lnTo>
                    <a:pt x="126" y="432"/>
                  </a:lnTo>
                  <a:lnTo>
                    <a:pt x="132" y="450"/>
                  </a:lnTo>
                  <a:lnTo>
                    <a:pt x="138" y="474"/>
                  </a:lnTo>
                  <a:lnTo>
                    <a:pt x="144" y="498"/>
                  </a:lnTo>
                  <a:lnTo>
                    <a:pt x="150" y="516"/>
                  </a:lnTo>
                  <a:lnTo>
                    <a:pt x="156" y="540"/>
                  </a:lnTo>
                  <a:lnTo>
                    <a:pt x="156" y="564"/>
                  </a:lnTo>
                  <a:lnTo>
                    <a:pt x="162" y="582"/>
                  </a:lnTo>
                  <a:lnTo>
                    <a:pt x="168" y="606"/>
                  </a:lnTo>
                  <a:lnTo>
                    <a:pt x="174" y="630"/>
                  </a:lnTo>
                  <a:lnTo>
                    <a:pt x="180" y="654"/>
                  </a:lnTo>
                  <a:lnTo>
                    <a:pt x="186" y="672"/>
                  </a:lnTo>
                  <a:lnTo>
                    <a:pt x="192" y="696"/>
                  </a:lnTo>
                  <a:lnTo>
                    <a:pt x="192" y="720"/>
                  </a:lnTo>
                  <a:lnTo>
                    <a:pt x="198" y="738"/>
                  </a:lnTo>
                  <a:lnTo>
                    <a:pt x="204" y="762"/>
                  </a:lnTo>
                  <a:lnTo>
                    <a:pt x="210" y="786"/>
                  </a:lnTo>
                  <a:lnTo>
                    <a:pt x="216" y="810"/>
                  </a:lnTo>
                  <a:lnTo>
                    <a:pt x="222" y="828"/>
                  </a:lnTo>
                  <a:lnTo>
                    <a:pt x="228" y="852"/>
                  </a:lnTo>
                  <a:lnTo>
                    <a:pt x="234" y="876"/>
                  </a:lnTo>
                  <a:lnTo>
                    <a:pt x="234" y="894"/>
                  </a:lnTo>
                  <a:lnTo>
                    <a:pt x="240" y="918"/>
                  </a:lnTo>
                  <a:lnTo>
                    <a:pt x="246" y="942"/>
                  </a:lnTo>
                  <a:lnTo>
                    <a:pt x="252" y="960"/>
                  </a:lnTo>
                  <a:lnTo>
                    <a:pt x="258" y="984"/>
                  </a:lnTo>
                  <a:lnTo>
                    <a:pt x="264" y="1002"/>
                  </a:lnTo>
                  <a:lnTo>
                    <a:pt x="270" y="1026"/>
                  </a:lnTo>
                  <a:lnTo>
                    <a:pt x="276" y="1044"/>
                  </a:lnTo>
                  <a:lnTo>
                    <a:pt x="276" y="1062"/>
                  </a:lnTo>
                  <a:lnTo>
                    <a:pt x="282" y="1086"/>
                  </a:lnTo>
                  <a:lnTo>
                    <a:pt x="288" y="1104"/>
                  </a:lnTo>
                  <a:lnTo>
                    <a:pt x="294" y="1122"/>
                  </a:lnTo>
                  <a:lnTo>
                    <a:pt x="300" y="1146"/>
                  </a:lnTo>
                  <a:lnTo>
                    <a:pt x="306" y="1164"/>
                  </a:lnTo>
                  <a:lnTo>
                    <a:pt x="312" y="1182"/>
                  </a:lnTo>
                  <a:lnTo>
                    <a:pt x="312" y="1200"/>
                  </a:lnTo>
                  <a:lnTo>
                    <a:pt x="318" y="1218"/>
                  </a:lnTo>
                  <a:lnTo>
                    <a:pt x="324" y="1236"/>
                  </a:lnTo>
                  <a:lnTo>
                    <a:pt x="330" y="1254"/>
                  </a:lnTo>
                  <a:lnTo>
                    <a:pt x="336" y="1272"/>
                  </a:lnTo>
                  <a:lnTo>
                    <a:pt x="342" y="1290"/>
                  </a:lnTo>
                  <a:lnTo>
                    <a:pt x="348" y="1308"/>
                  </a:lnTo>
                  <a:lnTo>
                    <a:pt x="354" y="1326"/>
                  </a:lnTo>
                  <a:lnTo>
                    <a:pt x="354" y="1344"/>
                  </a:lnTo>
                  <a:lnTo>
                    <a:pt x="360" y="1362"/>
                  </a:lnTo>
                  <a:lnTo>
                    <a:pt x="366" y="1374"/>
                  </a:lnTo>
                  <a:lnTo>
                    <a:pt x="372" y="1392"/>
                  </a:lnTo>
                  <a:lnTo>
                    <a:pt x="378" y="1404"/>
                  </a:lnTo>
                  <a:lnTo>
                    <a:pt x="384" y="1422"/>
                  </a:lnTo>
                  <a:lnTo>
                    <a:pt x="390" y="1434"/>
                  </a:lnTo>
                  <a:lnTo>
                    <a:pt x="396" y="1452"/>
                  </a:lnTo>
                  <a:lnTo>
                    <a:pt x="396" y="1464"/>
                  </a:lnTo>
                  <a:lnTo>
                    <a:pt x="402" y="1482"/>
                  </a:lnTo>
                  <a:lnTo>
                    <a:pt x="408" y="1494"/>
                  </a:lnTo>
                  <a:lnTo>
                    <a:pt x="414" y="1506"/>
                  </a:lnTo>
                  <a:lnTo>
                    <a:pt x="420" y="1518"/>
                  </a:lnTo>
                  <a:lnTo>
                    <a:pt x="426" y="1530"/>
                  </a:lnTo>
                  <a:lnTo>
                    <a:pt x="432" y="1548"/>
                  </a:lnTo>
                  <a:lnTo>
                    <a:pt x="432" y="1560"/>
                  </a:lnTo>
                  <a:lnTo>
                    <a:pt x="438" y="1572"/>
                  </a:lnTo>
                  <a:lnTo>
                    <a:pt x="444" y="1584"/>
                  </a:lnTo>
                  <a:lnTo>
                    <a:pt x="450" y="1590"/>
                  </a:lnTo>
                  <a:lnTo>
                    <a:pt x="456" y="1602"/>
                  </a:lnTo>
                  <a:lnTo>
                    <a:pt x="462" y="1614"/>
                  </a:lnTo>
                  <a:lnTo>
                    <a:pt x="468" y="1626"/>
                  </a:lnTo>
                  <a:lnTo>
                    <a:pt x="474" y="1638"/>
                  </a:lnTo>
                  <a:lnTo>
                    <a:pt x="474" y="1644"/>
                  </a:lnTo>
                  <a:lnTo>
                    <a:pt x="480" y="1656"/>
                  </a:lnTo>
                  <a:lnTo>
                    <a:pt x="486" y="1662"/>
                  </a:lnTo>
                  <a:lnTo>
                    <a:pt x="492" y="1674"/>
                  </a:lnTo>
                  <a:lnTo>
                    <a:pt x="498" y="1680"/>
                  </a:lnTo>
                  <a:lnTo>
                    <a:pt x="504" y="1692"/>
                  </a:lnTo>
                  <a:lnTo>
                    <a:pt x="510" y="1698"/>
                  </a:lnTo>
                  <a:lnTo>
                    <a:pt x="516" y="1710"/>
                  </a:lnTo>
                  <a:lnTo>
                    <a:pt x="516" y="1716"/>
                  </a:lnTo>
                  <a:lnTo>
                    <a:pt x="522" y="1722"/>
                  </a:lnTo>
                  <a:lnTo>
                    <a:pt x="528" y="1734"/>
                  </a:lnTo>
                  <a:lnTo>
                    <a:pt x="534" y="1740"/>
                  </a:lnTo>
                  <a:lnTo>
                    <a:pt x="540" y="1746"/>
                  </a:lnTo>
                  <a:lnTo>
                    <a:pt x="546" y="1752"/>
                  </a:lnTo>
                  <a:lnTo>
                    <a:pt x="552" y="1758"/>
                  </a:lnTo>
                  <a:lnTo>
                    <a:pt x="552" y="1764"/>
                  </a:lnTo>
                  <a:lnTo>
                    <a:pt x="558" y="1770"/>
                  </a:lnTo>
                  <a:lnTo>
                    <a:pt x="564" y="1776"/>
                  </a:lnTo>
                  <a:lnTo>
                    <a:pt x="570" y="1782"/>
                  </a:lnTo>
                  <a:lnTo>
                    <a:pt x="576" y="1788"/>
                  </a:lnTo>
                  <a:lnTo>
                    <a:pt x="582" y="1794"/>
                  </a:lnTo>
                  <a:lnTo>
                    <a:pt x="588" y="1800"/>
                  </a:lnTo>
                  <a:lnTo>
                    <a:pt x="594" y="1806"/>
                  </a:lnTo>
                  <a:lnTo>
                    <a:pt x="600" y="1812"/>
                  </a:lnTo>
                  <a:lnTo>
                    <a:pt x="606" y="1818"/>
                  </a:lnTo>
                  <a:lnTo>
                    <a:pt x="612" y="1824"/>
                  </a:lnTo>
                  <a:lnTo>
                    <a:pt x="618" y="1824"/>
                  </a:lnTo>
                  <a:lnTo>
                    <a:pt x="624" y="1830"/>
                  </a:lnTo>
                  <a:lnTo>
                    <a:pt x="630" y="1836"/>
                  </a:lnTo>
                  <a:lnTo>
                    <a:pt x="636" y="1842"/>
                  </a:lnTo>
                  <a:lnTo>
                    <a:pt x="642" y="1842"/>
                  </a:lnTo>
                  <a:lnTo>
                    <a:pt x="648" y="1848"/>
                  </a:lnTo>
                  <a:lnTo>
                    <a:pt x="654" y="1854"/>
                  </a:lnTo>
                  <a:lnTo>
                    <a:pt x="660" y="1854"/>
                  </a:lnTo>
                  <a:lnTo>
                    <a:pt x="666" y="1860"/>
                  </a:lnTo>
                  <a:lnTo>
                    <a:pt x="672" y="1860"/>
                  </a:lnTo>
                  <a:lnTo>
                    <a:pt x="678" y="1866"/>
                  </a:lnTo>
                </a:path>
              </a:pathLst>
            </a:custGeom>
            <a:noFill/>
            <a:ln w="34925" cap="flat">
              <a:solidFill>
                <a:srgbClr val="FFFF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88"/>
            <p:cNvSpPr>
              <a:spLocks/>
            </p:cNvSpPr>
            <p:nvPr/>
          </p:nvSpPr>
          <p:spPr bwMode="auto">
            <a:xfrm>
              <a:off x="4467225" y="4162425"/>
              <a:ext cx="828675" cy="76200"/>
            </a:xfrm>
            <a:custGeom>
              <a:avLst/>
              <a:gdLst>
                <a:gd name="T0" fmla="*/ 6 w 522"/>
                <a:gd name="T1" fmla="*/ 0 h 48"/>
                <a:gd name="T2" fmla="*/ 18 w 522"/>
                <a:gd name="T3" fmla="*/ 6 h 48"/>
                <a:gd name="T4" fmla="*/ 30 w 522"/>
                <a:gd name="T5" fmla="*/ 12 h 48"/>
                <a:gd name="T6" fmla="*/ 42 w 522"/>
                <a:gd name="T7" fmla="*/ 18 h 48"/>
                <a:gd name="T8" fmla="*/ 54 w 522"/>
                <a:gd name="T9" fmla="*/ 18 h 48"/>
                <a:gd name="T10" fmla="*/ 66 w 522"/>
                <a:gd name="T11" fmla="*/ 24 h 48"/>
                <a:gd name="T12" fmla="*/ 78 w 522"/>
                <a:gd name="T13" fmla="*/ 30 h 48"/>
                <a:gd name="T14" fmla="*/ 90 w 522"/>
                <a:gd name="T15" fmla="*/ 30 h 48"/>
                <a:gd name="T16" fmla="*/ 102 w 522"/>
                <a:gd name="T17" fmla="*/ 30 h 48"/>
                <a:gd name="T18" fmla="*/ 114 w 522"/>
                <a:gd name="T19" fmla="*/ 36 h 48"/>
                <a:gd name="T20" fmla="*/ 126 w 522"/>
                <a:gd name="T21" fmla="*/ 36 h 48"/>
                <a:gd name="T22" fmla="*/ 138 w 522"/>
                <a:gd name="T23" fmla="*/ 36 h 48"/>
                <a:gd name="T24" fmla="*/ 150 w 522"/>
                <a:gd name="T25" fmla="*/ 42 h 48"/>
                <a:gd name="T26" fmla="*/ 162 w 522"/>
                <a:gd name="T27" fmla="*/ 42 h 48"/>
                <a:gd name="T28" fmla="*/ 174 w 522"/>
                <a:gd name="T29" fmla="*/ 42 h 48"/>
                <a:gd name="T30" fmla="*/ 186 w 522"/>
                <a:gd name="T31" fmla="*/ 42 h 48"/>
                <a:gd name="T32" fmla="*/ 198 w 522"/>
                <a:gd name="T33" fmla="*/ 42 h 48"/>
                <a:gd name="T34" fmla="*/ 210 w 522"/>
                <a:gd name="T35" fmla="*/ 48 h 48"/>
                <a:gd name="T36" fmla="*/ 222 w 522"/>
                <a:gd name="T37" fmla="*/ 48 h 48"/>
                <a:gd name="T38" fmla="*/ 234 w 522"/>
                <a:gd name="T39" fmla="*/ 48 h 48"/>
                <a:gd name="T40" fmla="*/ 246 w 522"/>
                <a:gd name="T41" fmla="*/ 48 h 48"/>
                <a:gd name="T42" fmla="*/ 258 w 522"/>
                <a:gd name="T43" fmla="*/ 48 h 48"/>
                <a:gd name="T44" fmla="*/ 270 w 522"/>
                <a:gd name="T45" fmla="*/ 48 h 48"/>
                <a:gd name="T46" fmla="*/ 282 w 522"/>
                <a:gd name="T47" fmla="*/ 48 h 48"/>
                <a:gd name="T48" fmla="*/ 294 w 522"/>
                <a:gd name="T49" fmla="*/ 48 h 48"/>
                <a:gd name="T50" fmla="*/ 306 w 522"/>
                <a:gd name="T51" fmla="*/ 48 h 48"/>
                <a:gd name="T52" fmla="*/ 318 w 522"/>
                <a:gd name="T53" fmla="*/ 48 h 48"/>
                <a:gd name="T54" fmla="*/ 330 w 522"/>
                <a:gd name="T55" fmla="*/ 48 h 48"/>
                <a:gd name="T56" fmla="*/ 342 w 522"/>
                <a:gd name="T57" fmla="*/ 48 h 48"/>
                <a:gd name="T58" fmla="*/ 354 w 522"/>
                <a:gd name="T59" fmla="*/ 48 h 48"/>
                <a:gd name="T60" fmla="*/ 366 w 522"/>
                <a:gd name="T61" fmla="*/ 48 h 48"/>
                <a:gd name="T62" fmla="*/ 378 w 522"/>
                <a:gd name="T63" fmla="*/ 48 h 48"/>
                <a:gd name="T64" fmla="*/ 390 w 522"/>
                <a:gd name="T65" fmla="*/ 48 h 48"/>
                <a:gd name="T66" fmla="*/ 402 w 522"/>
                <a:gd name="T67" fmla="*/ 48 h 48"/>
                <a:gd name="T68" fmla="*/ 414 w 522"/>
                <a:gd name="T69" fmla="*/ 48 h 48"/>
                <a:gd name="T70" fmla="*/ 426 w 522"/>
                <a:gd name="T71" fmla="*/ 48 h 48"/>
                <a:gd name="T72" fmla="*/ 438 w 522"/>
                <a:gd name="T73" fmla="*/ 48 h 48"/>
                <a:gd name="T74" fmla="*/ 450 w 522"/>
                <a:gd name="T75" fmla="*/ 48 h 48"/>
                <a:gd name="T76" fmla="*/ 462 w 522"/>
                <a:gd name="T77" fmla="*/ 48 h 48"/>
                <a:gd name="T78" fmla="*/ 474 w 522"/>
                <a:gd name="T79" fmla="*/ 48 h 48"/>
                <a:gd name="T80" fmla="*/ 486 w 522"/>
                <a:gd name="T81" fmla="*/ 48 h 48"/>
                <a:gd name="T82" fmla="*/ 498 w 522"/>
                <a:gd name="T83" fmla="*/ 48 h 48"/>
                <a:gd name="T84" fmla="*/ 510 w 522"/>
                <a:gd name="T85" fmla="*/ 48 h 48"/>
                <a:gd name="T86" fmla="*/ 522 w 522"/>
                <a:gd name="T8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2" h="48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30"/>
                  </a:lnTo>
                  <a:lnTo>
                    <a:pt x="108" y="30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26" y="36"/>
                  </a:lnTo>
                  <a:lnTo>
                    <a:pt x="132" y="36"/>
                  </a:lnTo>
                  <a:lnTo>
                    <a:pt x="138" y="36"/>
                  </a:lnTo>
                  <a:lnTo>
                    <a:pt x="144" y="36"/>
                  </a:lnTo>
                  <a:lnTo>
                    <a:pt x="150" y="42"/>
                  </a:lnTo>
                  <a:lnTo>
                    <a:pt x="156" y="42"/>
                  </a:lnTo>
                  <a:lnTo>
                    <a:pt x="162" y="42"/>
                  </a:lnTo>
                  <a:lnTo>
                    <a:pt x="168" y="42"/>
                  </a:lnTo>
                  <a:lnTo>
                    <a:pt x="174" y="42"/>
                  </a:lnTo>
                  <a:lnTo>
                    <a:pt x="180" y="42"/>
                  </a:lnTo>
                  <a:lnTo>
                    <a:pt x="186" y="42"/>
                  </a:lnTo>
                  <a:lnTo>
                    <a:pt x="192" y="42"/>
                  </a:lnTo>
                  <a:lnTo>
                    <a:pt x="198" y="42"/>
                  </a:lnTo>
                  <a:lnTo>
                    <a:pt x="204" y="48"/>
                  </a:lnTo>
                  <a:lnTo>
                    <a:pt x="210" y="48"/>
                  </a:lnTo>
                  <a:lnTo>
                    <a:pt x="216" y="48"/>
                  </a:lnTo>
                  <a:lnTo>
                    <a:pt x="222" y="48"/>
                  </a:lnTo>
                  <a:lnTo>
                    <a:pt x="228" y="48"/>
                  </a:lnTo>
                  <a:lnTo>
                    <a:pt x="234" y="48"/>
                  </a:lnTo>
                  <a:lnTo>
                    <a:pt x="240" y="48"/>
                  </a:lnTo>
                  <a:lnTo>
                    <a:pt x="246" y="48"/>
                  </a:lnTo>
                  <a:lnTo>
                    <a:pt x="252" y="48"/>
                  </a:lnTo>
                  <a:lnTo>
                    <a:pt x="258" y="48"/>
                  </a:lnTo>
                  <a:lnTo>
                    <a:pt x="264" y="48"/>
                  </a:lnTo>
                  <a:lnTo>
                    <a:pt x="270" y="48"/>
                  </a:lnTo>
                  <a:lnTo>
                    <a:pt x="276" y="48"/>
                  </a:lnTo>
                  <a:lnTo>
                    <a:pt x="282" y="48"/>
                  </a:lnTo>
                  <a:lnTo>
                    <a:pt x="288" y="48"/>
                  </a:lnTo>
                  <a:lnTo>
                    <a:pt x="294" y="48"/>
                  </a:lnTo>
                  <a:lnTo>
                    <a:pt x="300" y="48"/>
                  </a:lnTo>
                  <a:lnTo>
                    <a:pt x="306" y="48"/>
                  </a:lnTo>
                  <a:lnTo>
                    <a:pt x="312" y="48"/>
                  </a:lnTo>
                  <a:lnTo>
                    <a:pt x="318" y="48"/>
                  </a:lnTo>
                  <a:lnTo>
                    <a:pt x="324" y="48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8"/>
                  </a:lnTo>
                  <a:lnTo>
                    <a:pt x="348" y="48"/>
                  </a:lnTo>
                  <a:lnTo>
                    <a:pt x="354" y="48"/>
                  </a:lnTo>
                  <a:lnTo>
                    <a:pt x="360" y="48"/>
                  </a:lnTo>
                  <a:lnTo>
                    <a:pt x="366" y="48"/>
                  </a:lnTo>
                  <a:lnTo>
                    <a:pt x="372" y="48"/>
                  </a:lnTo>
                  <a:lnTo>
                    <a:pt x="378" y="48"/>
                  </a:lnTo>
                  <a:lnTo>
                    <a:pt x="384" y="48"/>
                  </a:lnTo>
                  <a:lnTo>
                    <a:pt x="390" y="48"/>
                  </a:lnTo>
                  <a:lnTo>
                    <a:pt x="396" y="48"/>
                  </a:lnTo>
                  <a:lnTo>
                    <a:pt x="402" y="48"/>
                  </a:lnTo>
                  <a:lnTo>
                    <a:pt x="408" y="48"/>
                  </a:lnTo>
                  <a:lnTo>
                    <a:pt x="414" y="48"/>
                  </a:lnTo>
                  <a:lnTo>
                    <a:pt x="420" y="48"/>
                  </a:lnTo>
                  <a:lnTo>
                    <a:pt x="426" y="48"/>
                  </a:lnTo>
                  <a:lnTo>
                    <a:pt x="432" y="48"/>
                  </a:lnTo>
                  <a:lnTo>
                    <a:pt x="438" y="48"/>
                  </a:lnTo>
                  <a:lnTo>
                    <a:pt x="444" y="48"/>
                  </a:lnTo>
                  <a:lnTo>
                    <a:pt x="450" y="48"/>
                  </a:lnTo>
                  <a:lnTo>
                    <a:pt x="456" y="48"/>
                  </a:lnTo>
                  <a:lnTo>
                    <a:pt x="462" y="48"/>
                  </a:lnTo>
                  <a:lnTo>
                    <a:pt x="468" y="48"/>
                  </a:lnTo>
                  <a:lnTo>
                    <a:pt x="474" y="48"/>
                  </a:lnTo>
                  <a:lnTo>
                    <a:pt x="480" y="48"/>
                  </a:lnTo>
                  <a:lnTo>
                    <a:pt x="486" y="48"/>
                  </a:lnTo>
                  <a:lnTo>
                    <a:pt x="492" y="48"/>
                  </a:lnTo>
                  <a:lnTo>
                    <a:pt x="498" y="48"/>
                  </a:lnTo>
                  <a:lnTo>
                    <a:pt x="504" y="48"/>
                  </a:lnTo>
                  <a:lnTo>
                    <a:pt x="510" y="48"/>
                  </a:lnTo>
                  <a:lnTo>
                    <a:pt x="516" y="48"/>
                  </a:lnTo>
                  <a:lnTo>
                    <a:pt x="522" y="48"/>
                  </a:lnTo>
                </a:path>
              </a:pathLst>
            </a:custGeom>
            <a:noFill/>
            <a:ln w="34925" cap="flat">
              <a:solidFill>
                <a:srgbClr val="FFFF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6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65" grpId="0"/>
      <p:bldP spid="82" grpId="0"/>
      <p:bldP spid="83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Multipath Interference: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Existing Work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91200" y="2819400"/>
            <a:ext cx="2369816" cy="1277842"/>
            <a:chOff x="5850694" y="2819400"/>
            <a:chExt cx="2369816" cy="1277842"/>
          </a:xfrm>
        </p:grpSpPr>
        <p:sp>
          <p:nvSpPr>
            <p:cNvPr id="7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5747627" y="4112882"/>
            <a:ext cx="2710573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 flipV="1">
            <a:off x="5749075" y="2645054"/>
            <a:ext cx="0" cy="1472337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791200" y="3164155"/>
            <a:ext cx="2361068" cy="933087"/>
            <a:chOff x="3579949" y="4854522"/>
            <a:chExt cx="1298448" cy="704088"/>
          </a:xfrm>
        </p:grpSpPr>
        <p:sp>
          <p:nvSpPr>
            <p:cNvPr id="12" name="Freeform 71"/>
            <p:cNvSpPr>
              <a:spLocks/>
            </p:cNvSpPr>
            <p:nvPr/>
          </p:nvSpPr>
          <p:spPr bwMode="auto">
            <a:xfrm>
              <a:off x="3579949" y="4854522"/>
              <a:ext cx="826965" cy="704088"/>
            </a:xfrm>
            <a:custGeom>
              <a:avLst/>
              <a:gdLst>
                <a:gd name="T0" fmla="*/ 24 w 1326"/>
                <a:gd name="T1" fmla="*/ 2046 h 2046"/>
                <a:gd name="T2" fmla="*/ 54 w 1326"/>
                <a:gd name="T3" fmla="*/ 2046 h 2046"/>
                <a:gd name="T4" fmla="*/ 84 w 1326"/>
                <a:gd name="T5" fmla="*/ 2040 h 2046"/>
                <a:gd name="T6" fmla="*/ 114 w 1326"/>
                <a:gd name="T7" fmla="*/ 2028 h 2046"/>
                <a:gd name="T8" fmla="*/ 150 w 1326"/>
                <a:gd name="T9" fmla="*/ 2004 h 2046"/>
                <a:gd name="T10" fmla="*/ 180 w 1326"/>
                <a:gd name="T11" fmla="*/ 1968 h 2046"/>
                <a:gd name="T12" fmla="*/ 210 w 1326"/>
                <a:gd name="T13" fmla="*/ 1932 h 2046"/>
                <a:gd name="T14" fmla="*/ 240 w 1326"/>
                <a:gd name="T15" fmla="*/ 1878 h 2046"/>
                <a:gd name="T16" fmla="*/ 270 w 1326"/>
                <a:gd name="T17" fmla="*/ 1824 h 2046"/>
                <a:gd name="T18" fmla="*/ 306 w 1326"/>
                <a:gd name="T19" fmla="*/ 1758 h 2046"/>
                <a:gd name="T20" fmla="*/ 336 w 1326"/>
                <a:gd name="T21" fmla="*/ 1692 h 2046"/>
                <a:gd name="T22" fmla="*/ 366 w 1326"/>
                <a:gd name="T23" fmla="*/ 1614 h 2046"/>
                <a:gd name="T24" fmla="*/ 396 w 1326"/>
                <a:gd name="T25" fmla="*/ 1530 h 2046"/>
                <a:gd name="T26" fmla="*/ 426 w 1326"/>
                <a:gd name="T27" fmla="*/ 1446 h 2046"/>
                <a:gd name="T28" fmla="*/ 462 w 1326"/>
                <a:gd name="T29" fmla="*/ 1356 h 2046"/>
                <a:gd name="T30" fmla="*/ 492 w 1326"/>
                <a:gd name="T31" fmla="*/ 1260 h 2046"/>
                <a:gd name="T32" fmla="*/ 522 w 1326"/>
                <a:gd name="T33" fmla="*/ 1170 h 2046"/>
                <a:gd name="T34" fmla="*/ 552 w 1326"/>
                <a:gd name="T35" fmla="*/ 1074 h 2046"/>
                <a:gd name="T36" fmla="*/ 582 w 1326"/>
                <a:gd name="T37" fmla="*/ 972 h 2046"/>
                <a:gd name="T38" fmla="*/ 618 w 1326"/>
                <a:gd name="T39" fmla="*/ 876 h 2046"/>
                <a:gd name="T40" fmla="*/ 648 w 1326"/>
                <a:gd name="T41" fmla="*/ 786 h 2046"/>
                <a:gd name="T42" fmla="*/ 678 w 1326"/>
                <a:gd name="T43" fmla="*/ 690 h 2046"/>
                <a:gd name="T44" fmla="*/ 708 w 1326"/>
                <a:gd name="T45" fmla="*/ 600 h 2046"/>
                <a:gd name="T46" fmla="*/ 738 w 1326"/>
                <a:gd name="T47" fmla="*/ 516 h 2046"/>
                <a:gd name="T48" fmla="*/ 774 w 1326"/>
                <a:gd name="T49" fmla="*/ 432 h 2046"/>
                <a:gd name="T50" fmla="*/ 804 w 1326"/>
                <a:gd name="T51" fmla="*/ 354 h 2046"/>
                <a:gd name="T52" fmla="*/ 834 w 1326"/>
                <a:gd name="T53" fmla="*/ 288 h 2046"/>
                <a:gd name="T54" fmla="*/ 864 w 1326"/>
                <a:gd name="T55" fmla="*/ 222 h 2046"/>
                <a:gd name="T56" fmla="*/ 900 w 1326"/>
                <a:gd name="T57" fmla="*/ 168 h 2046"/>
                <a:gd name="T58" fmla="*/ 930 w 1326"/>
                <a:gd name="T59" fmla="*/ 114 h 2046"/>
                <a:gd name="T60" fmla="*/ 960 w 1326"/>
                <a:gd name="T61" fmla="*/ 78 h 2046"/>
                <a:gd name="T62" fmla="*/ 990 w 1326"/>
                <a:gd name="T63" fmla="*/ 42 h 2046"/>
                <a:gd name="T64" fmla="*/ 1020 w 1326"/>
                <a:gd name="T65" fmla="*/ 18 h 2046"/>
                <a:gd name="T66" fmla="*/ 1056 w 1326"/>
                <a:gd name="T67" fmla="*/ 6 h 2046"/>
                <a:gd name="T68" fmla="*/ 1086 w 1326"/>
                <a:gd name="T69" fmla="*/ 0 h 2046"/>
                <a:gd name="T70" fmla="*/ 1116 w 1326"/>
                <a:gd name="T71" fmla="*/ 0 h 2046"/>
                <a:gd name="T72" fmla="*/ 1146 w 1326"/>
                <a:gd name="T73" fmla="*/ 12 h 2046"/>
                <a:gd name="T74" fmla="*/ 1176 w 1326"/>
                <a:gd name="T75" fmla="*/ 36 h 2046"/>
                <a:gd name="T76" fmla="*/ 1212 w 1326"/>
                <a:gd name="T77" fmla="*/ 66 h 2046"/>
                <a:gd name="T78" fmla="*/ 1242 w 1326"/>
                <a:gd name="T79" fmla="*/ 102 h 2046"/>
                <a:gd name="T80" fmla="*/ 1272 w 1326"/>
                <a:gd name="T81" fmla="*/ 150 h 2046"/>
                <a:gd name="T82" fmla="*/ 1302 w 1326"/>
                <a:gd name="T83" fmla="*/ 2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2046">
                  <a:moveTo>
                    <a:pt x="0" y="2040"/>
                  </a:moveTo>
                  <a:lnTo>
                    <a:pt x="12" y="2040"/>
                  </a:lnTo>
                  <a:lnTo>
                    <a:pt x="24" y="2046"/>
                  </a:lnTo>
                  <a:lnTo>
                    <a:pt x="30" y="2046"/>
                  </a:lnTo>
                  <a:lnTo>
                    <a:pt x="42" y="2046"/>
                  </a:lnTo>
                  <a:lnTo>
                    <a:pt x="54" y="2046"/>
                  </a:lnTo>
                  <a:lnTo>
                    <a:pt x="66" y="2046"/>
                  </a:lnTo>
                  <a:lnTo>
                    <a:pt x="72" y="2046"/>
                  </a:lnTo>
                  <a:lnTo>
                    <a:pt x="84" y="2040"/>
                  </a:lnTo>
                  <a:lnTo>
                    <a:pt x="96" y="2040"/>
                  </a:lnTo>
                  <a:lnTo>
                    <a:pt x="108" y="2034"/>
                  </a:lnTo>
                  <a:lnTo>
                    <a:pt x="114" y="2028"/>
                  </a:lnTo>
                  <a:lnTo>
                    <a:pt x="126" y="2022"/>
                  </a:lnTo>
                  <a:lnTo>
                    <a:pt x="138" y="2010"/>
                  </a:lnTo>
                  <a:lnTo>
                    <a:pt x="150" y="2004"/>
                  </a:lnTo>
                  <a:lnTo>
                    <a:pt x="156" y="1992"/>
                  </a:lnTo>
                  <a:lnTo>
                    <a:pt x="168" y="1980"/>
                  </a:lnTo>
                  <a:lnTo>
                    <a:pt x="180" y="1968"/>
                  </a:lnTo>
                  <a:lnTo>
                    <a:pt x="186" y="1956"/>
                  </a:lnTo>
                  <a:lnTo>
                    <a:pt x="198" y="1944"/>
                  </a:lnTo>
                  <a:lnTo>
                    <a:pt x="210" y="1932"/>
                  </a:lnTo>
                  <a:lnTo>
                    <a:pt x="222" y="1914"/>
                  </a:lnTo>
                  <a:lnTo>
                    <a:pt x="228" y="1896"/>
                  </a:lnTo>
                  <a:lnTo>
                    <a:pt x="240" y="1878"/>
                  </a:lnTo>
                  <a:lnTo>
                    <a:pt x="252" y="1860"/>
                  </a:lnTo>
                  <a:lnTo>
                    <a:pt x="264" y="1842"/>
                  </a:lnTo>
                  <a:lnTo>
                    <a:pt x="270" y="1824"/>
                  </a:lnTo>
                  <a:lnTo>
                    <a:pt x="282" y="1806"/>
                  </a:lnTo>
                  <a:lnTo>
                    <a:pt x="294" y="1782"/>
                  </a:lnTo>
                  <a:lnTo>
                    <a:pt x="306" y="1758"/>
                  </a:lnTo>
                  <a:lnTo>
                    <a:pt x="312" y="1740"/>
                  </a:lnTo>
                  <a:lnTo>
                    <a:pt x="324" y="1716"/>
                  </a:lnTo>
                  <a:lnTo>
                    <a:pt x="336" y="1692"/>
                  </a:lnTo>
                  <a:lnTo>
                    <a:pt x="348" y="1662"/>
                  </a:lnTo>
                  <a:lnTo>
                    <a:pt x="354" y="1638"/>
                  </a:lnTo>
                  <a:lnTo>
                    <a:pt x="366" y="1614"/>
                  </a:lnTo>
                  <a:lnTo>
                    <a:pt x="378" y="1584"/>
                  </a:lnTo>
                  <a:lnTo>
                    <a:pt x="384" y="1560"/>
                  </a:lnTo>
                  <a:lnTo>
                    <a:pt x="396" y="1530"/>
                  </a:lnTo>
                  <a:lnTo>
                    <a:pt x="408" y="1506"/>
                  </a:lnTo>
                  <a:lnTo>
                    <a:pt x="420" y="1476"/>
                  </a:lnTo>
                  <a:lnTo>
                    <a:pt x="426" y="1446"/>
                  </a:lnTo>
                  <a:lnTo>
                    <a:pt x="438" y="1416"/>
                  </a:lnTo>
                  <a:lnTo>
                    <a:pt x="450" y="1386"/>
                  </a:lnTo>
                  <a:lnTo>
                    <a:pt x="462" y="1356"/>
                  </a:lnTo>
                  <a:lnTo>
                    <a:pt x="468" y="1326"/>
                  </a:lnTo>
                  <a:lnTo>
                    <a:pt x="480" y="1296"/>
                  </a:lnTo>
                  <a:lnTo>
                    <a:pt x="492" y="1260"/>
                  </a:lnTo>
                  <a:lnTo>
                    <a:pt x="504" y="1230"/>
                  </a:lnTo>
                  <a:lnTo>
                    <a:pt x="510" y="1200"/>
                  </a:lnTo>
                  <a:lnTo>
                    <a:pt x="522" y="1170"/>
                  </a:lnTo>
                  <a:lnTo>
                    <a:pt x="534" y="1134"/>
                  </a:lnTo>
                  <a:lnTo>
                    <a:pt x="546" y="1104"/>
                  </a:lnTo>
                  <a:lnTo>
                    <a:pt x="552" y="1074"/>
                  </a:lnTo>
                  <a:lnTo>
                    <a:pt x="564" y="1038"/>
                  </a:lnTo>
                  <a:lnTo>
                    <a:pt x="576" y="1008"/>
                  </a:lnTo>
                  <a:lnTo>
                    <a:pt x="582" y="972"/>
                  </a:lnTo>
                  <a:lnTo>
                    <a:pt x="594" y="942"/>
                  </a:lnTo>
                  <a:lnTo>
                    <a:pt x="606" y="912"/>
                  </a:lnTo>
                  <a:lnTo>
                    <a:pt x="618" y="876"/>
                  </a:lnTo>
                  <a:lnTo>
                    <a:pt x="624" y="846"/>
                  </a:lnTo>
                  <a:lnTo>
                    <a:pt x="636" y="816"/>
                  </a:lnTo>
                  <a:lnTo>
                    <a:pt x="648" y="786"/>
                  </a:lnTo>
                  <a:lnTo>
                    <a:pt x="660" y="750"/>
                  </a:lnTo>
                  <a:lnTo>
                    <a:pt x="666" y="720"/>
                  </a:lnTo>
                  <a:lnTo>
                    <a:pt x="678" y="690"/>
                  </a:lnTo>
                  <a:lnTo>
                    <a:pt x="690" y="660"/>
                  </a:lnTo>
                  <a:lnTo>
                    <a:pt x="702" y="630"/>
                  </a:lnTo>
                  <a:lnTo>
                    <a:pt x="708" y="600"/>
                  </a:lnTo>
                  <a:lnTo>
                    <a:pt x="720" y="570"/>
                  </a:lnTo>
                  <a:lnTo>
                    <a:pt x="732" y="546"/>
                  </a:lnTo>
                  <a:lnTo>
                    <a:pt x="738" y="516"/>
                  </a:lnTo>
                  <a:lnTo>
                    <a:pt x="750" y="486"/>
                  </a:lnTo>
                  <a:lnTo>
                    <a:pt x="762" y="462"/>
                  </a:lnTo>
                  <a:lnTo>
                    <a:pt x="774" y="432"/>
                  </a:lnTo>
                  <a:lnTo>
                    <a:pt x="780" y="408"/>
                  </a:lnTo>
                  <a:lnTo>
                    <a:pt x="792" y="384"/>
                  </a:lnTo>
                  <a:lnTo>
                    <a:pt x="804" y="354"/>
                  </a:lnTo>
                  <a:lnTo>
                    <a:pt x="816" y="330"/>
                  </a:lnTo>
                  <a:lnTo>
                    <a:pt x="822" y="312"/>
                  </a:lnTo>
                  <a:lnTo>
                    <a:pt x="834" y="288"/>
                  </a:lnTo>
                  <a:lnTo>
                    <a:pt x="846" y="264"/>
                  </a:lnTo>
                  <a:lnTo>
                    <a:pt x="858" y="240"/>
                  </a:lnTo>
                  <a:lnTo>
                    <a:pt x="864" y="222"/>
                  </a:lnTo>
                  <a:lnTo>
                    <a:pt x="876" y="204"/>
                  </a:lnTo>
                  <a:lnTo>
                    <a:pt x="888" y="186"/>
                  </a:lnTo>
                  <a:lnTo>
                    <a:pt x="900" y="168"/>
                  </a:lnTo>
                  <a:lnTo>
                    <a:pt x="906" y="150"/>
                  </a:lnTo>
                  <a:lnTo>
                    <a:pt x="918" y="132"/>
                  </a:lnTo>
                  <a:lnTo>
                    <a:pt x="930" y="114"/>
                  </a:lnTo>
                  <a:lnTo>
                    <a:pt x="936" y="102"/>
                  </a:lnTo>
                  <a:lnTo>
                    <a:pt x="948" y="90"/>
                  </a:lnTo>
                  <a:lnTo>
                    <a:pt x="960" y="78"/>
                  </a:lnTo>
                  <a:lnTo>
                    <a:pt x="972" y="66"/>
                  </a:lnTo>
                  <a:lnTo>
                    <a:pt x="978" y="54"/>
                  </a:lnTo>
                  <a:lnTo>
                    <a:pt x="990" y="42"/>
                  </a:lnTo>
                  <a:lnTo>
                    <a:pt x="1002" y="36"/>
                  </a:lnTo>
                  <a:lnTo>
                    <a:pt x="1014" y="24"/>
                  </a:lnTo>
                  <a:lnTo>
                    <a:pt x="1020" y="18"/>
                  </a:lnTo>
                  <a:lnTo>
                    <a:pt x="1032" y="12"/>
                  </a:lnTo>
                  <a:lnTo>
                    <a:pt x="1044" y="6"/>
                  </a:lnTo>
                  <a:lnTo>
                    <a:pt x="1056" y="6"/>
                  </a:lnTo>
                  <a:lnTo>
                    <a:pt x="1062" y="0"/>
                  </a:lnTo>
                  <a:lnTo>
                    <a:pt x="1074" y="0"/>
                  </a:lnTo>
                  <a:lnTo>
                    <a:pt x="1086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16" y="0"/>
                  </a:lnTo>
                  <a:lnTo>
                    <a:pt x="1128" y="6"/>
                  </a:lnTo>
                  <a:lnTo>
                    <a:pt x="1134" y="6"/>
                  </a:lnTo>
                  <a:lnTo>
                    <a:pt x="1146" y="12"/>
                  </a:lnTo>
                  <a:lnTo>
                    <a:pt x="1158" y="18"/>
                  </a:lnTo>
                  <a:lnTo>
                    <a:pt x="1170" y="24"/>
                  </a:lnTo>
                  <a:lnTo>
                    <a:pt x="1176" y="36"/>
                  </a:lnTo>
                  <a:lnTo>
                    <a:pt x="1188" y="42"/>
                  </a:lnTo>
                  <a:lnTo>
                    <a:pt x="1200" y="54"/>
                  </a:lnTo>
                  <a:lnTo>
                    <a:pt x="1212" y="66"/>
                  </a:lnTo>
                  <a:lnTo>
                    <a:pt x="1218" y="78"/>
                  </a:lnTo>
                  <a:lnTo>
                    <a:pt x="1230" y="90"/>
                  </a:lnTo>
                  <a:lnTo>
                    <a:pt x="1242" y="102"/>
                  </a:lnTo>
                  <a:lnTo>
                    <a:pt x="1254" y="114"/>
                  </a:lnTo>
                  <a:lnTo>
                    <a:pt x="1260" y="132"/>
                  </a:lnTo>
                  <a:lnTo>
                    <a:pt x="1272" y="150"/>
                  </a:lnTo>
                  <a:lnTo>
                    <a:pt x="1284" y="168"/>
                  </a:lnTo>
                  <a:lnTo>
                    <a:pt x="1296" y="186"/>
                  </a:lnTo>
                  <a:lnTo>
                    <a:pt x="1302" y="204"/>
                  </a:lnTo>
                  <a:lnTo>
                    <a:pt x="1314" y="222"/>
                  </a:lnTo>
                  <a:lnTo>
                    <a:pt x="1326" y="24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" name="Freeform 72"/>
            <p:cNvSpPr>
              <a:spLocks/>
            </p:cNvSpPr>
            <p:nvPr/>
          </p:nvSpPr>
          <p:spPr bwMode="auto">
            <a:xfrm>
              <a:off x="4406914" y="4937113"/>
              <a:ext cx="471483" cy="619432"/>
            </a:xfrm>
            <a:custGeom>
              <a:avLst/>
              <a:gdLst>
                <a:gd name="T0" fmla="*/ 6 w 756"/>
                <a:gd name="T1" fmla="*/ 24 h 1800"/>
                <a:gd name="T2" fmla="*/ 30 w 756"/>
                <a:gd name="T3" fmla="*/ 66 h 1800"/>
                <a:gd name="T4" fmla="*/ 48 w 756"/>
                <a:gd name="T5" fmla="*/ 114 h 1800"/>
                <a:gd name="T6" fmla="*/ 72 w 756"/>
                <a:gd name="T7" fmla="*/ 168 h 1800"/>
                <a:gd name="T8" fmla="*/ 90 w 756"/>
                <a:gd name="T9" fmla="*/ 222 h 1800"/>
                <a:gd name="T10" fmla="*/ 114 w 756"/>
                <a:gd name="T11" fmla="*/ 276 h 1800"/>
                <a:gd name="T12" fmla="*/ 132 w 756"/>
                <a:gd name="T13" fmla="*/ 330 h 1800"/>
                <a:gd name="T14" fmla="*/ 156 w 756"/>
                <a:gd name="T15" fmla="*/ 390 h 1800"/>
                <a:gd name="T16" fmla="*/ 174 w 756"/>
                <a:gd name="T17" fmla="*/ 450 h 1800"/>
                <a:gd name="T18" fmla="*/ 198 w 756"/>
                <a:gd name="T19" fmla="*/ 510 h 1800"/>
                <a:gd name="T20" fmla="*/ 216 w 756"/>
                <a:gd name="T21" fmla="*/ 576 h 1800"/>
                <a:gd name="T22" fmla="*/ 240 w 756"/>
                <a:gd name="T23" fmla="*/ 636 h 1800"/>
                <a:gd name="T24" fmla="*/ 258 w 756"/>
                <a:gd name="T25" fmla="*/ 702 h 1800"/>
                <a:gd name="T26" fmla="*/ 282 w 756"/>
                <a:gd name="T27" fmla="*/ 768 h 1800"/>
                <a:gd name="T28" fmla="*/ 300 w 756"/>
                <a:gd name="T29" fmla="*/ 834 h 1800"/>
                <a:gd name="T30" fmla="*/ 324 w 756"/>
                <a:gd name="T31" fmla="*/ 894 h 1800"/>
                <a:gd name="T32" fmla="*/ 342 w 756"/>
                <a:gd name="T33" fmla="*/ 960 h 1800"/>
                <a:gd name="T34" fmla="*/ 360 w 756"/>
                <a:gd name="T35" fmla="*/ 1020 h 1800"/>
                <a:gd name="T36" fmla="*/ 384 w 756"/>
                <a:gd name="T37" fmla="*/ 1086 h 1800"/>
                <a:gd name="T38" fmla="*/ 402 w 756"/>
                <a:gd name="T39" fmla="*/ 1146 h 1800"/>
                <a:gd name="T40" fmla="*/ 426 w 756"/>
                <a:gd name="T41" fmla="*/ 1206 h 1800"/>
                <a:gd name="T42" fmla="*/ 444 w 756"/>
                <a:gd name="T43" fmla="*/ 1260 h 1800"/>
                <a:gd name="T44" fmla="*/ 468 w 756"/>
                <a:gd name="T45" fmla="*/ 1320 h 1800"/>
                <a:gd name="T46" fmla="*/ 486 w 756"/>
                <a:gd name="T47" fmla="*/ 1374 h 1800"/>
                <a:gd name="T48" fmla="*/ 510 w 756"/>
                <a:gd name="T49" fmla="*/ 1422 h 1800"/>
                <a:gd name="T50" fmla="*/ 528 w 756"/>
                <a:gd name="T51" fmla="*/ 1476 h 1800"/>
                <a:gd name="T52" fmla="*/ 552 w 756"/>
                <a:gd name="T53" fmla="*/ 1518 h 1800"/>
                <a:gd name="T54" fmla="*/ 570 w 756"/>
                <a:gd name="T55" fmla="*/ 1566 h 1800"/>
                <a:gd name="T56" fmla="*/ 594 w 756"/>
                <a:gd name="T57" fmla="*/ 1602 h 1800"/>
                <a:gd name="T58" fmla="*/ 612 w 756"/>
                <a:gd name="T59" fmla="*/ 1638 h 1800"/>
                <a:gd name="T60" fmla="*/ 636 w 756"/>
                <a:gd name="T61" fmla="*/ 1674 h 1800"/>
                <a:gd name="T62" fmla="*/ 654 w 756"/>
                <a:gd name="T63" fmla="*/ 1704 h 1800"/>
                <a:gd name="T64" fmla="*/ 678 w 756"/>
                <a:gd name="T65" fmla="*/ 1728 h 1800"/>
                <a:gd name="T66" fmla="*/ 696 w 756"/>
                <a:gd name="T67" fmla="*/ 1752 h 1800"/>
                <a:gd name="T68" fmla="*/ 714 w 756"/>
                <a:gd name="T69" fmla="*/ 1770 h 1800"/>
                <a:gd name="T70" fmla="*/ 738 w 756"/>
                <a:gd name="T71" fmla="*/ 1788 h 1800"/>
                <a:gd name="T72" fmla="*/ 756 w 756"/>
                <a:gd name="T73" fmla="*/ 18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800">
                  <a:moveTo>
                    <a:pt x="0" y="0"/>
                  </a:moveTo>
                  <a:lnTo>
                    <a:pt x="6" y="24"/>
                  </a:lnTo>
                  <a:lnTo>
                    <a:pt x="18" y="48"/>
                  </a:lnTo>
                  <a:lnTo>
                    <a:pt x="30" y="66"/>
                  </a:lnTo>
                  <a:lnTo>
                    <a:pt x="42" y="90"/>
                  </a:lnTo>
                  <a:lnTo>
                    <a:pt x="48" y="114"/>
                  </a:lnTo>
                  <a:lnTo>
                    <a:pt x="60" y="144"/>
                  </a:lnTo>
                  <a:lnTo>
                    <a:pt x="72" y="168"/>
                  </a:lnTo>
                  <a:lnTo>
                    <a:pt x="84" y="192"/>
                  </a:lnTo>
                  <a:lnTo>
                    <a:pt x="90" y="222"/>
                  </a:lnTo>
                  <a:lnTo>
                    <a:pt x="102" y="246"/>
                  </a:lnTo>
                  <a:lnTo>
                    <a:pt x="114" y="276"/>
                  </a:lnTo>
                  <a:lnTo>
                    <a:pt x="126" y="300"/>
                  </a:lnTo>
                  <a:lnTo>
                    <a:pt x="132" y="330"/>
                  </a:lnTo>
                  <a:lnTo>
                    <a:pt x="144" y="360"/>
                  </a:lnTo>
                  <a:lnTo>
                    <a:pt x="156" y="390"/>
                  </a:lnTo>
                  <a:lnTo>
                    <a:pt x="162" y="420"/>
                  </a:lnTo>
                  <a:lnTo>
                    <a:pt x="174" y="450"/>
                  </a:lnTo>
                  <a:lnTo>
                    <a:pt x="186" y="480"/>
                  </a:lnTo>
                  <a:lnTo>
                    <a:pt x="198" y="510"/>
                  </a:lnTo>
                  <a:lnTo>
                    <a:pt x="204" y="546"/>
                  </a:lnTo>
                  <a:lnTo>
                    <a:pt x="216" y="576"/>
                  </a:lnTo>
                  <a:lnTo>
                    <a:pt x="228" y="606"/>
                  </a:lnTo>
                  <a:lnTo>
                    <a:pt x="240" y="636"/>
                  </a:lnTo>
                  <a:lnTo>
                    <a:pt x="246" y="672"/>
                  </a:lnTo>
                  <a:lnTo>
                    <a:pt x="258" y="702"/>
                  </a:lnTo>
                  <a:lnTo>
                    <a:pt x="270" y="732"/>
                  </a:lnTo>
                  <a:lnTo>
                    <a:pt x="282" y="768"/>
                  </a:lnTo>
                  <a:lnTo>
                    <a:pt x="288" y="798"/>
                  </a:lnTo>
                  <a:lnTo>
                    <a:pt x="300" y="834"/>
                  </a:lnTo>
                  <a:lnTo>
                    <a:pt x="312" y="864"/>
                  </a:lnTo>
                  <a:lnTo>
                    <a:pt x="324" y="894"/>
                  </a:lnTo>
                  <a:lnTo>
                    <a:pt x="330" y="930"/>
                  </a:lnTo>
                  <a:lnTo>
                    <a:pt x="342" y="960"/>
                  </a:lnTo>
                  <a:lnTo>
                    <a:pt x="354" y="990"/>
                  </a:lnTo>
                  <a:lnTo>
                    <a:pt x="360" y="1020"/>
                  </a:lnTo>
                  <a:lnTo>
                    <a:pt x="372" y="1056"/>
                  </a:lnTo>
                  <a:lnTo>
                    <a:pt x="384" y="1086"/>
                  </a:lnTo>
                  <a:lnTo>
                    <a:pt x="396" y="1116"/>
                  </a:lnTo>
                  <a:lnTo>
                    <a:pt x="402" y="1146"/>
                  </a:lnTo>
                  <a:lnTo>
                    <a:pt x="414" y="1176"/>
                  </a:lnTo>
                  <a:lnTo>
                    <a:pt x="426" y="1206"/>
                  </a:lnTo>
                  <a:lnTo>
                    <a:pt x="438" y="1236"/>
                  </a:lnTo>
                  <a:lnTo>
                    <a:pt x="444" y="1260"/>
                  </a:lnTo>
                  <a:lnTo>
                    <a:pt x="456" y="1290"/>
                  </a:lnTo>
                  <a:lnTo>
                    <a:pt x="468" y="1320"/>
                  </a:lnTo>
                  <a:lnTo>
                    <a:pt x="480" y="1344"/>
                  </a:lnTo>
                  <a:lnTo>
                    <a:pt x="486" y="1374"/>
                  </a:lnTo>
                  <a:lnTo>
                    <a:pt x="498" y="1398"/>
                  </a:lnTo>
                  <a:lnTo>
                    <a:pt x="510" y="1422"/>
                  </a:lnTo>
                  <a:lnTo>
                    <a:pt x="522" y="1452"/>
                  </a:lnTo>
                  <a:lnTo>
                    <a:pt x="528" y="1476"/>
                  </a:lnTo>
                  <a:lnTo>
                    <a:pt x="540" y="1494"/>
                  </a:lnTo>
                  <a:lnTo>
                    <a:pt x="552" y="1518"/>
                  </a:lnTo>
                  <a:lnTo>
                    <a:pt x="558" y="1542"/>
                  </a:lnTo>
                  <a:lnTo>
                    <a:pt x="570" y="1566"/>
                  </a:lnTo>
                  <a:lnTo>
                    <a:pt x="582" y="1584"/>
                  </a:lnTo>
                  <a:lnTo>
                    <a:pt x="594" y="1602"/>
                  </a:lnTo>
                  <a:lnTo>
                    <a:pt x="600" y="1620"/>
                  </a:lnTo>
                  <a:lnTo>
                    <a:pt x="612" y="1638"/>
                  </a:lnTo>
                  <a:lnTo>
                    <a:pt x="624" y="1656"/>
                  </a:lnTo>
                  <a:lnTo>
                    <a:pt x="636" y="1674"/>
                  </a:lnTo>
                  <a:lnTo>
                    <a:pt x="642" y="1692"/>
                  </a:lnTo>
                  <a:lnTo>
                    <a:pt x="654" y="1704"/>
                  </a:lnTo>
                  <a:lnTo>
                    <a:pt x="666" y="1716"/>
                  </a:lnTo>
                  <a:lnTo>
                    <a:pt x="678" y="1728"/>
                  </a:lnTo>
                  <a:lnTo>
                    <a:pt x="684" y="1740"/>
                  </a:lnTo>
                  <a:lnTo>
                    <a:pt x="696" y="1752"/>
                  </a:lnTo>
                  <a:lnTo>
                    <a:pt x="708" y="1764"/>
                  </a:lnTo>
                  <a:lnTo>
                    <a:pt x="714" y="1770"/>
                  </a:lnTo>
                  <a:lnTo>
                    <a:pt x="726" y="1782"/>
                  </a:lnTo>
                  <a:lnTo>
                    <a:pt x="738" y="1788"/>
                  </a:lnTo>
                  <a:lnTo>
                    <a:pt x="750" y="1794"/>
                  </a:lnTo>
                  <a:lnTo>
                    <a:pt x="756" y="180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791200" y="3499945"/>
            <a:ext cx="2361068" cy="597297"/>
            <a:chOff x="6453732" y="4854522"/>
            <a:chExt cx="1298448" cy="704088"/>
          </a:xfrm>
        </p:grpSpPr>
        <p:sp>
          <p:nvSpPr>
            <p:cNvPr id="15" name="Freeform 140"/>
            <p:cNvSpPr>
              <a:spLocks/>
            </p:cNvSpPr>
            <p:nvPr/>
          </p:nvSpPr>
          <p:spPr bwMode="auto">
            <a:xfrm>
              <a:off x="6453732" y="4854522"/>
              <a:ext cx="826965" cy="673116"/>
            </a:xfrm>
            <a:custGeom>
              <a:avLst/>
              <a:gdLst>
                <a:gd name="T0" fmla="*/ 24 w 1326"/>
                <a:gd name="T1" fmla="*/ 672 h 1956"/>
                <a:gd name="T2" fmla="*/ 54 w 1326"/>
                <a:gd name="T3" fmla="*/ 582 h 1956"/>
                <a:gd name="T4" fmla="*/ 84 w 1326"/>
                <a:gd name="T5" fmla="*/ 498 h 1956"/>
                <a:gd name="T6" fmla="*/ 114 w 1326"/>
                <a:gd name="T7" fmla="*/ 414 h 1956"/>
                <a:gd name="T8" fmla="*/ 150 w 1326"/>
                <a:gd name="T9" fmla="*/ 342 h 1956"/>
                <a:gd name="T10" fmla="*/ 180 w 1326"/>
                <a:gd name="T11" fmla="*/ 270 h 1956"/>
                <a:gd name="T12" fmla="*/ 210 w 1326"/>
                <a:gd name="T13" fmla="*/ 210 h 1956"/>
                <a:gd name="T14" fmla="*/ 240 w 1326"/>
                <a:gd name="T15" fmla="*/ 156 h 1956"/>
                <a:gd name="T16" fmla="*/ 270 w 1326"/>
                <a:gd name="T17" fmla="*/ 108 h 1956"/>
                <a:gd name="T18" fmla="*/ 306 w 1326"/>
                <a:gd name="T19" fmla="*/ 66 h 1956"/>
                <a:gd name="T20" fmla="*/ 336 w 1326"/>
                <a:gd name="T21" fmla="*/ 36 h 1956"/>
                <a:gd name="T22" fmla="*/ 366 w 1326"/>
                <a:gd name="T23" fmla="*/ 12 h 1956"/>
                <a:gd name="T24" fmla="*/ 396 w 1326"/>
                <a:gd name="T25" fmla="*/ 0 h 1956"/>
                <a:gd name="T26" fmla="*/ 426 w 1326"/>
                <a:gd name="T27" fmla="*/ 0 h 1956"/>
                <a:gd name="T28" fmla="*/ 462 w 1326"/>
                <a:gd name="T29" fmla="*/ 0 h 1956"/>
                <a:gd name="T30" fmla="*/ 492 w 1326"/>
                <a:gd name="T31" fmla="*/ 18 h 1956"/>
                <a:gd name="T32" fmla="*/ 522 w 1326"/>
                <a:gd name="T33" fmla="*/ 42 h 1956"/>
                <a:gd name="T34" fmla="*/ 552 w 1326"/>
                <a:gd name="T35" fmla="*/ 72 h 1956"/>
                <a:gd name="T36" fmla="*/ 582 w 1326"/>
                <a:gd name="T37" fmla="*/ 114 h 1956"/>
                <a:gd name="T38" fmla="*/ 618 w 1326"/>
                <a:gd name="T39" fmla="*/ 162 h 1956"/>
                <a:gd name="T40" fmla="*/ 648 w 1326"/>
                <a:gd name="T41" fmla="*/ 216 h 1956"/>
                <a:gd name="T42" fmla="*/ 678 w 1326"/>
                <a:gd name="T43" fmla="*/ 276 h 1956"/>
                <a:gd name="T44" fmla="*/ 708 w 1326"/>
                <a:gd name="T45" fmla="*/ 348 h 1956"/>
                <a:gd name="T46" fmla="*/ 738 w 1326"/>
                <a:gd name="T47" fmla="*/ 426 h 1956"/>
                <a:gd name="T48" fmla="*/ 774 w 1326"/>
                <a:gd name="T49" fmla="*/ 504 h 1956"/>
                <a:gd name="T50" fmla="*/ 804 w 1326"/>
                <a:gd name="T51" fmla="*/ 588 h 1956"/>
                <a:gd name="T52" fmla="*/ 834 w 1326"/>
                <a:gd name="T53" fmla="*/ 678 h 1956"/>
                <a:gd name="T54" fmla="*/ 864 w 1326"/>
                <a:gd name="T55" fmla="*/ 774 h 1956"/>
                <a:gd name="T56" fmla="*/ 900 w 1326"/>
                <a:gd name="T57" fmla="*/ 870 h 1956"/>
                <a:gd name="T58" fmla="*/ 930 w 1326"/>
                <a:gd name="T59" fmla="*/ 966 h 1956"/>
                <a:gd name="T60" fmla="*/ 960 w 1326"/>
                <a:gd name="T61" fmla="*/ 1062 h 1956"/>
                <a:gd name="T62" fmla="*/ 990 w 1326"/>
                <a:gd name="T63" fmla="*/ 1158 h 1956"/>
                <a:gd name="T64" fmla="*/ 1020 w 1326"/>
                <a:gd name="T65" fmla="*/ 1254 h 1956"/>
                <a:gd name="T66" fmla="*/ 1056 w 1326"/>
                <a:gd name="T67" fmla="*/ 1344 h 1956"/>
                <a:gd name="T68" fmla="*/ 1086 w 1326"/>
                <a:gd name="T69" fmla="*/ 1434 h 1956"/>
                <a:gd name="T70" fmla="*/ 1116 w 1326"/>
                <a:gd name="T71" fmla="*/ 1524 h 1956"/>
                <a:gd name="T72" fmla="*/ 1146 w 1326"/>
                <a:gd name="T73" fmla="*/ 1602 h 1956"/>
                <a:gd name="T74" fmla="*/ 1176 w 1326"/>
                <a:gd name="T75" fmla="*/ 1680 h 1956"/>
                <a:gd name="T76" fmla="*/ 1212 w 1326"/>
                <a:gd name="T77" fmla="*/ 1752 h 1956"/>
                <a:gd name="T78" fmla="*/ 1242 w 1326"/>
                <a:gd name="T79" fmla="*/ 1818 h 1956"/>
                <a:gd name="T80" fmla="*/ 1272 w 1326"/>
                <a:gd name="T81" fmla="*/ 1872 h 1956"/>
                <a:gd name="T82" fmla="*/ 1302 w 1326"/>
                <a:gd name="T83" fmla="*/ 192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956">
                  <a:moveTo>
                    <a:pt x="0" y="732"/>
                  </a:moveTo>
                  <a:lnTo>
                    <a:pt x="12" y="702"/>
                  </a:lnTo>
                  <a:lnTo>
                    <a:pt x="24" y="672"/>
                  </a:lnTo>
                  <a:lnTo>
                    <a:pt x="30" y="642"/>
                  </a:lnTo>
                  <a:lnTo>
                    <a:pt x="42" y="612"/>
                  </a:lnTo>
                  <a:lnTo>
                    <a:pt x="54" y="582"/>
                  </a:lnTo>
                  <a:lnTo>
                    <a:pt x="66" y="552"/>
                  </a:lnTo>
                  <a:lnTo>
                    <a:pt x="72" y="522"/>
                  </a:lnTo>
                  <a:lnTo>
                    <a:pt x="84" y="498"/>
                  </a:lnTo>
                  <a:lnTo>
                    <a:pt x="96" y="468"/>
                  </a:lnTo>
                  <a:lnTo>
                    <a:pt x="108" y="444"/>
                  </a:lnTo>
                  <a:lnTo>
                    <a:pt x="114" y="414"/>
                  </a:lnTo>
                  <a:lnTo>
                    <a:pt x="126" y="390"/>
                  </a:lnTo>
                  <a:lnTo>
                    <a:pt x="138" y="366"/>
                  </a:lnTo>
                  <a:lnTo>
                    <a:pt x="150" y="342"/>
                  </a:lnTo>
                  <a:lnTo>
                    <a:pt x="156" y="318"/>
                  </a:lnTo>
                  <a:lnTo>
                    <a:pt x="168" y="294"/>
                  </a:lnTo>
                  <a:lnTo>
                    <a:pt x="180" y="270"/>
                  </a:lnTo>
                  <a:lnTo>
                    <a:pt x="186" y="252"/>
                  </a:lnTo>
                  <a:lnTo>
                    <a:pt x="198" y="228"/>
                  </a:lnTo>
                  <a:lnTo>
                    <a:pt x="210" y="210"/>
                  </a:lnTo>
                  <a:lnTo>
                    <a:pt x="222" y="192"/>
                  </a:lnTo>
                  <a:lnTo>
                    <a:pt x="228" y="174"/>
                  </a:lnTo>
                  <a:lnTo>
                    <a:pt x="240" y="156"/>
                  </a:lnTo>
                  <a:lnTo>
                    <a:pt x="252" y="138"/>
                  </a:lnTo>
                  <a:lnTo>
                    <a:pt x="264" y="120"/>
                  </a:lnTo>
                  <a:lnTo>
                    <a:pt x="270" y="108"/>
                  </a:lnTo>
                  <a:lnTo>
                    <a:pt x="282" y="90"/>
                  </a:lnTo>
                  <a:lnTo>
                    <a:pt x="294" y="78"/>
                  </a:lnTo>
                  <a:lnTo>
                    <a:pt x="306" y="66"/>
                  </a:lnTo>
                  <a:lnTo>
                    <a:pt x="312" y="54"/>
                  </a:lnTo>
                  <a:lnTo>
                    <a:pt x="324" y="48"/>
                  </a:lnTo>
                  <a:lnTo>
                    <a:pt x="336" y="36"/>
                  </a:lnTo>
                  <a:lnTo>
                    <a:pt x="348" y="30"/>
                  </a:lnTo>
                  <a:lnTo>
                    <a:pt x="354" y="18"/>
                  </a:lnTo>
                  <a:lnTo>
                    <a:pt x="366" y="12"/>
                  </a:lnTo>
                  <a:lnTo>
                    <a:pt x="378" y="6"/>
                  </a:lnTo>
                  <a:lnTo>
                    <a:pt x="384" y="6"/>
                  </a:lnTo>
                  <a:lnTo>
                    <a:pt x="396" y="0"/>
                  </a:lnTo>
                  <a:lnTo>
                    <a:pt x="408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8" y="0"/>
                  </a:lnTo>
                  <a:lnTo>
                    <a:pt x="450" y="0"/>
                  </a:lnTo>
                  <a:lnTo>
                    <a:pt x="462" y="0"/>
                  </a:lnTo>
                  <a:lnTo>
                    <a:pt x="468" y="6"/>
                  </a:lnTo>
                  <a:lnTo>
                    <a:pt x="480" y="12"/>
                  </a:lnTo>
                  <a:lnTo>
                    <a:pt x="492" y="18"/>
                  </a:lnTo>
                  <a:lnTo>
                    <a:pt x="504" y="24"/>
                  </a:lnTo>
                  <a:lnTo>
                    <a:pt x="510" y="30"/>
                  </a:lnTo>
                  <a:lnTo>
                    <a:pt x="522" y="42"/>
                  </a:lnTo>
                  <a:lnTo>
                    <a:pt x="534" y="48"/>
                  </a:lnTo>
                  <a:lnTo>
                    <a:pt x="546" y="60"/>
                  </a:lnTo>
                  <a:lnTo>
                    <a:pt x="552" y="72"/>
                  </a:lnTo>
                  <a:lnTo>
                    <a:pt x="564" y="84"/>
                  </a:lnTo>
                  <a:lnTo>
                    <a:pt x="576" y="96"/>
                  </a:lnTo>
                  <a:lnTo>
                    <a:pt x="582" y="114"/>
                  </a:lnTo>
                  <a:lnTo>
                    <a:pt x="594" y="126"/>
                  </a:lnTo>
                  <a:lnTo>
                    <a:pt x="606" y="144"/>
                  </a:lnTo>
                  <a:lnTo>
                    <a:pt x="618" y="162"/>
                  </a:lnTo>
                  <a:lnTo>
                    <a:pt x="624" y="180"/>
                  </a:lnTo>
                  <a:lnTo>
                    <a:pt x="636" y="198"/>
                  </a:lnTo>
                  <a:lnTo>
                    <a:pt x="648" y="216"/>
                  </a:lnTo>
                  <a:lnTo>
                    <a:pt x="660" y="234"/>
                  </a:lnTo>
                  <a:lnTo>
                    <a:pt x="666" y="258"/>
                  </a:lnTo>
                  <a:lnTo>
                    <a:pt x="678" y="276"/>
                  </a:lnTo>
                  <a:lnTo>
                    <a:pt x="690" y="300"/>
                  </a:lnTo>
                  <a:lnTo>
                    <a:pt x="702" y="324"/>
                  </a:lnTo>
                  <a:lnTo>
                    <a:pt x="708" y="348"/>
                  </a:lnTo>
                  <a:lnTo>
                    <a:pt x="720" y="372"/>
                  </a:lnTo>
                  <a:lnTo>
                    <a:pt x="732" y="396"/>
                  </a:lnTo>
                  <a:lnTo>
                    <a:pt x="738" y="426"/>
                  </a:lnTo>
                  <a:lnTo>
                    <a:pt x="750" y="450"/>
                  </a:lnTo>
                  <a:lnTo>
                    <a:pt x="762" y="480"/>
                  </a:lnTo>
                  <a:lnTo>
                    <a:pt x="774" y="504"/>
                  </a:lnTo>
                  <a:lnTo>
                    <a:pt x="780" y="534"/>
                  </a:lnTo>
                  <a:lnTo>
                    <a:pt x="792" y="564"/>
                  </a:lnTo>
                  <a:lnTo>
                    <a:pt x="804" y="588"/>
                  </a:lnTo>
                  <a:lnTo>
                    <a:pt x="816" y="618"/>
                  </a:lnTo>
                  <a:lnTo>
                    <a:pt x="822" y="648"/>
                  </a:lnTo>
                  <a:lnTo>
                    <a:pt x="834" y="678"/>
                  </a:lnTo>
                  <a:lnTo>
                    <a:pt x="846" y="708"/>
                  </a:lnTo>
                  <a:lnTo>
                    <a:pt x="858" y="744"/>
                  </a:lnTo>
                  <a:lnTo>
                    <a:pt x="864" y="774"/>
                  </a:lnTo>
                  <a:lnTo>
                    <a:pt x="876" y="804"/>
                  </a:lnTo>
                  <a:lnTo>
                    <a:pt x="888" y="834"/>
                  </a:lnTo>
                  <a:lnTo>
                    <a:pt x="900" y="870"/>
                  </a:lnTo>
                  <a:lnTo>
                    <a:pt x="906" y="900"/>
                  </a:lnTo>
                  <a:lnTo>
                    <a:pt x="918" y="930"/>
                  </a:lnTo>
                  <a:lnTo>
                    <a:pt x="930" y="966"/>
                  </a:lnTo>
                  <a:lnTo>
                    <a:pt x="936" y="996"/>
                  </a:lnTo>
                  <a:lnTo>
                    <a:pt x="948" y="1026"/>
                  </a:lnTo>
                  <a:lnTo>
                    <a:pt x="960" y="1062"/>
                  </a:lnTo>
                  <a:lnTo>
                    <a:pt x="972" y="1092"/>
                  </a:lnTo>
                  <a:lnTo>
                    <a:pt x="978" y="1122"/>
                  </a:lnTo>
                  <a:lnTo>
                    <a:pt x="990" y="1158"/>
                  </a:lnTo>
                  <a:lnTo>
                    <a:pt x="1002" y="1188"/>
                  </a:lnTo>
                  <a:lnTo>
                    <a:pt x="1014" y="1218"/>
                  </a:lnTo>
                  <a:lnTo>
                    <a:pt x="1020" y="1254"/>
                  </a:lnTo>
                  <a:lnTo>
                    <a:pt x="1032" y="1284"/>
                  </a:lnTo>
                  <a:lnTo>
                    <a:pt x="1044" y="1314"/>
                  </a:lnTo>
                  <a:lnTo>
                    <a:pt x="1056" y="1344"/>
                  </a:lnTo>
                  <a:lnTo>
                    <a:pt x="1062" y="1374"/>
                  </a:lnTo>
                  <a:lnTo>
                    <a:pt x="1074" y="1404"/>
                  </a:lnTo>
                  <a:lnTo>
                    <a:pt x="1086" y="1434"/>
                  </a:lnTo>
                  <a:lnTo>
                    <a:pt x="1098" y="1464"/>
                  </a:lnTo>
                  <a:lnTo>
                    <a:pt x="1104" y="1494"/>
                  </a:lnTo>
                  <a:lnTo>
                    <a:pt x="1116" y="1524"/>
                  </a:lnTo>
                  <a:lnTo>
                    <a:pt x="1128" y="1548"/>
                  </a:lnTo>
                  <a:lnTo>
                    <a:pt x="1134" y="1578"/>
                  </a:lnTo>
                  <a:lnTo>
                    <a:pt x="1146" y="1602"/>
                  </a:lnTo>
                  <a:lnTo>
                    <a:pt x="1158" y="1632"/>
                  </a:lnTo>
                  <a:lnTo>
                    <a:pt x="1170" y="1656"/>
                  </a:lnTo>
                  <a:lnTo>
                    <a:pt x="1176" y="1680"/>
                  </a:lnTo>
                  <a:lnTo>
                    <a:pt x="1188" y="1704"/>
                  </a:lnTo>
                  <a:lnTo>
                    <a:pt x="1200" y="1728"/>
                  </a:lnTo>
                  <a:lnTo>
                    <a:pt x="1212" y="1752"/>
                  </a:lnTo>
                  <a:lnTo>
                    <a:pt x="1218" y="1776"/>
                  </a:lnTo>
                  <a:lnTo>
                    <a:pt x="1230" y="1794"/>
                  </a:lnTo>
                  <a:lnTo>
                    <a:pt x="1242" y="1818"/>
                  </a:lnTo>
                  <a:lnTo>
                    <a:pt x="1254" y="1836"/>
                  </a:lnTo>
                  <a:lnTo>
                    <a:pt x="1260" y="1854"/>
                  </a:lnTo>
                  <a:lnTo>
                    <a:pt x="1272" y="1872"/>
                  </a:lnTo>
                  <a:lnTo>
                    <a:pt x="1284" y="1890"/>
                  </a:lnTo>
                  <a:lnTo>
                    <a:pt x="1296" y="1908"/>
                  </a:lnTo>
                  <a:lnTo>
                    <a:pt x="1302" y="1926"/>
                  </a:lnTo>
                  <a:lnTo>
                    <a:pt x="1314" y="1938"/>
                  </a:lnTo>
                  <a:lnTo>
                    <a:pt x="1326" y="1956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" name="Freeform 141"/>
            <p:cNvSpPr>
              <a:spLocks/>
            </p:cNvSpPr>
            <p:nvPr/>
          </p:nvSpPr>
          <p:spPr bwMode="auto">
            <a:xfrm>
              <a:off x="7280697" y="5106424"/>
              <a:ext cx="471483" cy="452186"/>
            </a:xfrm>
            <a:custGeom>
              <a:avLst/>
              <a:gdLst>
                <a:gd name="T0" fmla="*/ 6 w 756"/>
                <a:gd name="T1" fmla="*/ 1236 h 1314"/>
                <a:gd name="T2" fmla="*/ 30 w 756"/>
                <a:gd name="T3" fmla="*/ 1260 h 1314"/>
                <a:gd name="T4" fmla="*/ 48 w 756"/>
                <a:gd name="T5" fmla="*/ 1278 h 1314"/>
                <a:gd name="T6" fmla="*/ 72 w 756"/>
                <a:gd name="T7" fmla="*/ 1296 h 1314"/>
                <a:gd name="T8" fmla="*/ 90 w 756"/>
                <a:gd name="T9" fmla="*/ 1308 h 1314"/>
                <a:gd name="T10" fmla="*/ 114 w 756"/>
                <a:gd name="T11" fmla="*/ 1314 h 1314"/>
                <a:gd name="T12" fmla="*/ 132 w 756"/>
                <a:gd name="T13" fmla="*/ 1314 h 1314"/>
                <a:gd name="T14" fmla="*/ 156 w 756"/>
                <a:gd name="T15" fmla="*/ 1314 h 1314"/>
                <a:gd name="T16" fmla="*/ 174 w 756"/>
                <a:gd name="T17" fmla="*/ 1314 h 1314"/>
                <a:gd name="T18" fmla="*/ 198 w 756"/>
                <a:gd name="T19" fmla="*/ 1302 h 1314"/>
                <a:gd name="T20" fmla="*/ 216 w 756"/>
                <a:gd name="T21" fmla="*/ 1290 h 1314"/>
                <a:gd name="T22" fmla="*/ 240 w 756"/>
                <a:gd name="T23" fmla="*/ 1272 h 1314"/>
                <a:gd name="T24" fmla="*/ 258 w 756"/>
                <a:gd name="T25" fmla="*/ 1254 h 1314"/>
                <a:gd name="T26" fmla="*/ 282 w 756"/>
                <a:gd name="T27" fmla="*/ 1230 h 1314"/>
                <a:gd name="T28" fmla="*/ 300 w 756"/>
                <a:gd name="T29" fmla="*/ 1200 h 1314"/>
                <a:gd name="T30" fmla="*/ 324 w 756"/>
                <a:gd name="T31" fmla="*/ 1170 h 1314"/>
                <a:gd name="T32" fmla="*/ 342 w 756"/>
                <a:gd name="T33" fmla="*/ 1134 h 1314"/>
                <a:gd name="T34" fmla="*/ 360 w 756"/>
                <a:gd name="T35" fmla="*/ 1098 h 1314"/>
                <a:gd name="T36" fmla="*/ 384 w 756"/>
                <a:gd name="T37" fmla="*/ 1056 h 1314"/>
                <a:gd name="T38" fmla="*/ 402 w 756"/>
                <a:gd name="T39" fmla="*/ 1014 h 1314"/>
                <a:gd name="T40" fmla="*/ 426 w 756"/>
                <a:gd name="T41" fmla="*/ 966 h 1314"/>
                <a:gd name="T42" fmla="*/ 444 w 756"/>
                <a:gd name="T43" fmla="*/ 918 h 1314"/>
                <a:gd name="T44" fmla="*/ 468 w 756"/>
                <a:gd name="T45" fmla="*/ 864 h 1314"/>
                <a:gd name="T46" fmla="*/ 486 w 756"/>
                <a:gd name="T47" fmla="*/ 810 h 1314"/>
                <a:gd name="T48" fmla="*/ 510 w 756"/>
                <a:gd name="T49" fmla="*/ 750 h 1314"/>
                <a:gd name="T50" fmla="*/ 528 w 756"/>
                <a:gd name="T51" fmla="*/ 696 h 1314"/>
                <a:gd name="T52" fmla="*/ 552 w 756"/>
                <a:gd name="T53" fmla="*/ 636 h 1314"/>
                <a:gd name="T54" fmla="*/ 570 w 756"/>
                <a:gd name="T55" fmla="*/ 570 h 1314"/>
                <a:gd name="T56" fmla="*/ 594 w 756"/>
                <a:gd name="T57" fmla="*/ 510 h 1314"/>
                <a:gd name="T58" fmla="*/ 612 w 756"/>
                <a:gd name="T59" fmla="*/ 444 h 1314"/>
                <a:gd name="T60" fmla="*/ 636 w 756"/>
                <a:gd name="T61" fmla="*/ 384 h 1314"/>
                <a:gd name="T62" fmla="*/ 654 w 756"/>
                <a:gd name="T63" fmla="*/ 318 h 1314"/>
                <a:gd name="T64" fmla="*/ 678 w 756"/>
                <a:gd name="T65" fmla="*/ 252 h 1314"/>
                <a:gd name="T66" fmla="*/ 696 w 756"/>
                <a:gd name="T67" fmla="*/ 192 h 1314"/>
                <a:gd name="T68" fmla="*/ 714 w 756"/>
                <a:gd name="T69" fmla="*/ 126 h 1314"/>
                <a:gd name="T70" fmla="*/ 738 w 756"/>
                <a:gd name="T71" fmla="*/ 60 h 1314"/>
                <a:gd name="T72" fmla="*/ 756 w 756"/>
                <a:gd name="T73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314">
                  <a:moveTo>
                    <a:pt x="0" y="1224"/>
                  </a:moveTo>
                  <a:lnTo>
                    <a:pt x="6" y="1236"/>
                  </a:lnTo>
                  <a:lnTo>
                    <a:pt x="18" y="1248"/>
                  </a:lnTo>
                  <a:lnTo>
                    <a:pt x="30" y="1260"/>
                  </a:lnTo>
                  <a:lnTo>
                    <a:pt x="42" y="1266"/>
                  </a:lnTo>
                  <a:lnTo>
                    <a:pt x="48" y="1278"/>
                  </a:lnTo>
                  <a:lnTo>
                    <a:pt x="60" y="1284"/>
                  </a:lnTo>
                  <a:lnTo>
                    <a:pt x="72" y="1296"/>
                  </a:lnTo>
                  <a:lnTo>
                    <a:pt x="84" y="1302"/>
                  </a:lnTo>
                  <a:lnTo>
                    <a:pt x="90" y="1308"/>
                  </a:lnTo>
                  <a:lnTo>
                    <a:pt x="102" y="1308"/>
                  </a:lnTo>
                  <a:lnTo>
                    <a:pt x="114" y="1314"/>
                  </a:lnTo>
                  <a:lnTo>
                    <a:pt x="126" y="1314"/>
                  </a:lnTo>
                  <a:lnTo>
                    <a:pt x="132" y="1314"/>
                  </a:lnTo>
                  <a:lnTo>
                    <a:pt x="144" y="1314"/>
                  </a:lnTo>
                  <a:lnTo>
                    <a:pt x="156" y="1314"/>
                  </a:lnTo>
                  <a:lnTo>
                    <a:pt x="162" y="1314"/>
                  </a:lnTo>
                  <a:lnTo>
                    <a:pt x="174" y="1314"/>
                  </a:lnTo>
                  <a:lnTo>
                    <a:pt x="186" y="1308"/>
                  </a:lnTo>
                  <a:lnTo>
                    <a:pt x="198" y="1302"/>
                  </a:lnTo>
                  <a:lnTo>
                    <a:pt x="204" y="1296"/>
                  </a:lnTo>
                  <a:lnTo>
                    <a:pt x="216" y="1290"/>
                  </a:lnTo>
                  <a:lnTo>
                    <a:pt x="228" y="1284"/>
                  </a:lnTo>
                  <a:lnTo>
                    <a:pt x="240" y="1272"/>
                  </a:lnTo>
                  <a:lnTo>
                    <a:pt x="246" y="1266"/>
                  </a:lnTo>
                  <a:lnTo>
                    <a:pt x="258" y="1254"/>
                  </a:lnTo>
                  <a:lnTo>
                    <a:pt x="270" y="1242"/>
                  </a:lnTo>
                  <a:lnTo>
                    <a:pt x="282" y="1230"/>
                  </a:lnTo>
                  <a:lnTo>
                    <a:pt x="288" y="1218"/>
                  </a:lnTo>
                  <a:lnTo>
                    <a:pt x="300" y="1200"/>
                  </a:lnTo>
                  <a:lnTo>
                    <a:pt x="312" y="1188"/>
                  </a:lnTo>
                  <a:lnTo>
                    <a:pt x="324" y="1170"/>
                  </a:lnTo>
                  <a:lnTo>
                    <a:pt x="330" y="1152"/>
                  </a:lnTo>
                  <a:lnTo>
                    <a:pt x="342" y="1134"/>
                  </a:lnTo>
                  <a:lnTo>
                    <a:pt x="354" y="1116"/>
                  </a:lnTo>
                  <a:lnTo>
                    <a:pt x="360" y="1098"/>
                  </a:lnTo>
                  <a:lnTo>
                    <a:pt x="372" y="1080"/>
                  </a:lnTo>
                  <a:lnTo>
                    <a:pt x="384" y="1056"/>
                  </a:lnTo>
                  <a:lnTo>
                    <a:pt x="396" y="1038"/>
                  </a:lnTo>
                  <a:lnTo>
                    <a:pt x="402" y="1014"/>
                  </a:lnTo>
                  <a:lnTo>
                    <a:pt x="414" y="990"/>
                  </a:lnTo>
                  <a:lnTo>
                    <a:pt x="426" y="966"/>
                  </a:lnTo>
                  <a:lnTo>
                    <a:pt x="438" y="942"/>
                  </a:lnTo>
                  <a:lnTo>
                    <a:pt x="444" y="918"/>
                  </a:lnTo>
                  <a:lnTo>
                    <a:pt x="456" y="888"/>
                  </a:lnTo>
                  <a:lnTo>
                    <a:pt x="468" y="864"/>
                  </a:lnTo>
                  <a:lnTo>
                    <a:pt x="480" y="834"/>
                  </a:lnTo>
                  <a:lnTo>
                    <a:pt x="486" y="810"/>
                  </a:lnTo>
                  <a:lnTo>
                    <a:pt x="498" y="780"/>
                  </a:lnTo>
                  <a:lnTo>
                    <a:pt x="510" y="750"/>
                  </a:lnTo>
                  <a:lnTo>
                    <a:pt x="522" y="726"/>
                  </a:lnTo>
                  <a:lnTo>
                    <a:pt x="528" y="696"/>
                  </a:lnTo>
                  <a:lnTo>
                    <a:pt x="540" y="666"/>
                  </a:lnTo>
                  <a:lnTo>
                    <a:pt x="552" y="636"/>
                  </a:lnTo>
                  <a:lnTo>
                    <a:pt x="558" y="606"/>
                  </a:lnTo>
                  <a:lnTo>
                    <a:pt x="570" y="570"/>
                  </a:lnTo>
                  <a:lnTo>
                    <a:pt x="582" y="540"/>
                  </a:lnTo>
                  <a:lnTo>
                    <a:pt x="594" y="510"/>
                  </a:lnTo>
                  <a:lnTo>
                    <a:pt x="600" y="480"/>
                  </a:lnTo>
                  <a:lnTo>
                    <a:pt x="612" y="444"/>
                  </a:lnTo>
                  <a:lnTo>
                    <a:pt x="624" y="414"/>
                  </a:lnTo>
                  <a:lnTo>
                    <a:pt x="636" y="384"/>
                  </a:lnTo>
                  <a:lnTo>
                    <a:pt x="642" y="348"/>
                  </a:lnTo>
                  <a:lnTo>
                    <a:pt x="654" y="318"/>
                  </a:lnTo>
                  <a:lnTo>
                    <a:pt x="666" y="288"/>
                  </a:lnTo>
                  <a:lnTo>
                    <a:pt x="678" y="252"/>
                  </a:lnTo>
                  <a:lnTo>
                    <a:pt x="684" y="222"/>
                  </a:lnTo>
                  <a:lnTo>
                    <a:pt x="696" y="192"/>
                  </a:lnTo>
                  <a:lnTo>
                    <a:pt x="708" y="156"/>
                  </a:lnTo>
                  <a:lnTo>
                    <a:pt x="714" y="126"/>
                  </a:lnTo>
                  <a:lnTo>
                    <a:pt x="726" y="96"/>
                  </a:lnTo>
                  <a:lnTo>
                    <a:pt x="738" y="60"/>
                  </a:lnTo>
                  <a:lnTo>
                    <a:pt x="750" y="30"/>
                  </a:lnTo>
                  <a:lnTo>
                    <a:pt x="75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338921" y="17950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interreflections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338921" y="14902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 radiance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700173" y="17357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CC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5700173" y="20405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66"/>
            </a:solidFill>
            <a:prstDash val="sysDot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705600" y="4108925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2590800"/>
            <a:ext cx="139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 radiance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225296" y="1588532"/>
            <a:ext cx="1901952" cy="0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 rot="15797741">
            <a:off x="2254940" y="3776221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25" name="Rectangle 24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20287302">
            <a:off x="1592039" y="3658628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28" name="Straight Connector 27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848386" y="1604049"/>
            <a:ext cx="590517" cy="2017340"/>
            <a:chOff x="1848386" y="1768116"/>
            <a:chExt cx="590517" cy="2326389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1848386" y="1768116"/>
              <a:ext cx="292608" cy="2322576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149232" y="1768116"/>
              <a:ext cx="289671" cy="2326389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flipV="1">
            <a:off x="1234440" y="1588532"/>
            <a:ext cx="0" cy="1412735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76272" y="4094992"/>
            <a:ext cx="97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71600" y="4094992"/>
            <a:ext cx="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72584" y="1219200"/>
            <a:ext cx="75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1250322" y="2362244"/>
            <a:ext cx="598064" cy="1238397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 flipV="1">
            <a:off x="1257249" y="1604049"/>
            <a:ext cx="906554" cy="75819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 flipV="1">
            <a:off x="1847309" y="2126409"/>
            <a:ext cx="1270795" cy="1497929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H="1" flipV="1">
            <a:off x="2140994" y="1604049"/>
            <a:ext cx="939935" cy="522360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flipV="1">
            <a:off x="3118104" y="1588532"/>
            <a:ext cx="0" cy="1412735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1225296" y="2819400"/>
            <a:ext cx="636383" cy="78463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>
          <a:xfrm flipH="1" flipV="1">
            <a:off x="1251556" y="1762641"/>
            <a:ext cx="598028" cy="1825491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0" name="Straight Arrow Connector 49"/>
          <p:cNvCxnSpPr/>
          <p:nvPr/>
        </p:nvCxnSpPr>
        <p:spPr>
          <a:xfrm flipV="1">
            <a:off x="1861679" y="2667848"/>
            <a:ext cx="1256032" cy="920284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 flipV="1">
            <a:off x="1874022" y="1735747"/>
            <a:ext cx="1231345" cy="1885643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5" name="Straight Arrow Connector 54"/>
          <p:cNvCxnSpPr>
            <a:endCxn id="39" idx="2"/>
          </p:cNvCxnSpPr>
          <p:nvPr/>
        </p:nvCxnSpPr>
        <p:spPr>
          <a:xfrm flipV="1">
            <a:off x="1244368" y="1588532"/>
            <a:ext cx="904864" cy="1230869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7" name="Straight Arrow Connector 56"/>
          <p:cNvCxnSpPr/>
          <p:nvPr/>
        </p:nvCxnSpPr>
        <p:spPr>
          <a:xfrm flipV="1">
            <a:off x="1274626" y="1642788"/>
            <a:ext cx="901646" cy="13993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60" name="Straight Arrow Connector 59"/>
          <p:cNvCxnSpPr>
            <a:endCxn id="39" idx="2"/>
          </p:cNvCxnSpPr>
          <p:nvPr/>
        </p:nvCxnSpPr>
        <p:spPr>
          <a:xfrm flipH="1" flipV="1">
            <a:off x="2149232" y="1588532"/>
            <a:ext cx="966976" cy="1090036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H="1" flipV="1">
            <a:off x="2159427" y="1625726"/>
            <a:ext cx="921502" cy="136915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1459798" y="5534798"/>
            <a:ext cx="6224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How To Separate Different Components?</a:t>
            </a:r>
            <a:endParaRPr lang="en-US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5922379" y="3161905"/>
            <a:ext cx="2361068" cy="933087"/>
            <a:chOff x="3579949" y="4854522"/>
            <a:chExt cx="1298448" cy="704088"/>
          </a:xfrm>
        </p:grpSpPr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3579949" y="4854522"/>
              <a:ext cx="826965" cy="704088"/>
            </a:xfrm>
            <a:custGeom>
              <a:avLst/>
              <a:gdLst>
                <a:gd name="T0" fmla="*/ 24 w 1326"/>
                <a:gd name="T1" fmla="*/ 2046 h 2046"/>
                <a:gd name="T2" fmla="*/ 54 w 1326"/>
                <a:gd name="T3" fmla="*/ 2046 h 2046"/>
                <a:gd name="T4" fmla="*/ 84 w 1326"/>
                <a:gd name="T5" fmla="*/ 2040 h 2046"/>
                <a:gd name="T6" fmla="*/ 114 w 1326"/>
                <a:gd name="T7" fmla="*/ 2028 h 2046"/>
                <a:gd name="T8" fmla="*/ 150 w 1326"/>
                <a:gd name="T9" fmla="*/ 2004 h 2046"/>
                <a:gd name="T10" fmla="*/ 180 w 1326"/>
                <a:gd name="T11" fmla="*/ 1968 h 2046"/>
                <a:gd name="T12" fmla="*/ 210 w 1326"/>
                <a:gd name="T13" fmla="*/ 1932 h 2046"/>
                <a:gd name="T14" fmla="*/ 240 w 1326"/>
                <a:gd name="T15" fmla="*/ 1878 h 2046"/>
                <a:gd name="T16" fmla="*/ 270 w 1326"/>
                <a:gd name="T17" fmla="*/ 1824 h 2046"/>
                <a:gd name="T18" fmla="*/ 306 w 1326"/>
                <a:gd name="T19" fmla="*/ 1758 h 2046"/>
                <a:gd name="T20" fmla="*/ 336 w 1326"/>
                <a:gd name="T21" fmla="*/ 1692 h 2046"/>
                <a:gd name="T22" fmla="*/ 366 w 1326"/>
                <a:gd name="T23" fmla="*/ 1614 h 2046"/>
                <a:gd name="T24" fmla="*/ 396 w 1326"/>
                <a:gd name="T25" fmla="*/ 1530 h 2046"/>
                <a:gd name="T26" fmla="*/ 426 w 1326"/>
                <a:gd name="T27" fmla="*/ 1446 h 2046"/>
                <a:gd name="T28" fmla="*/ 462 w 1326"/>
                <a:gd name="T29" fmla="*/ 1356 h 2046"/>
                <a:gd name="T30" fmla="*/ 492 w 1326"/>
                <a:gd name="T31" fmla="*/ 1260 h 2046"/>
                <a:gd name="T32" fmla="*/ 522 w 1326"/>
                <a:gd name="T33" fmla="*/ 1170 h 2046"/>
                <a:gd name="T34" fmla="*/ 552 w 1326"/>
                <a:gd name="T35" fmla="*/ 1074 h 2046"/>
                <a:gd name="T36" fmla="*/ 582 w 1326"/>
                <a:gd name="T37" fmla="*/ 972 h 2046"/>
                <a:gd name="T38" fmla="*/ 618 w 1326"/>
                <a:gd name="T39" fmla="*/ 876 h 2046"/>
                <a:gd name="T40" fmla="*/ 648 w 1326"/>
                <a:gd name="T41" fmla="*/ 786 h 2046"/>
                <a:gd name="T42" fmla="*/ 678 w 1326"/>
                <a:gd name="T43" fmla="*/ 690 h 2046"/>
                <a:gd name="T44" fmla="*/ 708 w 1326"/>
                <a:gd name="T45" fmla="*/ 600 h 2046"/>
                <a:gd name="T46" fmla="*/ 738 w 1326"/>
                <a:gd name="T47" fmla="*/ 516 h 2046"/>
                <a:gd name="T48" fmla="*/ 774 w 1326"/>
                <a:gd name="T49" fmla="*/ 432 h 2046"/>
                <a:gd name="T50" fmla="*/ 804 w 1326"/>
                <a:gd name="T51" fmla="*/ 354 h 2046"/>
                <a:gd name="T52" fmla="*/ 834 w 1326"/>
                <a:gd name="T53" fmla="*/ 288 h 2046"/>
                <a:gd name="T54" fmla="*/ 864 w 1326"/>
                <a:gd name="T55" fmla="*/ 222 h 2046"/>
                <a:gd name="T56" fmla="*/ 900 w 1326"/>
                <a:gd name="T57" fmla="*/ 168 h 2046"/>
                <a:gd name="T58" fmla="*/ 930 w 1326"/>
                <a:gd name="T59" fmla="*/ 114 h 2046"/>
                <a:gd name="T60" fmla="*/ 960 w 1326"/>
                <a:gd name="T61" fmla="*/ 78 h 2046"/>
                <a:gd name="T62" fmla="*/ 990 w 1326"/>
                <a:gd name="T63" fmla="*/ 42 h 2046"/>
                <a:gd name="T64" fmla="*/ 1020 w 1326"/>
                <a:gd name="T65" fmla="*/ 18 h 2046"/>
                <a:gd name="T66" fmla="*/ 1056 w 1326"/>
                <a:gd name="T67" fmla="*/ 6 h 2046"/>
                <a:gd name="T68" fmla="*/ 1086 w 1326"/>
                <a:gd name="T69" fmla="*/ 0 h 2046"/>
                <a:gd name="T70" fmla="*/ 1116 w 1326"/>
                <a:gd name="T71" fmla="*/ 0 h 2046"/>
                <a:gd name="T72" fmla="*/ 1146 w 1326"/>
                <a:gd name="T73" fmla="*/ 12 h 2046"/>
                <a:gd name="T74" fmla="*/ 1176 w 1326"/>
                <a:gd name="T75" fmla="*/ 36 h 2046"/>
                <a:gd name="T76" fmla="*/ 1212 w 1326"/>
                <a:gd name="T77" fmla="*/ 66 h 2046"/>
                <a:gd name="T78" fmla="*/ 1242 w 1326"/>
                <a:gd name="T79" fmla="*/ 102 h 2046"/>
                <a:gd name="T80" fmla="*/ 1272 w 1326"/>
                <a:gd name="T81" fmla="*/ 150 h 2046"/>
                <a:gd name="T82" fmla="*/ 1302 w 1326"/>
                <a:gd name="T83" fmla="*/ 2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2046">
                  <a:moveTo>
                    <a:pt x="0" y="2040"/>
                  </a:moveTo>
                  <a:lnTo>
                    <a:pt x="12" y="2040"/>
                  </a:lnTo>
                  <a:lnTo>
                    <a:pt x="24" y="2046"/>
                  </a:lnTo>
                  <a:lnTo>
                    <a:pt x="30" y="2046"/>
                  </a:lnTo>
                  <a:lnTo>
                    <a:pt x="42" y="2046"/>
                  </a:lnTo>
                  <a:lnTo>
                    <a:pt x="54" y="2046"/>
                  </a:lnTo>
                  <a:lnTo>
                    <a:pt x="66" y="2046"/>
                  </a:lnTo>
                  <a:lnTo>
                    <a:pt x="72" y="2046"/>
                  </a:lnTo>
                  <a:lnTo>
                    <a:pt x="84" y="2040"/>
                  </a:lnTo>
                  <a:lnTo>
                    <a:pt x="96" y="2040"/>
                  </a:lnTo>
                  <a:lnTo>
                    <a:pt x="108" y="2034"/>
                  </a:lnTo>
                  <a:lnTo>
                    <a:pt x="114" y="2028"/>
                  </a:lnTo>
                  <a:lnTo>
                    <a:pt x="126" y="2022"/>
                  </a:lnTo>
                  <a:lnTo>
                    <a:pt x="138" y="2010"/>
                  </a:lnTo>
                  <a:lnTo>
                    <a:pt x="150" y="2004"/>
                  </a:lnTo>
                  <a:lnTo>
                    <a:pt x="156" y="1992"/>
                  </a:lnTo>
                  <a:lnTo>
                    <a:pt x="168" y="1980"/>
                  </a:lnTo>
                  <a:lnTo>
                    <a:pt x="180" y="1968"/>
                  </a:lnTo>
                  <a:lnTo>
                    <a:pt x="186" y="1956"/>
                  </a:lnTo>
                  <a:lnTo>
                    <a:pt x="198" y="1944"/>
                  </a:lnTo>
                  <a:lnTo>
                    <a:pt x="210" y="1932"/>
                  </a:lnTo>
                  <a:lnTo>
                    <a:pt x="222" y="1914"/>
                  </a:lnTo>
                  <a:lnTo>
                    <a:pt x="228" y="1896"/>
                  </a:lnTo>
                  <a:lnTo>
                    <a:pt x="240" y="1878"/>
                  </a:lnTo>
                  <a:lnTo>
                    <a:pt x="252" y="1860"/>
                  </a:lnTo>
                  <a:lnTo>
                    <a:pt x="264" y="1842"/>
                  </a:lnTo>
                  <a:lnTo>
                    <a:pt x="270" y="1824"/>
                  </a:lnTo>
                  <a:lnTo>
                    <a:pt x="282" y="1806"/>
                  </a:lnTo>
                  <a:lnTo>
                    <a:pt x="294" y="1782"/>
                  </a:lnTo>
                  <a:lnTo>
                    <a:pt x="306" y="1758"/>
                  </a:lnTo>
                  <a:lnTo>
                    <a:pt x="312" y="1740"/>
                  </a:lnTo>
                  <a:lnTo>
                    <a:pt x="324" y="1716"/>
                  </a:lnTo>
                  <a:lnTo>
                    <a:pt x="336" y="1692"/>
                  </a:lnTo>
                  <a:lnTo>
                    <a:pt x="348" y="1662"/>
                  </a:lnTo>
                  <a:lnTo>
                    <a:pt x="354" y="1638"/>
                  </a:lnTo>
                  <a:lnTo>
                    <a:pt x="366" y="1614"/>
                  </a:lnTo>
                  <a:lnTo>
                    <a:pt x="378" y="1584"/>
                  </a:lnTo>
                  <a:lnTo>
                    <a:pt x="384" y="1560"/>
                  </a:lnTo>
                  <a:lnTo>
                    <a:pt x="396" y="1530"/>
                  </a:lnTo>
                  <a:lnTo>
                    <a:pt x="408" y="1506"/>
                  </a:lnTo>
                  <a:lnTo>
                    <a:pt x="420" y="1476"/>
                  </a:lnTo>
                  <a:lnTo>
                    <a:pt x="426" y="1446"/>
                  </a:lnTo>
                  <a:lnTo>
                    <a:pt x="438" y="1416"/>
                  </a:lnTo>
                  <a:lnTo>
                    <a:pt x="450" y="1386"/>
                  </a:lnTo>
                  <a:lnTo>
                    <a:pt x="462" y="1356"/>
                  </a:lnTo>
                  <a:lnTo>
                    <a:pt x="468" y="1326"/>
                  </a:lnTo>
                  <a:lnTo>
                    <a:pt x="480" y="1296"/>
                  </a:lnTo>
                  <a:lnTo>
                    <a:pt x="492" y="1260"/>
                  </a:lnTo>
                  <a:lnTo>
                    <a:pt x="504" y="1230"/>
                  </a:lnTo>
                  <a:lnTo>
                    <a:pt x="510" y="1200"/>
                  </a:lnTo>
                  <a:lnTo>
                    <a:pt x="522" y="1170"/>
                  </a:lnTo>
                  <a:lnTo>
                    <a:pt x="534" y="1134"/>
                  </a:lnTo>
                  <a:lnTo>
                    <a:pt x="546" y="1104"/>
                  </a:lnTo>
                  <a:lnTo>
                    <a:pt x="552" y="1074"/>
                  </a:lnTo>
                  <a:lnTo>
                    <a:pt x="564" y="1038"/>
                  </a:lnTo>
                  <a:lnTo>
                    <a:pt x="576" y="1008"/>
                  </a:lnTo>
                  <a:lnTo>
                    <a:pt x="582" y="972"/>
                  </a:lnTo>
                  <a:lnTo>
                    <a:pt x="594" y="942"/>
                  </a:lnTo>
                  <a:lnTo>
                    <a:pt x="606" y="912"/>
                  </a:lnTo>
                  <a:lnTo>
                    <a:pt x="618" y="876"/>
                  </a:lnTo>
                  <a:lnTo>
                    <a:pt x="624" y="846"/>
                  </a:lnTo>
                  <a:lnTo>
                    <a:pt x="636" y="816"/>
                  </a:lnTo>
                  <a:lnTo>
                    <a:pt x="648" y="786"/>
                  </a:lnTo>
                  <a:lnTo>
                    <a:pt x="660" y="750"/>
                  </a:lnTo>
                  <a:lnTo>
                    <a:pt x="666" y="720"/>
                  </a:lnTo>
                  <a:lnTo>
                    <a:pt x="678" y="690"/>
                  </a:lnTo>
                  <a:lnTo>
                    <a:pt x="690" y="660"/>
                  </a:lnTo>
                  <a:lnTo>
                    <a:pt x="702" y="630"/>
                  </a:lnTo>
                  <a:lnTo>
                    <a:pt x="708" y="600"/>
                  </a:lnTo>
                  <a:lnTo>
                    <a:pt x="720" y="570"/>
                  </a:lnTo>
                  <a:lnTo>
                    <a:pt x="732" y="546"/>
                  </a:lnTo>
                  <a:lnTo>
                    <a:pt x="738" y="516"/>
                  </a:lnTo>
                  <a:lnTo>
                    <a:pt x="750" y="486"/>
                  </a:lnTo>
                  <a:lnTo>
                    <a:pt x="762" y="462"/>
                  </a:lnTo>
                  <a:lnTo>
                    <a:pt x="774" y="432"/>
                  </a:lnTo>
                  <a:lnTo>
                    <a:pt x="780" y="408"/>
                  </a:lnTo>
                  <a:lnTo>
                    <a:pt x="792" y="384"/>
                  </a:lnTo>
                  <a:lnTo>
                    <a:pt x="804" y="354"/>
                  </a:lnTo>
                  <a:lnTo>
                    <a:pt x="816" y="330"/>
                  </a:lnTo>
                  <a:lnTo>
                    <a:pt x="822" y="312"/>
                  </a:lnTo>
                  <a:lnTo>
                    <a:pt x="834" y="288"/>
                  </a:lnTo>
                  <a:lnTo>
                    <a:pt x="846" y="264"/>
                  </a:lnTo>
                  <a:lnTo>
                    <a:pt x="858" y="240"/>
                  </a:lnTo>
                  <a:lnTo>
                    <a:pt x="864" y="222"/>
                  </a:lnTo>
                  <a:lnTo>
                    <a:pt x="876" y="204"/>
                  </a:lnTo>
                  <a:lnTo>
                    <a:pt x="888" y="186"/>
                  </a:lnTo>
                  <a:lnTo>
                    <a:pt x="900" y="168"/>
                  </a:lnTo>
                  <a:lnTo>
                    <a:pt x="906" y="150"/>
                  </a:lnTo>
                  <a:lnTo>
                    <a:pt x="918" y="132"/>
                  </a:lnTo>
                  <a:lnTo>
                    <a:pt x="930" y="114"/>
                  </a:lnTo>
                  <a:lnTo>
                    <a:pt x="936" y="102"/>
                  </a:lnTo>
                  <a:lnTo>
                    <a:pt x="948" y="90"/>
                  </a:lnTo>
                  <a:lnTo>
                    <a:pt x="960" y="78"/>
                  </a:lnTo>
                  <a:lnTo>
                    <a:pt x="972" y="66"/>
                  </a:lnTo>
                  <a:lnTo>
                    <a:pt x="978" y="54"/>
                  </a:lnTo>
                  <a:lnTo>
                    <a:pt x="990" y="42"/>
                  </a:lnTo>
                  <a:lnTo>
                    <a:pt x="1002" y="36"/>
                  </a:lnTo>
                  <a:lnTo>
                    <a:pt x="1014" y="24"/>
                  </a:lnTo>
                  <a:lnTo>
                    <a:pt x="1020" y="18"/>
                  </a:lnTo>
                  <a:lnTo>
                    <a:pt x="1032" y="12"/>
                  </a:lnTo>
                  <a:lnTo>
                    <a:pt x="1044" y="6"/>
                  </a:lnTo>
                  <a:lnTo>
                    <a:pt x="1056" y="6"/>
                  </a:lnTo>
                  <a:lnTo>
                    <a:pt x="1062" y="0"/>
                  </a:lnTo>
                  <a:lnTo>
                    <a:pt x="1074" y="0"/>
                  </a:lnTo>
                  <a:lnTo>
                    <a:pt x="1086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16" y="0"/>
                  </a:lnTo>
                  <a:lnTo>
                    <a:pt x="1128" y="6"/>
                  </a:lnTo>
                  <a:lnTo>
                    <a:pt x="1134" y="6"/>
                  </a:lnTo>
                  <a:lnTo>
                    <a:pt x="1146" y="12"/>
                  </a:lnTo>
                  <a:lnTo>
                    <a:pt x="1158" y="18"/>
                  </a:lnTo>
                  <a:lnTo>
                    <a:pt x="1170" y="24"/>
                  </a:lnTo>
                  <a:lnTo>
                    <a:pt x="1176" y="36"/>
                  </a:lnTo>
                  <a:lnTo>
                    <a:pt x="1188" y="42"/>
                  </a:lnTo>
                  <a:lnTo>
                    <a:pt x="1200" y="54"/>
                  </a:lnTo>
                  <a:lnTo>
                    <a:pt x="1212" y="66"/>
                  </a:lnTo>
                  <a:lnTo>
                    <a:pt x="1218" y="78"/>
                  </a:lnTo>
                  <a:lnTo>
                    <a:pt x="1230" y="90"/>
                  </a:lnTo>
                  <a:lnTo>
                    <a:pt x="1242" y="102"/>
                  </a:lnTo>
                  <a:lnTo>
                    <a:pt x="1254" y="114"/>
                  </a:lnTo>
                  <a:lnTo>
                    <a:pt x="1260" y="132"/>
                  </a:lnTo>
                  <a:lnTo>
                    <a:pt x="1272" y="150"/>
                  </a:lnTo>
                  <a:lnTo>
                    <a:pt x="1284" y="168"/>
                  </a:lnTo>
                  <a:lnTo>
                    <a:pt x="1296" y="186"/>
                  </a:lnTo>
                  <a:lnTo>
                    <a:pt x="1302" y="204"/>
                  </a:lnTo>
                  <a:lnTo>
                    <a:pt x="1314" y="222"/>
                  </a:lnTo>
                  <a:lnTo>
                    <a:pt x="1326" y="24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4406914" y="4937113"/>
              <a:ext cx="471483" cy="619432"/>
            </a:xfrm>
            <a:custGeom>
              <a:avLst/>
              <a:gdLst>
                <a:gd name="T0" fmla="*/ 6 w 756"/>
                <a:gd name="T1" fmla="*/ 24 h 1800"/>
                <a:gd name="T2" fmla="*/ 30 w 756"/>
                <a:gd name="T3" fmla="*/ 66 h 1800"/>
                <a:gd name="T4" fmla="*/ 48 w 756"/>
                <a:gd name="T5" fmla="*/ 114 h 1800"/>
                <a:gd name="T6" fmla="*/ 72 w 756"/>
                <a:gd name="T7" fmla="*/ 168 h 1800"/>
                <a:gd name="T8" fmla="*/ 90 w 756"/>
                <a:gd name="T9" fmla="*/ 222 h 1800"/>
                <a:gd name="T10" fmla="*/ 114 w 756"/>
                <a:gd name="T11" fmla="*/ 276 h 1800"/>
                <a:gd name="T12" fmla="*/ 132 w 756"/>
                <a:gd name="T13" fmla="*/ 330 h 1800"/>
                <a:gd name="T14" fmla="*/ 156 w 756"/>
                <a:gd name="T15" fmla="*/ 390 h 1800"/>
                <a:gd name="T16" fmla="*/ 174 w 756"/>
                <a:gd name="T17" fmla="*/ 450 h 1800"/>
                <a:gd name="T18" fmla="*/ 198 w 756"/>
                <a:gd name="T19" fmla="*/ 510 h 1800"/>
                <a:gd name="T20" fmla="*/ 216 w 756"/>
                <a:gd name="T21" fmla="*/ 576 h 1800"/>
                <a:gd name="T22" fmla="*/ 240 w 756"/>
                <a:gd name="T23" fmla="*/ 636 h 1800"/>
                <a:gd name="T24" fmla="*/ 258 w 756"/>
                <a:gd name="T25" fmla="*/ 702 h 1800"/>
                <a:gd name="T26" fmla="*/ 282 w 756"/>
                <a:gd name="T27" fmla="*/ 768 h 1800"/>
                <a:gd name="T28" fmla="*/ 300 w 756"/>
                <a:gd name="T29" fmla="*/ 834 h 1800"/>
                <a:gd name="T30" fmla="*/ 324 w 756"/>
                <a:gd name="T31" fmla="*/ 894 h 1800"/>
                <a:gd name="T32" fmla="*/ 342 w 756"/>
                <a:gd name="T33" fmla="*/ 960 h 1800"/>
                <a:gd name="T34" fmla="*/ 360 w 756"/>
                <a:gd name="T35" fmla="*/ 1020 h 1800"/>
                <a:gd name="T36" fmla="*/ 384 w 756"/>
                <a:gd name="T37" fmla="*/ 1086 h 1800"/>
                <a:gd name="T38" fmla="*/ 402 w 756"/>
                <a:gd name="T39" fmla="*/ 1146 h 1800"/>
                <a:gd name="T40" fmla="*/ 426 w 756"/>
                <a:gd name="T41" fmla="*/ 1206 h 1800"/>
                <a:gd name="T42" fmla="*/ 444 w 756"/>
                <a:gd name="T43" fmla="*/ 1260 h 1800"/>
                <a:gd name="T44" fmla="*/ 468 w 756"/>
                <a:gd name="T45" fmla="*/ 1320 h 1800"/>
                <a:gd name="T46" fmla="*/ 486 w 756"/>
                <a:gd name="T47" fmla="*/ 1374 h 1800"/>
                <a:gd name="T48" fmla="*/ 510 w 756"/>
                <a:gd name="T49" fmla="*/ 1422 h 1800"/>
                <a:gd name="T50" fmla="*/ 528 w 756"/>
                <a:gd name="T51" fmla="*/ 1476 h 1800"/>
                <a:gd name="T52" fmla="*/ 552 w 756"/>
                <a:gd name="T53" fmla="*/ 1518 h 1800"/>
                <a:gd name="T54" fmla="*/ 570 w 756"/>
                <a:gd name="T55" fmla="*/ 1566 h 1800"/>
                <a:gd name="T56" fmla="*/ 594 w 756"/>
                <a:gd name="T57" fmla="*/ 1602 h 1800"/>
                <a:gd name="T58" fmla="*/ 612 w 756"/>
                <a:gd name="T59" fmla="*/ 1638 h 1800"/>
                <a:gd name="T60" fmla="*/ 636 w 756"/>
                <a:gd name="T61" fmla="*/ 1674 h 1800"/>
                <a:gd name="T62" fmla="*/ 654 w 756"/>
                <a:gd name="T63" fmla="*/ 1704 h 1800"/>
                <a:gd name="T64" fmla="*/ 678 w 756"/>
                <a:gd name="T65" fmla="*/ 1728 h 1800"/>
                <a:gd name="T66" fmla="*/ 696 w 756"/>
                <a:gd name="T67" fmla="*/ 1752 h 1800"/>
                <a:gd name="T68" fmla="*/ 714 w 756"/>
                <a:gd name="T69" fmla="*/ 1770 h 1800"/>
                <a:gd name="T70" fmla="*/ 738 w 756"/>
                <a:gd name="T71" fmla="*/ 1788 h 1800"/>
                <a:gd name="T72" fmla="*/ 756 w 756"/>
                <a:gd name="T73" fmla="*/ 18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800">
                  <a:moveTo>
                    <a:pt x="0" y="0"/>
                  </a:moveTo>
                  <a:lnTo>
                    <a:pt x="6" y="24"/>
                  </a:lnTo>
                  <a:lnTo>
                    <a:pt x="18" y="48"/>
                  </a:lnTo>
                  <a:lnTo>
                    <a:pt x="30" y="66"/>
                  </a:lnTo>
                  <a:lnTo>
                    <a:pt x="42" y="90"/>
                  </a:lnTo>
                  <a:lnTo>
                    <a:pt x="48" y="114"/>
                  </a:lnTo>
                  <a:lnTo>
                    <a:pt x="60" y="144"/>
                  </a:lnTo>
                  <a:lnTo>
                    <a:pt x="72" y="168"/>
                  </a:lnTo>
                  <a:lnTo>
                    <a:pt x="84" y="192"/>
                  </a:lnTo>
                  <a:lnTo>
                    <a:pt x="90" y="222"/>
                  </a:lnTo>
                  <a:lnTo>
                    <a:pt x="102" y="246"/>
                  </a:lnTo>
                  <a:lnTo>
                    <a:pt x="114" y="276"/>
                  </a:lnTo>
                  <a:lnTo>
                    <a:pt x="126" y="300"/>
                  </a:lnTo>
                  <a:lnTo>
                    <a:pt x="132" y="330"/>
                  </a:lnTo>
                  <a:lnTo>
                    <a:pt x="144" y="360"/>
                  </a:lnTo>
                  <a:lnTo>
                    <a:pt x="156" y="390"/>
                  </a:lnTo>
                  <a:lnTo>
                    <a:pt x="162" y="420"/>
                  </a:lnTo>
                  <a:lnTo>
                    <a:pt x="174" y="450"/>
                  </a:lnTo>
                  <a:lnTo>
                    <a:pt x="186" y="480"/>
                  </a:lnTo>
                  <a:lnTo>
                    <a:pt x="198" y="510"/>
                  </a:lnTo>
                  <a:lnTo>
                    <a:pt x="204" y="546"/>
                  </a:lnTo>
                  <a:lnTo>
                    <a:pt x="216" y="576"/>
                  </a:lnTo>
                  <a:lnTo>
                    <a:pt x="228" y="606"/>
                  </a:lnTo>
                  <a:lnTo>
                    <a:pt x="240" y="636"/>
                  </a:lnTo>
                  <a:lnTo>
                    <a:pt x="246" y="672"/>
                  </a:lnTo>
                  <a:lnTo>
                    <a:pt x="258" y="702"/>
                  </a:lnTo>
                  <a:lnTo>
                    <a:pt x="270" y="732"/>
                  </a:lnTo>
                  <a:lnTo>
                    <a:pt x="282" y="768"/>
                  </a:lnTo>
                  <a:lnTo>
                    <a:pt x="288" y="798"/>
                  </a:lnTo>
                  <a:lnTo>
                    <a:pt x="300" y="834"/>
                  </a:lnTo>
                  <a:lnTo>
                    <a:pt x="312" y="864"/>
                  </a:lnTo>
                  <a:lnTo>
                    <a:pt x="324" y="894"/>
                  </a:lnTo>
                  <a:lnTo>
                    <a:pt x="330" y="930"/>
                  </a:lnTo>
                  <a:lnTo>
                    <a:pt x="342" y="960"/>
                  </a:lnTo>
                  <a:lnTo>
                    <a:pt x="354" y="990"/>
                  </a:lnTo>
                  <a:lnTo>
                    <a:pt x="360" y="1020"/>
                  </a:lnTo>
                  <a:lnTo>
                    <a:pt x="372" y="1056"/>
                  </a:lnTo>
                  <a:lnTo>
                    <a:pt x="384" y="1086"/>
                  </a:lnTo>
                  <a:lnTo>
                    <a:pt x="396" y="1116"/>
                  </a:lnTo>
                  <a:lnTo>
                    <a:pt x="402" y="1146"/>
                  </a:lnTo>
                  <a:lnTo>
                    <a:pt x="414" y="1176"/>
                  </a:lnTo>
                  <a:lnTo>
                    <a:pt x="426" y="1206"/>
                  </a:lnTo>
                  <a:lnTo>
                    <a:pt x="438" y="1236"/>
                  </a:lnTo>
                  <a:lnTo>
                    <a:pt x="444" y="1260"/>
                  </a:lnTo>
                  <a:lnTo>
                    <a:pt x="456" y="1290"/>
                  </a:lnTo>
                  <a:lnTo>
                    <a:pt x="468" y="1320"/>
                  </a:lnTo>
                  <a:lnTo>
                    <a:pt x="480" y="1344"/>
                  </a:lnTo>
                  <a:lnTo>
                    <a:pt x="486" y="1374"/>
                  </a:lnTo>
                  <a:lnTo>
                    <a:pt x="498" y="1398"/>
                  </a:lnTo>
                  <a:lnTo>
                    <a:pt x="510" y="1422"/>
                  </a:lnTo>
                  <a:lnTo>
                    <a:pt x="522" y="1452"/>
                  </a:lnTo>
                  <a:lnTo>
                    <a:pt x="528" y="1476"/>
                  </a:lnTo>
                  <a:lnTo>
                    <a:pt x="540" y="1494"/>
                  </a:lnTo>
                  <a:lnTo>
                    <a:pt x="552" y="1518"/>
                  </a:lnTo>
                  <a:lnTo>
                    <a:pt x="558" y="1542"/>
                  </a:lnTo>
                  <a:lnTo>
                    <a:pt x="570" y="1566"/>
                  </a:lnTo>
                  <a:lnTo>
                    <a:pt x="582" y="1584"/>
                  </a:lnTo>
                  <a:lnTo>
                    <a:pt x="594" y="1602"/>
                  </a:lnTo>
                  <a:lnTo>
                    <a:pt x="600" y="1620"/>
                  </a:lnTo>
                  <a:lnTo>
                    <a:pt x="612" y="1638"/>
                  </a:lnTo>
                  <a:lnTo>
                    <a:pt x="624" y="1656"/>
                  </a:lnTo>
                  <a:lnTo>
                    <a:pt x="636" y="1674"/>
                  </a:lnTo>
                  <a:lnTo>
                    <a:pt x="642" y="1692"/>
                  </a:lnTo>
                  <a:lnTo>
                    <a:pt x="654" y="1704"/>
                  </a:lnTo>
                  <a:lnTo>
                    <a:pt x="666" y="1716"/>
                  </a:lnTo>
                  <a:lnTo>
                    <a:pt x="678" y="1728"/>
                  </a:lnTo>
                  <a:lnTo>
                    <a:pt x="684" y="1740"/>
                  </a:lnTo>
                  <a:lnTo>
                    <a:pt x="696" y="1752"/>
                  </a:lnTo>
                  <a:lnTo>
                    <a:pt x="708" y="1764"/>
                  </a:lnTo>
                  <a:lnTo>
                    <a:pt x="714" y="1770"/>
                  </a:lnTo>
                  <a:lnTo>
                    <a:pt x="726" y="1782"/>
                  </a:lnTo>
                  <a:lnTo>
                    <a:pt x="738" y="1788"/>
                  </a:lnTo>
                  <a:lnTo>
                    <a:pt x="750" y="1794"/>
                  </a:lnTo>
                  <a:lnTo>
                    <a:pt x="756" y="180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73" name="Group 72"/>
          <p:cNvGrpSpPr>
            <a:grpSpLocks noChangeAspect="1"/>
          </p:cNvGrpSpPr>
          <p:nvPr/>
        </p:nvGrpSpPr>
        <p:grpSpPr>
          <a:xfrm>
            <a:off x="6046492" y="3169534"/>
            <a:ext cx="2361068" cy="933087"/>
            <a:chOff x="3579949" y="4854522"/>
            <a:chExt cx="1298448" cy="704088"/>
          </a:xfrm>
        </p:grpSpPr>
        <p:sp>
          <p:nvSpPr>
            <p:cNvPr id="74" name="Freeform 71"/>
            <p:cNvSpPr>
              <a:spLocks/>
            </p:cNvSpPr>
            <p:nvPr/>
          </p:nvSpPr>
          <p:spPr bwMode="auto">
            <a:xfrm>
              <a:off x="3579949" y="4854522"/>
              <a:ext cx="826965" cy="704088"/>
            </a:xfrm>
            <a:custGeom>
              <a:avLst/>
              <a:gdLst>
                <a:gd name="T0" fmla="*/ 24 w 1326"/>
                <a:gd name="T1" fmla="*/ 2046 h 2046"/>
                <a:gd name="T2" fmla="*/ 54 w 1326"/>
                <a:gd name="T3" fmla="*/ 2046 h 2046"/>
                <a:gd name="T4" fmla="*/ 84 w 1326"/>
                <a:gd name="T5" fmla="*/ 2040 h 2046"/>
                <a:gd name="T6" fmla="*/ 114 w 1326"/>
                <a:gd name="T7" fmla="*/ 2028 h 2046"/>
                <a:gd name="T8" fmla="*/ 150 w 1326"/>
                <a:gd name="T9" fmla="*/ 2004 h 2046"/>
                <a:gd name="T10" fmla="*/ 180 w 1326"/>
                <a:gd name="T11" fmla="*/ 1968 h 2046"/>
                <a:gd name="T12" fmla="*/ 210 w 1326"/>
                <a:gd name="T13" fmla="*/ 1932 h 2046"/>
                <a:gd name="T14" fmla="*/ 240 w 1326"/>
                <a:gd name="T15" fmla="*/ 1878 h 2046"/>
                <a:gd name="T16" fmla="*/ 270 w 1326"/>
                <a:gd name="T17" fmla="*/ 1824 h 2046"/>
                <a:gd name="T18" fmla="*/ 306 w 1326"/>
                <a:gd name="T19" fmla="*/ 1758 h 2046"/>
                <a:gd name="T20" fmla="*/ 336 w 1326"/>
                <a:gd name="T21" fmla="*/ 1692 h 2046"/>
                <a:gd name="T22" fmla="*/ 366 w 1326"/>
                <a:gd name="T23" fmla="*/ 1614 h 2046"/>
                <a:gd name="T24" fmla="*/ 396 w 1326"/>
                <a:gd name="T25" fmla="*/ 1530 h 2046"/>
                <a:gd name="T26" fmla="*/ 426 w 1326"/>
                <a:gd name="T27" fmla="*/ 1446 h 2046"/>
                <a:gd name="T28" fmla="*/ 462 w 1326"/>
                <a:gd name="T29" fmla="*/ 1356 h 2046"/>
                <a:gd name="T30" fmla="*/ 492 w 1326"/>
                <a:gd name="T31" fmla="*/ 1260 h 2046"/>
                <a:gd name="T32" fmla="*/ 522 w 1326"/>
                <a:gd name="T33" fmla="*/ 1170 h 2046"/>
                <a:gd name="T34" fmla="*/ 552 w 1326"/>
                <a:gd name="T35" fmla="*/ 1074 h 2046"/>
                <a:gd name="T36" fmla="*/ 582 w 1326"/>
                <a:gd name="T37" fmla="*/ 972 h 2046"/>
                <a:gd name="T38" fmla="*/ 618 w 1326"/>
                <a:gd name="T39" fmla="*/ 876 h 2046"/>
                <a:gd name="T40" fmla="*/ 648 w 1326"/>
                <a:gd name="T41" fmla="*/ 786 h 2046"/>
                <a:gd name="T42" fmla="*/ 678 w 1326"/>
                <a:gd name="T43" fmla="*/ 690 h 2046"/>
                <a:gd name="T44" fmla="*/ 708 w 1326"/>
                <a:gd name="T45" fmla="*/ 600 h 2046"/>
                <a:gd name="T46" fmla="*/ 738 w 1326"/>
                <a:gd name="T47" fmla="*/ 516 h 2046"/>
                <a:gd name="T48" fmla="*/ 774 w 1326"/>
                <a:gd name="T49" fmla="*/ 432 h 2046"/>
                <a:gd name="T50" fmla="*/ 804 w 1326"/>
                <a:gd name="T51" fmla="*/ 354 h 2046"/>
                <a:gd name="T52" fmla="*/ 834 w 1326"/>
                <a:gd name="T53" fmla="*/ 288 h 2046"/>
                <a:gd name="T54" fmla="*/ 864 w 1326"/>
                <a:gd name="T55" fmla="*/ 222 h 2046"/>
                <a:gd name="T56" fmla="*/ 900 w 1326"/>
                <a:gd name="T57" fmla="*/ 168 h 2046"/>
                <a:gd name="T58" fmla="*/ 930 w 1326"/>
                <a:gd name="T59" fmla="*/ 114 h 2046"/>
                <a:gd name="T60" fmla="*/ 960 w 1326"/>
                <a:gd name="T61" fmla="*/ 78 h 2046"/>
                <a:gd name="T62" fmla="*/ 990 w 1326"/>
                <a:gd name="T63" fmla="*/ 42 h 2046"/>
                <a:gd name="T64" fmla="*/ 1020 w 1326"/>
                <a:gd name="T65" fmla="*/ 18 h 2046"/>
                <a:gd name="T66" fmla="*/ 1056 w 1326"/>
                <a:gd name="T67" fmla="*/ 6 h 2046"/>
                <a:gd name="T68" fmla="*/ 1086 w 1326"/>
                <a:gd name="T69" fmla="*/ 0 h 2046"/>
                <a:gd name="T70" fmla="*/ 1116 w 1326"/>
                <a:gd name="T71" fmla="*/ 0 h 2046"/>
                <a:gd name="T72" fmla="*/ 1146 w 1326"/>
                <a:gd name="T73" fmla="*/ 12 h 2046"/>
                <a:gd name="T74" fmla="*/ 1176 w 1326"/>
                <a:gd name="T75" fmla="*/ 36 h 2046"/>
                <a:gd name="T76" fmla="*/ 1212 w 1326"/>
                <a:gd name="T77" fmla="*/ 66 h 2046"/>
                <a:gd name="T78" fmla="*/ 1242 w 1326"/>
                <a:gd name="T79" fmla="*/ 102 h 2046"/>
                <a:gd name="T80" fmla="*/ 1272 w 1326"/>
                <a:gd name="T81" fmla="*/ 150 h 2046"/>
                <a:gd name="T82" fmla="*/ 1302 w 1326"/>
                <a:gd name="T83" fmla="*/ 2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2046">
                  <a:moveTo>
                    <a:pt x="0" y="2040"/>
                  </a:moveTo>
                  <a:lnTo>
                    <a:pt x="12" y="2040"/>
                  </a:lnTo>
                  <a:lnTo>
                    <a:pt x="24" y="2046"/>
                  </a:lnTo>
                  <a:lnTo>
                    <a:pt x="30" y="2046"/>
                  </a:lnTo>
                  <a:lnTo>
                    <a:pt x="42" y="2046"/>
                  </a:lnTo>
                  <a:lnTo>
                    <a:pt x="54" y="2046"/>
                  </a:lnTo>
                  <a:lnTo>
                    <a:pt x="66" y="2046"/>
                  </a:lnTo>
                  <a:lnTo>
                    <a:pt x="72" y="2046"/>
                  </a:lnTo>
                  <a:lnTo>
                    <a:pt x="84" y="2040"/>
                  </a:lnTo>
                  <a:lnTo>
                    <a:pt x="96" y="2040"/>
                  </a:lnTo>
                  <a:lnTo>
                    <a:pt x="108" y="2034"/>
                  </a:lnTo>
                  <a:lnTo>
                    <a:pt x="114" y="2028"/>
                  </a:lnTo>
                  <a:lnTo>
                    <a:pt x="126" y="2022"/>
                  </a:lnTo>
                  <a:lnTo>
                    <a:pt x="138" y="2010"/>
                  </a:lnTo>
                  <a:lnTo>
                    <a:pt x="150" y="2004"/>
                  </a:lnTo>
                  <a:lnTo>
                    <a:pt x="156" y="1992"/>
                  </a:lnTo>
                  <a:lnTo>
                    <a:pt x="168" y="1980"/>
                  </a:lnTo>
                  <a:lnTo>
                    <a:pt x="180" y="1968"/>
                  </a:lnTo>
                  <a:lnTo>
                    <a:pt x="186" y="1956"/>
                  </a:lnTo>
                  <a:lnTo>
                    <a:pt x="198" y="1944"/>
                  </a:lnTo>
                  <a:lnTo>
                    <a:pt x="210" y="1932"/>
                  </a:lnTo>
                  <a:lnTo>
                    <a:pt x="222" y="1914"/>
                  </a:lnTo>
                  <a:lnTo>
                    <a:pt x="228" y="1896"/>
                  </a:lnTo>
                  <a:lnTo>
                    <a:pt x="240" y="1878"/>
                  </a:lnTo>
                  <a:lnTo>
                    <a:pt x="252" y="1860"/>
                  </a:lnTo>
                  <a:lnTo>
                    <a:pt x="264" y="1842"/>
                  </a:lnTo>
                  <a:lnTo>
                    <a:pt x="270" y="1824"/>
                  </a:lnTo>
                  <a:lnTo>
                    <a:pt x="282" y="1806"/>
                  </a:lnTo>
                  <a:lnTo>
                    <a:pt x="294" y="1782"/>
                  </a:lnTo>
                  <a:lnTo>
                    <a:pt x="306" y="1758"/>
                  </a:lnTo>
                  <a:lnTo>
                    <a:pt x="312" y="1740"/>
                  </a:lnTo>
                  <a:lnTo>
                    <a:pt x="324" y="1716"/>
                  </a:lnTo>
                  <a:lnTo>
                    <a:pt x="336" y="1692"/>
                  </a:lnTo>
                  <a:lnTo>
                    <a:pt x="348" y="1662"/>
                  </a:lnTo>
                  <a:lnTo>
                    <a:pt x="354" y="1638"/>
                  </a:lnTo>
                  <a:lnTo>
                    <a:pt x="366" y="1614"/>
                  </a:lnTo>
                  <a:lnTo>
                    <a:pt x="378" y="1584"/>
                  </a:lnTo>
                  <a:lnTo>
                    <a:pt x="384" y="1560"/>
                  </a:lnTo>
                  <a:lnTo>
                    <a:pt x="396" y="1530"/>
                  </a:lnTo>
                  <a:lnTo>
                    <a:pt x="408" y="1506"/>
                  </a:lnTo>
                  <a:lnTo>
                    <a:pt x="420" y="1476"/>
                  </a:lnTo>
                  <a:lnTo>
                    <a:pt x="426" y="1446"/>
                  </a:lnTo>
                  <a:lnTo>
                    <a:pt x="438" y="1416"/>
                  </a:lnTo>
                  <a:lnTo>
                    <a:pt x="450" y="1386"/>
                  </a:lnTo>
                  <a:lnTo>
                    <a:pt x="462" y="1356"/>
                  </a:lnTo>
                  <a:lnTo>
                    <a:pt x="468" y="1326"/>
                  </a:lnTo>
                  <a:lnTo>
                    <a:pt x="480" y="1296"/>
                  </a:lnTo>
                  <a:lnTo>
                    <a:pt x="492" y="1260"/>
                  </a:lnTo>
                  <a:lnTo>
                    <a:pt x="504" y="1230"/>
                  </a:lnTo>
                  <a:lnTo>
                    <a:pt x="510" y="1200"/>
                  </a:lnTo>
                  <a:lnTo>
                    <a:pt x="522" y="1170"/>
                  </a:lnTo>
                  <a:lnTo>
                    <a:pt x="534" y="1134"/>
                  </a:lnTo>
                  <a:lnTo>
                    <a:pt x="546" y="1104"/>
                  </a:lnTo>
                  <a:lnTo>
                    <a:pt x="552" y="1074"/>
                  </a:lnTo>
                  <a:lnTo>
                    <a:pt x="564" y="1038"/>
                  </a:lnTo>
                  <a:lnTo>
                    <a:pt x="576" y="1008"/>
                  </a:lnTo>
                  <a:lnTo>
                    <a:pt x="582" y="972"/>
                  </a:lnTo>
                  <a:lnTo>
                    <a:pt x="594" y="942"/>
                  </a:lnTo>
                  <a:lnTo>
                    <a:pt x="606" y="912"/>
                  </a:lnTo>
                  <a:lnTo>
                    <a:pt x="618" y="876"/>
                  </a:lnTo>
                  <a:lnTo>
                    <a:pt x="624" y="846"/>
                  </a:lnTo>
                  <a:lnTo>
                    <a:pt x="636" y="816"/>
                  </a:lnTo>
                  <a:lnTo>
                    <a:pt x="648" y="786"/>
                  </a:lnTo>
                  <a:lnTo>
                    <a:pt x="660" y="750"/>
                  </a:lnTo>
                  <a:lnTo>
                    <a:pt x="666" y="720"/>
                  </a:lnTo>
                  <a:lnTo>
                    <a:pt x="678" y="690"/>
                  </a:lnTo>
                  <a:lnTo>
                    <a:pt x="690" y="660"/>
                  </a:lnTo>
                  <a:lnTo>
                    <a:pt x="702" y="630"/>
                  </a:lnTo>
                  <a:lnTo>
                    <a:pt x="708" y="600"/>
                  </a:lnTo>
                  <a:lnTo>
                    <a:pt x="720" y="570"/>
                  </a:lnTo>
                  <a:lnTo>
                    <a:pt x="732" y="546"/>
                  </a:lnTo>
                  <a:lnTo>
                    <a:pt x="738" y="516"/>
                  </a:lnTo>
                  <a:lnTo>
                    <a:pt x="750" y="486"/>
                  </a:lnTo>
                  <a:lnTo>
                    <a:pt x="762" y="462"/>
                  </a:lnTo>
                  <a:lnTo>
                    <a:pt x="774" y="432"/>
                  </a:lnTo>
                  <a:lnTo>
                    <a:pt x="780" y="408"/>
                  </a:lnTo>
                  <a:lnTo>
                    <a:pt x="792" y="384"/>
                  </a:lnTo>
                  <a:lnTo>
                    <a:pt x="804" y="354"/>
                  </a:lnTo>
                  <a:lnTo>
                    <a:pt x="816" y="330"/>
                  </a:lnTo>
                  <a:lnTo>
                    <a:pt x="822" y="312"/>
                  </a:lnTo>
                  <a:lnTo>
                    <a:pt x="834" y="288"/>
                  </a:lnTo>
                  <a:lnTo>
                    <a:pt x="846" y="264"/>
                  </a:lnTo>
                  <a:lnTo>
                    <a:pt x="858" y="240"/>
                  </a:lnTo>
                  <a:lnTo>
                    <a:pt x="864" y="222"/>
                  </a:lnTo>
                  <a:lnTo>
                    <a:pt x="876" y="204"/>
                  </a:lnTo>
                  <a:lnTo>
                    <a:pt x="888" y="186"/>
                  </a:lnTo>
                  <a:lnTo>
                    <a:pt x="900" y="168"/>
                  </a:lnTo>
                  <a:lnTo>
                    <a:pt x="906" y="150"/>
                  </a:lnTo>
                  <a:lnTo>
                    <a:pt x="918" y="132"/>
                  </a:lnTo>
                  <a:lnTo>
                    <a:pt x="930" y="114"/>
                  </a:lnTo>
                  <a:lnTo>
                    <a:pt x="936" y="102"/>
                  </a:lnTo>
                  <a:lnTo>
                    <a:pt x="948" y="90"/>
                  </a:lnTo>
                  <a:lnTo>
                    <a:pt x="960" y="78"/>
                  </a:lnTo>
                  <a:lnTo>
                    <a:pt x="972" y="66"/>
                  </a:lnTo>
                  <a:lnTo>
                    <a:pt x="978" y="54"/>
                  </a:lnTo>
                  <a:lnTo>
                    <a:pt x="990" y="42"/>
                  </a:lnTo>
                  <a:lnTo>
                    <a:pt x="1002" y="36"/>
                  </a:lnTo>
                  <a:lnTo>
                    <a:pt x="1014" y="24"/>
                  </a:lnTo>
                  <a:lnTo>
                    <a:pt x="1020" y="18"/>
                  </a:lnTo>
                  <a:lnTo>
                    <a:pt x="1032" y="12"/>
                  </a:lnTo>
                  <a:lnTo>
                    <a:pt x="1044" y="6"/>
                  </a:lnTo>
                  <a:lnTo>
                    <a:pt x="1056" y="6"/>
                  </a:lnTo>
                  <a:lnTo>
                    <a:pt x="1062" y="0"/>
                  </a:lnTo>
                  <a:lnTo>
                    <a:pt x="1074" y="0"/>
                  </a:lnTo>
                  <a:lnTo>
                    <a:pt x="1086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16" y="0"/>
                  </a:lnTo>
                  <a:lnTo>
                    <a:pt x="1128" y="6"/>
                  </a:lnTo>
                  <a:lnTo>
                    <a:pt x="1134" y="6"/>
                  </a:lnTo>
                  <a:lnTo>
                    <a:pt x="1146" y="12"/>
                  </a:lnTo>
                  <a:lnTo>
                    <a:pt x="1158" y="18"/>
                  </a:lnTo>
                  <a:lnTo>
                    <a:pt x="1170" y="24"/>
                  </a:lnTo>
                  <a:lnTo>
                    <a:pt x="1176" y="36"/>
                  </a:lnTo>
                  <a:lnTo>
                    <a:pt x="1188" y="42"/>
                  </a:lnTo>
                  <a:lnTo>
                    <a:pt x="1200" y="54"/>
                  </a:lnTo>
                  <a:lnTo>
                    <a:pt x="1212" y="66"/>
                  </a:lnTo>
                  <a:lnTo>
                    <a:pt x="1218" y="78"/>
                  </a:lnTo>
                  <a:lnTo>
                    <a:pt x="1230" y="90"/>
                  </a:lnTo>
                  <a:lnTo>
                    <a:pt x="1242" y="102"/>
                  </a:lnTo>
                  <a:lnTo>
                    <a:pt x="1254" y="114"/>
                  </a:lnTo>
                  <a:lnTo>
                    <a:pt x="1260" y="132"/>
                  </a:lnTo>
                  <a:lnTo>
                    <a:pt x="1272" y="150"/>
                  </a:lnTo>
                  <a:lnTo>
                    <a:pt x="1284" y="168"/>
                  </a:lnTo>
                  <a:lnTo>
                    <a:pt x="1296" y="186"/>
                  </a:lnTo>
                  <a:lnTo>
                    <a:pt x="1302" y="204"/>
                  </a:lnTo>
                  <a:lnTo>
                    <a:pt x="1314" y="222"/>
                  </a:lnTo>
                  <a:lnTo>
                    <a:pt x="1326" y="24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5" name="Freeform 72"/>
            <p:cNvSpPr>
              <a:spLocks/>
            </p:cNvSpPr>
            <p:nvPr/>
          </p:nvSpPr>
          <p:spPr bwMode="auto">
            <a:xfrm>
              <a:off x="4406914" y="4937113"/>
              <a:ext cx="471483" cy="619432"/>
            </a:xfrm>
            <a:custGeom>
              <a:avLst/>
              <a:gdLst>
                <a:gd name="T0" fmla="*/ 6 w 756"/>
                <a:gd name="T1" fmla="*/ 24 h 1800"/>
                <a:gd name="T2" fmla="*/ 30 w 756"/>
                <a:gd name="T3" fmla="*/ 66 h 1800"/>
                <a:gd name="T4" fmla="*/ 48 w 756"/>
                <a:gd name="T5" fmla="*/ 114 h 1800"/>
                <a:gd name="T6" fmla="*/ 72 w 756"/>
                <a:gd name="T7" fmla="*/ 168 h 1800"/>
                <a:gd name="T8" fmla="*/ 90 w 756"/>
                <a:gd name="T9" fmla="*/ 222 h 1800"/>
                <a:gd name="T10" fmla="*/ 114 w 756"/>
                <a:gd name="T11" fmla="*/ 276 h 1800"/>
                <a:gd name="T12" fmla="*/ 132 w 756"/>
                <a:gd name="T13" fmla="*/ 330 h 1800"/>
                <a:gd name="T14" fmla="*/ 156 w 756"/>
                <a:gd name="T15" fmla="*/ 390 h 1800"/>
                <a:gd name="T16" fmla="*/ 174 w 756"/>
                <a:gd name="T17" fmla="*/ 450 h 1800"/>
                <a:gd name="T18" fmla="*/ 198 w 756"/>
                <a:gd name="T19" fmla="*/ 510 h 1800"/>
                <a:gd name="T20" fmla="*/ 216 w 756"/>
                <a:gd name="T21" fmla="*/ 576 h 1800"/>
                <a:gd name="T22" fmla="*/ 240 w 756"/>
                <a:gd name="T23" fmla="*/ 636 h 1800"/>
                <a:gd name="T24" fmla="*/ 258 w 756"/>
                <a:gd name="T25" fmla="*/ 702 h 1800"/>
                <a:gd name="T26" fmla="*/ 282 w 756"/>
                <a:gd name="T27" fmla="*/ 768 h 1800"/>
                <a:gd name="T28" fmla="*/ 300 w 756"/>
                <a:gd name="T29" fmla="*/ 834 h 1800"/>
                <a:gd name="T30" fmla="*/ 324 w 756"/>
                <a:gd name="T31" fmla="*/ 894 h 1800"/>
                <a:gd name="T32" fmla="*/ 342 w 756"/>
                <a:gd name="T33" fmla="*/ 960 h 1800"/>
                <a:gd name="T34" fmla="*/ 360 w 756"/>
                <a:gd name="T35" fmla="*/ 1020 h 1800"/>
                <a:gd name="T36" fmla="*/ 384 w 756"/>
                <a:gd name="T37" fmla="*/ 1086 h 1800"/>
                <a:gd name="T38" fmla="*/ 402 w 756"/>
                <a:gd name="T39" fmla="*/ 1146 h 1800"/>
                <a:gd name="T40" fmla="*/ 426 w 756"/>
                <a:gd name="T41" fmla="*/ 1206 h 1800"/>
                <a:gd name="T42" fmla="*/ 444 w 756"/>
                <a:gd name="T43" fmla="*/ 1260 h 1800"/>
                <a:gd name="T44" fmla="*/ 468 w 756"/>
                <a:gd name="T45" fmla="*/ 1320 h 1800"/>
                <a:gd name="T46" fmla="*/ 486 w 756"/>
                <a:gd name="T47" fmla="*/ 1374 h 1800"/>
                <a:gd name="T48" fmla="*/ 510 w 756"/>
                <a:gd name="T49" fmla="*/ 1422 h 1800"/>
                <a:gd name="T50" fmla="*/ 528 w 756"/>
                <a:gd name="T51" fmla="*/ 1476 h 1800"/>
                <a:gd name="T52" fmla="*/ 552 w 756"/>
                <a:gd name="T53" fmla="*/ 1518 h 1800"/>
                <a:gd name="T54" fmla="*/ 570 w 756"/>
                <a:gd name="T55" fmla="*/ 1566 h 1800"/>
                <a:gd name="T56" fmla="*/ 594 w 756"/>
                <a:gd name="T57" fmla="*/ 1602 h 1800"/>
                <a:gd name="T58" fmla="*/ 612 w 756"/>
                <a:gd name="T59" fmla="*/ 1638 h 1800"/>
                <a:gd name="T60" fmla="*/ 636 w 756"/>
                <a:gd name="T61" fmla="*/ 1674 h 1800"/>
                <a:gd name="T62" fmla="*/ 654 w 756"/>
                <a:gd name="T63" fmla="*/ 1704 h 1800"/>
                <a:gd name="T64" fmla="*/ 678 w 756"/>
                <a:gd name="T65" fmla="*/ 1728 h 1800"/>
                <a:gd name="T66" fmla="*/ 696 w 756"/>
                <a:gd name="T67" fmla="*/ 1752 h 1800"/>
                <a:gd name="T68" fmla="*/ 714 w 756"/>
                <a:gd name="T69" fmla="*/ 1770 h 1800"/>
                <a:gd name="T70" fmla="*/ 738 w 756"/>
                <a:gd name="T71" fmla="*/ 1788 h 1800"/>
                <a:gd name="T72" fmla="*/ 756 w 756"/>
                <a:gd name="T73" fmla="*/ 18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800">
                  <a:moveTo>
                    <a:pt x="0" y="0"/>
                  </a:moveTo>
                  <a:lnTo>
                    <a:pt x="6" y="24"/>
                  </a:lnTo>
                  <a:lnTo>
                    <a:pt x="18" y="48"/>
                  </a:lnTo>
                  <a:lnTo>
                    <a:pt x="30" y="66"/>
                  </a:lnTo>
                  <a:lnTo>
                    <a:pt x="42" y="90"/>
                  </a:lnTo>
                  <a:lnTo>
                    <a:pt x="48" y="114"/>
                  </a:lnTo>
                  <a:lnTo>
                    <a:pt x="60" y="144"/>
                  </a:lnTo>
                  <a:lnTo>
                    <a:pt x="72" y="168"/>
                  </a:lnTo>
                  <a:lnTo>
                    <a:pt x="84" y="192"/>
                  </a:lnTo>
                  <a:lnTo>
                    <a:pt x="90" y="222"/>
                  </a:lnTo>
                  <a:lnTo>
                    <a:pt x="102" y="246"/>
                  </a:lnTo>
                  <a:lnTo>
                    <a:pt x="114" y="276"/>
                  </a:lnTo>
                  <a:lnTo>
                    <a:pt x="126" y="300"/>
                  </a:lnTo>
                  <a:lnTo>
                    <a:pt x="132" y="330"/>
                  </a:lnTo>
                  <a:lnTo>
                    <a:pt x="144" y="360"/>
                  </a:lnTo>
                  <a:lnTo>
                    <a:pt x="156" y="390"/>
                  </a:lnTo>
                  <a:lnTo>
                    <a:pt x="162" y="420"/>
                  </a:lnTo>
                  <a:lnTo>
                    <a:pt x="174" y="450"/>
                  </a:lnTo>
                  <a:lnTo>
                    <a:pt x="186" y="480"/>
                  </a:lnTo>
                  <a:lnTo>
                    <a:pt x="198" y="510"/>
                  </a:lnTo>
                  <a:lnTo>
                    <a:pt x="204" y="546"/>
                  </a:lnTo>
                  <a:lnTo>
                    <a:pt x="216" y="576"/>
                  </a:lnTo>
                  <a:lnTo>
                    <a:pt x="228" y="606"/>
                  </a:lnTo>
                  <a:lnTo>
                    <a:pt x="240" y="636"/>
                  </a:lnTo>
                  <a:lnTo>
                    <a:pt x="246" y="672"/>
                  </a:lnTo>
                  <a:lnTo>
                    <a:pt x="258" y="702"/>
                  </a:lnTo>
                  <a:lnTo>
                    <a:pt x="270" y="732"/>
                  </a:lnTo>
                  <a:lnTo>
                    <a:pt x="282" y="768"/>
                  </a:lnTo>
                  <a:lnTo>
                    <a:pt x="288" y="798"/>
                  </a:lnTo>
                  <a:lnTo>
                    <a:pt x="300" y="834"/>
                  </a:lnTo>
                  <a:lnTo>
                    <a:pt x="312" y="864"/>
                  </a:lnTo>
                  <a:lnTo>
                    <a:pt x="324" y="894"/>
                  </a:lnTo>
                  <a:lnTo>
                    <a:pt x="330" y="930"/>
                  </a:lnTo>
                  <a:lnTo>
                    <a:pt x="342" y="960"/>
                  </a:lnTo>
                  <a:lnTo>
                    <a:pt x="354" y="990"/>
                  </a:lnTo>
                  <a:lnTo>
                    <a:pt x="360" y="1020"/>
                  </a:lnTo>
                  <a:lnTo>
                    <a:pt x="372" y="1056"/>
                  </a:lnTo>
                  <a:lnTo>
                    <a:pt x="384" y="1086"/>
                  </a:lnTo>
                  <a:lnTo>
                    <a:pt x="396" y="1116"/>
                  </a:lnTo>
                  <a:lnTo>
                    <a:pt x="402" y="1146"/>
                  </a:lnTo>
                  <a:lnTo>
                    <a:pt x="414" y="1176"/>
                  </a:lnTo>
                  <a:lnTo>
                    <a:pt x="426" y="1206"/>
                  </a:lnTo>
                  <a:lnTo>
                    <a:pt x="438" y="1236"/>
                  </a:lnTo>
                  <a:lnTo>
                    <a:pt x="444" y="1260"/>
                  </a:lnTo>
                  <a:lnTo>
                    <a:pt x="456" y="1290"/>
                  </a:lnTo>
                  <a:lnTo>
                    <a:pt x="468" y="1320"/>
                  </a:lnTo>
                  <a:lnTo>
                    <a:pt x="480" y="1344"/>
                  </a:lnTo>
                  <a:lnTo>
                    <a:pt x="486" y="1374"/>
                  </a:lnTo>
                  <a:lnTo>
                    <a:pt x="498" y="1398"/>
                  </a:lnTo>
                  <a:lnTo>
                    <a:pt x="510" y="1422"/>
                  </a:lnTo>
                  <a:lnTo>
                    <a:pt x="522" y="1452"/>
                  </a:lnTo>
                  <a:lnTo>
                    <a:pt x="528" y="1476"/>
                  </a:lnTo>
                  <a:lnTo>
                    <a:pt x="540" y="1494"/>
                  </a:lnTo>
                  <a:lnTo>
                    <a:pt x="552" y="1518"/>
                  </a:lnTo>
                  <a:lnTo>
                    <a:pt x="558" y="1542"/>
                  </a:lnTo>
                  <a:lnTo>
                    <a:pt x="570" y="1566"/>
                  </a:lnTo>
                  <a:lnTo>
                    <a:pt x="582" y="1584"/>
                  </a:lnTo>
                  <a:lnTo>
                    <a:pt x="594" y="1602"/>
                  </a:lnTo>
                  <a:lnTo>
                    <a:pt x="600" y="1620"/>
                  </a:lnTo>
                  <a:lnTo>
                    <a:pt x="612" y="1638"/>
                  </a:lnTo>
                  <a:lnTo>
                    <a:pt x="624" y="1656"/>
                  </a:lnTo>
                  <a:lnTo>
                    <a:pt x="636" y="1674"/>
                  </a:lnTo>
                  <a:lnTo>
                    <a:pt x="642" y="1692"/>
                  </a:lnTo>
                  <a:lnTo>
                    <a:pt x="654" y="1704"/>
                  </a:lnTo>
                  <a:lnTo>
                    <a:pt x="666" y="1716"/>
                  </a:lnTo>
                  <a:lnTo>
                    <a:pt x="678" y="1728"/>
                  </a:lnTo>
                  <a:lnTo>
                    <a:pt x="684" y="1740"/>
                  </a:lnTo>
                  <a:lnTo>
                    <a:pt x="696" y="1752"/>
                  </a:lnTo>
                  <a:lnTo>
                    <a:pt x="708" y="1764"/>
                  </a:lnTo>
                  <a:lnTo>
                    <a:pt x="714" y="1770"/>
                  </a:lnTo>
                  <a:lnTo>
                    <a:pt x="726" y="1782"/>
                  </a:lnTo>
                  <a:lnTo>
                    <a:pt x="738" y="1788"/>
                  </a:lnTo>
                  <a:lnTo>
                    <a:pt x="750" y="1794"/>
                  </a:lnTo>
                  <a:lnTo>
                    <a:pt x="756" y="180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6046492" y="3505200"/>
            <a:ext cx="2361068" cy="597297"/>
            <a:chOff x="6453732" y="4854522"/>
            <a:chExt cx="1298448" cy="704088"/>
          </a:xfrm>
        </p:grpSpPr>
        <p:sp>
          <p:nvSpPr>
            <p:cNvPr id="77" name="Freeform 140"/>
            <p:cNvSpPr>
              <a:spLocks/>
            </p:cNvSpPr>
            <p:nvPr/>
          </p:nvSpPr>
          <p:spPr bwMode="auto">
            <a:xfrm>
              <a:off x="6453732" y="4854522"/>
              <a:ext cx="826965" cy="673116"/>
            </a:xfrm>
            <a:custGeom>
              <a:avLst/>
              <a:gdLst>
                <a:gd name="T0" fmla="*/ 24 w 1326"/>
                <a:gd name="T1" fmla="*/ 672 h 1956"/>
                <a:gd name="T2" fmla="*/ 54 w 1326"/>
                <a:gd name="T3" fmla="*/ 582 h 1956"/>
                <a:gd name="T4" fmla="*/ 84 w 1326"/>
                <a:gd name="T5" fmla="*/ 498 h 1956"/>
                <a:gd name="T6" fmla="*/ 114 w 1326"/>
                <a:gd name="T7" fmla="*/ 414 h 1956"/>
                <a:gd name="T8" fmla="*/ 150 w 1326"/>
                <a:gd name="T9" fmla="*/ 342 h 1956"/>
                <a:gd name="T10" fmla="*/ 180 w 1326"/>
                <a:gd name="T11" fmla="*/ 270 h 1956"/>
                <a:gd name="T12" fmla="*/ 210 w 1326"/>
                <a:gd name="T13" fmla="*/ 210 h 1956"/>
                <a:gd name="T14" fmla="*/ 240 w 1326"/>
                <a:gd name="T15" fmla="*/ 156 h 1956"/>
                <a:gd name="T16" fmla="*/ 270 w 1326"/>
                <a:gd name="T17" fmla="*/ 108 h 1956"/>
                <a:gd name="T18" fmla="*/ 306 w 1326"/>
                <a:gd name="T19" fmla="*/ 66 h 1956"/>
                <a:gd name="T20" fmla="*/ 336 w 1326"/>
                <a:gd name="T21" fmla="*/ 36 h 1956"/>
                <a:gd name="T22" fmla="*/ 366 w 1326"/>
                <a:gd name="T23" fmla="*/ 12 h 1956"/>
                <a:gd name="T24" fmla="*/ 396 w 1326"/>
                <a:gd name="T25" fmla="*/ 0 h 1956"/>
                <a:gd name="T26" fmla="*/ 426 w 1326"/>
                <a:gd name="T27" fmla="*/ 0 h 1956"/>
                <a:gd name="T28" fmla="*/ 462 w 1326"/>
                <a:gd name="T29" fmla="*/ 0 h 1956"/>
                <a:gd name="T30" fmla="*/ 492 w 1326"/>
                <a:gd name="T31" fmla="*/ 18 h 1956"/>
                <a:gd name="T32" fmla="*/ 522 w 1326"/>
                <a:gd name="T33" fmla="*/ 42 h 1956"/>
                <a:gd name="T34" fmla="*/ 552 w 1326"/>
                <a:gd name="T35" fmla="*/ 72 h 1956"/>
                <a:gd name="T36" fmla="*/ 582 w 1326"/>
                <a:gd name="T37" fmla="*/ 114 h 1956"/>
                <a:gd name="T38" fmla="*/ 618 w 1326"/>
                <a:gd name="T39" fmla="*/ 162 h 1956"/>
                <a:gd name="T40" fmla="*/ 648 w 1326"/>
                <a:gd name="T41" fmla="*/ 216 h 1956"/>
                <a:gd name="T42" fmla="*/ 678 w 1326"/>
                <a:gd name="T43" fmla="*/ 276 h 1956"/>
                <a:gd name="T44" fmla="*/ 708 w 1326"/>
                <a:gd name="T45" fmla="*/ 348 h 1956"/>
                <a:gd name="T46" fmla="*/ 738 w 1326"/>
                <a:gd name="T47" fmla="*/ 426 h 1956"/>
                <a:gd name="T48" fmla="*/ 774 w 1326"/>
                <a:gd name="T49" fmla="*/ 504 h 1956"/>
                <a:gd name="T50" fmla="*/ 804 w 1326"/>
                <a:gd name="T51" fmla="*/ 588 h 1956"/>
                <a:gd name="T52" fmla="*/ 834 w 1326"/>
                <a:gd name="T53" fmla="*/ 678 h 1956"/>
                <a:gd name="T54" fmla="*/ 864 w 1326"/>
                <a:gd name="T55" fmla="*/ 774 h 1956"/>
                <a:gd name="T56" fmla="*/ 900 w 1326"/>
                <a:gd name="T57" fmla="*/ 870 h 1956"/>
                <a:gd name="T58" fmla="*/ 930 w 1326"/>
                <a:gd name="T59" fmla="*/ 966 h 1956"/>
                <a:gd name="T60" fmla="*/ 960 w 1326"/>
                <a:gd name="T61" fmla="*/ 1062 h 1956"/>
                <a:gd name="T62" fmla="*/ 990 w 1326"/>
                <a:gd name="T63" fmla="*/ 1158 h 1956"/>
                <a:gd name="T64" fmla="*/ 1020 w 1326"/>
                <a:gd name="T65" fmla="*/ 1254 h 1956"/>
                <a:gd name="T66" fmla="*/ 1056 w 1326"/>
                <a:gd name="T67" fmla="*/ 1344 h 1956"/>
                <a:gd name="T68" fmla="*/ 1086 w 1326"/>
                <a:gd name="T69" fmla="*/ 1434 h 1956"/>
                <a:gd name="T70" fmla="*/ 1116 w 1326"/>
                <a:gd name="T71" fmla="*/ 1524 h 1956"/>
                <a:gd name="T72" fmla="*/ 1146 w 1326"/>
                <a:gd name="T73" fmla="*/ 1602 h 1956"/>
                <a:gd name="T74" fmla="*/ 1176 w 1326"/>
                <a:gd name="T75" fmla="*/ 1680 h 1956"/>
                <a:gd name="T76" fmla="*/ 1212 w 1326"/>
                <a:gd name="T77" fmla="*/ 1752 h 1956"/>
                <a:gd name="T78" fmla="*/ 1242 w 1326"/>
                <a:gd name="T79" fmla="*/ 1818 h 1956"/>
                <a:gd name="T80" fmla="*/ 1272 w 1326"/>
                <a:gd name="T81" fmla="*/ 1872 h 1956"/>
                <a:gd name="T82" fmla="*/ 1302 w 1326"/>
                <a:gd name="T83" fmla="*/ 192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956">
                  <a:moveTo>
                    <a:pt x="0" y="732"/>
                  </a:moveTo>
                  <a:lnTo>
                    <a:pt x="12" y="702"/>
                  </a:lnTo>
                  <a:lnTo>
                    <a:pt x="24" y="672"/>
                  </a:lnTo>
                  <a:lnTo>
                    <a:pt x="30" y="642"/>
                  </a:lnTo>
                  <a:lnTo>
                    <a:pt x="42" y="612"/>
                  </a:lnTo>
                  <a:lnTo>
                    <a:pt x="54" y="582"/>
                  </a:lnTo>
                  <a:lnTo>
                    <a:pt x="66" y="552"/>
                  </a:lnTo>
                  <a:lnTo>
                    <a:pt x="72" y="522"/>
                  </a:lnTo>
                  <a:lnTo>
                    <a:pt x="84" y="498"/>
                  </a:lnTo>
                  <a:lnTo>
                    <a:pt x="96" y="468"/>
                  </a:lnTo>
                  <a:lnTo>
                    <a:pt x="108" y="444"/>
                  </a:lnTo>
                  <a:lnTo>
                    <a:pt x="114" y="414"/>
                  </a:lnTo>
                  <a:lnTo>
                    <a:pt x="126" y="390"/>
                  </a:lnTo>
                  <a:lnTo>
                    <a:pt x="138" y="366"/>
                  </a:lnTo>
                  <a:lnTo>
                    <a:pt x="150" y="342"/>
                  </a:lnTo>
                  <a:lnTo>
                    <a:pt x="156" y="318"/>
                  </a:lnTo>
                  <a:lnTo>
                    <a:pt x="168" y="294"/>
                  </a:lnTo>
                  <a:lnTo>
                    <a:pt x="180" y="270"/>
                  </a:lnTo>
                  <a:lnTo>
                    <a:pt x="186" y="252"/>
                  </a:lnTo>
                  <a:lnTo>
                    <a:pt x="198" y="228"/>
                  </a:lnTo>
                  <a:lnTo>
                    <a:pt x="210" y="210"/>
                  </a:lnTo>
                  <a:lnTo>
                    <a:pt x="222" y="192"/>
                  </a:lnTo>
                  <a:lnTo>
                    <a:pt x="228" y="174"/>
                  </a:lnTo>
                  <a:lnTo>
                    <a:pt x="240" y="156"/>
                  </a:lnTo>
                  <a:lnTo>
                    <a:pt x="252" y="138"/>
                  </a:lnTo>
                  <a:lnTo>
                    <a:pt x="264" y="120"/>
                  </a:lnTo>
                  <a:lnTo>
                    <a:pt x="270" y="108"/>
                  </a:lnTo>
                  <a:lnTo>
                    <a:pt x="282" y="90"/>
                  </a:lnTo>
                  <a:lnTo>
                    <a:pt x="294" y="78"/>
                  </a:lnTo>
                  <a:lnTo>
                    <a:pt x="306" y="66"/>
                  </a:lnTo>
                  <a:lnTo>
                    <a:pt x="312" y="54"/>
                  </a:lnTo>
                  <a:lnTo>
                    <a:pt x="324" y="48"/>
                  </a:lnTo>
                  <a:lnTo>
                    <a:pt x="336" y="36"/>
                  </a:lnTo>
                  <a:lnTo>
                    <a:pt x="348" y="30"/>
                  </a:lnTo>
                  <a:lnTo>
                    <a:pt x="354" y="18"/>
                  </a:lnTo>
                  <a:lnTo>
                    <a:pt x="366" y="12"/>
                  </a:lnTo>
                  <a:lnTo>
                    <a:pt x="378" y="6"/>
                  </a:lnTo>
                  <a:lnTo>
                    <a:pt x="384" y="6"/>
                  </a:lnTo>
                  <a:lnTo>
                    <a:pt x="396" y="0"/>
                  </a:lnTo>
                  <a:lnTo>
                    <a:pt x="408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8" y="0"/>
                  </a:lnTo>
                  <a:lnTo>
                    <a:pt x="450" y="0"/>
                  </a:lnTo>
                  <a:lnTo>
                    <a:pt x="462" y="0"/>
                  </a:lnTo>
                  <a:lnTo>
                    <a:pt x="468" y="6"/>
                  </a:lnTo>
                  <a:lnTo>
                    <a:pt x="480" y="12"/>
                  </a:lnTo>
                  <a:lnTo>
                    <a:pt x="492" y="18"/>
                  </a:lnTo>
                  <a:lnTo>
                    <a:pt x="504" y="24"/>
                  </a:lnTo>
                  <a:lnTo>
                    <a:pt x="510" y="30"/>
                  </a:lnTo>
                  <a:lnTo>
                    <a:pt x="522" y="42"/>
                  </a:lnTo>
                  <a:lnTo>
                    <a:pt x="534" y="48"/>
                  </a:lnTo>
                  <a:lnTo>
                    <a:pt x="546" y="60"/>
                  </a:lnTo>
                  <a:lnTo>
                    <a:pt x="552" y="72"/>
                  </a:lnTo>
                  <a:lnTo>
                    <a:pt x="564" y="84"/>
                  </a:lnTo>
                  <a:lnTo>
                    <a:pt x="576" y="96"/>
                  </a:lnTo>
                  <a:lnTo>
                    <a:pt x="582" y="114"/>
                  </a:lnTo>
                  <a:lnTo>
                    <a:pt x="594" y="126"/>
                  </a:lnTo>
                  <a:lnTo>
                    <a:pt x="606" y="144"/>
                  </a:lnTo>
                  <a:lnTo>
                    <a:pt x="618" y="162"/>
                  </a:lnTo>
                  <a:lnTo>
                    <a:pt x="624" y="180"/>
                  </a:lnTo>
                  <a:lnTo>
                    <a:pt x="636" y="198"/>
                  </a:lnTo>
                  <a:lnTo>
                    <a:pt x="648" y="216"/>
                  </a:lnTo>
                  <a:lnTo>
                    <a:pt x="660" y="234"/>
                  </a:lnTo>
                  <a:lnTo>
                    <a:pt x="666" y="258"/>
                  </a:lnTo>
                  <a:lnTo>
                    <a:pt x="678" y="276"/>
                  </a:lnTo>
                  <a:lnTo>
                    <a:pt x="690" y="300"/>
                  </a:lnTo>
                  <a:lnTo>
                    <a:pt x="702" y="324"/>
                  </a:lnTo>
                  <a:lnTo>
                    <a:pt x="708" y="348"/>
                  </a:lnTo>
                  <a:lnTo>
                    <a:pt x="720" y="372"/>
                  </a:lnTo>
                  <a:lnTo>
                    <a:pt x="732" y="396"/>
                  </a:lnTo>
                  <a:lnTo>
                    <a:pt x="738" y="426"/>
                  </a:lnTo>
                  <a:lnTo>
                    <a:pt x="750" y="450"/>
                  </a:lnTo>
                  <a:lnTo>
                    <a:pt x="762" y="480"/>
                  </a:lnTo>
                  <a:lnTo>
                    <a:pt x="774" y="504"/>
                  </a:lnTo>
                  <a:lnTo>
                    <a:pt x="780" y="534"/>
                  </a:lnTo>
                  <a:lnTo>
                    <a:pt x="792" y="564"/>
                  </a:lnTo>
                  <a:lnTo>
                    <a:pt x="804" y="588"/>
                  </a:lnTo>
                  <a:lnTo>
                    <a:pt x="816" y="618"/>
                  </a:lnTo>
                  <a:lnTo>
                    <a:pt x="822" y="648"/>
                  </a:lnTo>
                  <a:lnTo>
                    <a:pt x="834" y="678"/>
                  </a:lnTo>
                  <a:lnTo>
                    <a:pt x="846" y="708"/>
                  </a:lnTo>
                  <a:lnTo>
                    <a:pt x="858" y="744"/>
                  </a:lnTo>
                  <a:lnTo>
                    <a:pt x="864" y="774"/>
                  </a:lnTo>
                  <a:lnTo>
                    <a:pt x="876" y="804"/>
                  </a:lnTo>
                  <a:lnTo>
                    <a:pt x="888" y="834"/>
                  </a:lnTo>
                  <a:lnTo>
                    <a:pt x="900" y="870"/>
                  </a:lnTo>
                  <a:lnTo>
                    <a:pt x="906" y="900"/>
                  </a:lnTo>
                  <a:lnTo>
                    <a:pt x="918" y="930"/>
                  </a:lnTo>
                  <a:lnTo>
                    <a:pt x="930" y="966"/>
                  </a:lnTo>
                  <a:lnTo>
                    <a:pt x="936" y="996"/>
                  </a:lnTo>
                  <a:lnTo>
                    <a:pt x="948" y="1026"/>
                  </a:lnTo>
                  <a:lnTo>
                    <a:pt x="960" y="1062"/>
                  </a:lnTo>
                  <a:lnTo>
                    <a:pt x="972" y="1092"/>
                  </a:lnTo>
                  <a:lnTo>
                    <a:pt x="978" y="1122"/>
                  </a:lnTo>
                  <a:lnTo>
                    <a:pt x="990" y="1158"/>
                  </a:lnTo>
                  <a:lnTo>
                    <a:pt x="1002" y="1188"/>
                  </a:lnTo>
                  <a:lnTo>
                    <a:pt x="1014" y="1218"/>
                  </a:lnTo>
                  <a:lnTo>
                    <a:pt x="1020" y="1254"/>
                  </a:lnTo>
                  <a:lnTo>
                    <a:pt x="1032" y="1284"/>
                  </a:lnTo>
                  <a:lnTo>
                    <a:pt x="1044" y="1314"/>
                  </a:lnTo>
                  <a:lnTo>
                    <a:pt x="1056" y="1344"/>
                  </a:lnTo>
                  <a:lnTo>
                    <a:pt x="1062" y="1374"/>
                  </a:lnTo>
                  <a:lnTo>
                    <a:pt x="1074" y="1404"/>
                  </a:lnTo>
                  <a:lnTo>
                    <a:pt x="1086" y="1434"/>
                  </a:lnTo>
                  <a:lnTo>
                    <a:pt x="1098" y="1464"/>
                  </a:lnTo>
                  <a:lnTo>
                    <a:pt x="1104" y="1494"/>
                  </a:lnTo>
                  <a:lnTo>
                    <a:pt x="1116" y="1524"/>
                  </a:lnTo>
                  <a:lnTo>
                    <a:pt x="1128" y="1548"/>
                  </a:lnTo>
                  <a:lnTo>
                    <a:pt x="1134" y="1578"/>
                  </a:lnTo>
                  <a:lnTo>
                    <a:pt x="1146" y="1602"/>
                  </a:lnTo>
                  <a:lnTo>
                    <a:pt x="1158" y="1632"/>
                  </a:lnTo>
                  <a:lnTo>
                    <a:pt x="1170" y="1656"/>
                  </a:lnTo>
                  <a:lnTo>
                    <a:pt x="1176" y="1680"/>
                  </a:lnTo>
                  <a:lnTo>
                    <a:pt x="1188" y="1704"/>
                  </a:lnTo>
                  <a:lnTo>
                    <a:pt x="1200" y="1728"/>
                  </a:lnTo>
                  <a:lnTo>
                    <a:pt x="1212" y="1752"/>
                  </a:lnTo>
                  <a:lnTo>
                    <a:pt x="1218" y="1776"/>
                  </a:lnTo>
                  <a:lnTo>
                    <a:pt x="1230" y="1794"/>
                  </a:lnTo>
                  <a:lnTo>
                    <a:pt x="1242" y="1818"/>
                  </a:lnTo>
                  <a:lnTo>
                    <a:pt x="1254" y="1836"/>
                  </a:lnTo>
                  <a:lnTo>
                    <a:pt x="1260" y="1854"/>
                  </a:lnTo>
                  <a:lnTo>
                    <a:pt x="1272" y="1872"/>
                  </a:lnTo>
                  <a:lnTo>
                    <a:pt x="1284" y="1890"/>
                  </a:lnTo>
                  <a:lnTo>
                    <a:pt x="1296" y="1908"/>
                  </a:lnTo>
                  <a:lnTo>
                    <a:pt x="1302" y="1926"/>
                  </a:lnTo>
                  <a:lnTo>
                    <a:pt x="1314" y="1938"/>
                  </a:lnTo>
                  <a:lnTo>
                    <a:pt x="1326" y="1956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8" name="Freeform 141"/>
            <p:cNvSpPr>
              <a:spLocks/>
            </p:cNvSpPr>
            <p:nvPr/>
          </p:nvSpPr>
          <p:spPr bwMode="auto">
            <a:xfrm>
              <a:off x="7280697" y="5106424"/>
              <a:ext cx="471483" cy="452186"/>
            </a:xfrm>
            <a:custGeom>
              <a:avLst/>
              <a:gdLst>
                <a:gd name="T0" fmla="*/ 6 w 756"/>
                <a:gd name="T1" fmla="*/ 1236 h 1314"/>
                <a:gd name="T2" fmla="*/ 30 w 756"/>
                <a:gd name="T3" fmla="*/ 1260 h 1314"/>
                <a:gd name="T4" fmla="*/ 48 w 756"/>
                <a:gd name="T5" fmla="*/ 1278 h 1314"/>
                <a:gd name="T6" fmla="*/ 72 w 756"/>
                <a:gd name="T7" fmla="*/ 1296 h 1314"/>
                <a:gd name="T8" fmla="*/ 90 w 756"/>
                <a:gd name="T9" fmla="*/ 1308 h 1314"/>
                <a:gd name="T10" fmla="*/ 114 w 756"/>
                <a:gd name="T11" fmla="*/ 1314 h 1314"/>
                <a:gd name="T12" fmla="*/ 132 w 756"/>
                <a:gd name="T13" fmla="*/ 1314 h 1314"/>
                <a:gd name="T14" fmla="*/ 156 w 756"/>
                <a:gd name="T15" fmla="*/ 1314 h 1314"/>
                <a:gd name="T16" fmla="*/ 174 w 756"/>
                <a:gd name="T17" fmla="*/ 1314 h 1314"/>
                <a:gd name="T18" fmla="*/ 198 w 756"/>
                <a:gd name="T19" fmla="*/ 1302 h 1314"/>
                <a:gd name="T20" fmla="*/ 216 w 756"/>
                <a:gd name="T21" fmla="*/ 1290 h 1314"/>
                <a:gd name="T22" fmla="*/ 240 w 756"/>
                <a:gd name="T23" fmla="*/ 1272 h 1314"/>
                <a:gd name="T24" fmla="*/ 258 w 756"/>
                <a:gd name="T25" fmla="*/ 1254 h 1314"/>
                <a:gd name="T26" fmla="*/ 282 w 756"/>
                <a:gd name="T27" fmla="*/ 1230 h 1314"/>
                <a:gd name="T28" fmla="*/ 300 w 756"/>
                <a:gd name="T29" fmla="*/ 1200 h 1314"/>
                <a:gd name="T30" fmla="*/ 324 w 756"/>
                <a:gd name="T31" fmla="*/ 1170 h 1314"/>
                <a:gd name="T32" fmla="*/ 342 w 756"/>
                <a:gd name="T33" fmla="*/ 1134 h 1314"/>
                <a:gd name="T34" fmla="*/ 360 w 756"/>
                <a:gd name="T35" fmla="*/ 1098 h 1314"/>
                <a:gd name="T36" fmla="*/ 384 w 756"/>
                <a:gd name="T37" fmla="*/ 1056 h 1314"/>
                <a:gd name="T38" fmla="*/ 402 w 756"/>
                <a:gd name="T39" fmla="*/ 1014 h 1314"/>
                <a:gd name="T40" fmla="*/ 426 w 756"/>
                <a:gd name="T41" fmla="*/ 966 h 1314"/>
                <a:gd name="T42" fmla="*/ 444 w 756"/>
                <a:gd name="T43" fmla="*/ 918 h 1314"/>
                <a:gd name="T44" fmla="*/ 468 w 756"/>
                <a:gd name="T45" fmla="*/ 864 h 1314"/>
                <a:gd name="T46" fmla="*/ 486 w 756"/>
                <a:gd name="T47" fmla="*/ 810 h 1314"/>
                <a:gd name="T48" fmla="*/ 510 w 756"/>
                <a:gd name="T49" fmla="*/ 750 h 1314"/>
                <a:gd name="T50" fmla="*/ 528 w 756"/>
                <a:gd name="T51" fmla="*/ 696 h 1314"/>
                <a:gd name="T52" fmla="*/ 552 w 756"/>
                <a:gd name="T53" fmla="*/ 636 h 1314"/>
                <a:gd name="T54" fmla="*/ 570 w 756"/>
                <a:gd name="T55" fmla="*/ 570 h 1314"/>
                <a:gd name="T56" fmla="*/ 594 w 756"/>
                <a:gd name="T57" fmla="*/ 510 h 1314"/>
                <a:gd name="T58" fmla="*/ 612 w 756"/>
                <a:gd name="T59" fmla="*/ 444 h 1314"/>
                <a:gd name="T60" fmla="*/ 636 w 756"/>
                <a:gd name="T61" fmla="*/ 384 h 1314"/>
                <a:gd name="T62" fmla="*/ 654 w 756"/>
                <a:gd name="T63" fmla="*/ 318 h 1314"/>
                <a:gd name="T64" fmla="*/ 678 w 756"/>
                <a:gd name="T65" fmla="*/ 252 h 1314"/>
                <a:gd name="T66" fmla="*/ 696 w 756"/>
                <a:gd name="T67" fmla="*/ 192 h 1314"/>
                <a:gd name="T68" fmla="*/ 714 w 756"/>
                <a:gd name="T69" fmla="*/ 126 h 1314"/>
                <a:gd name="T70" fmla="*/ 738 w 756"/>
                <a:gd name="T71" fmla="*/ 60 h 1314"/>
                <a:gd name="T72" fmla="*/ 756 w 756"/>
                <a:gd name="T73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314">
                  <a:moveTo>
                    <a:pt x="0" y="1224"/>
                  </a:moveTo>
                  <a:lnTo>
                    <a:pt x="6" y="1236"/>
                  </a:lnTo>
                  <a:lnTo>
                    <a:pt x="18" y="1248"/>
                  </a:lnTo>
                  <a:lnTo>
                    <a:pt x="30" y="1260"/>
                  </a:lnTo>
                  <a:lnTo>
                    <a:pt x="42" y="1266"/>
                  </a:lnTo>
                  <a:lnTo>
                    <a:pt x="48" y="1278"/>
                  </a:lnTo>
                  <a:lnTo>
                    <a:pt x="60" y="1284"/>
                  </a:lnTo>
                  <a:lnTo>
                    <a:pt x="72" y="1296"/>
                  </a:lnTo>
                  <a:lnTo>
                    <a:pt x="84" y="1302"/>
                  </a:lnTo>
                  <a:lnTo>
                    <a:pt x="90" y="1308"/>
                  </a:lnTo>
                  <a:lnTo>
                    <a:pt x="102" y="1308"/>
                  </a:lnTo>
                  <a:lnTo>
                    <a:pt x="114" y="1314"/>
                  </a:lnTo>
                  <a:lnTo>
                    <a:pt x="126" y="1314"/>
                  </a:lnTo>
                  <a:lnTo>
                    <a:pt x="132" y="1314"/>
                  </a:lnTo>
                  <a:lnTo>
                    <a:pt x="144" y="1314"/>
                  </a:lnTo>
                  <a:lnTo>
                    <a:pt x="156" y="1314"/>
                  </a:lnTo>
                  <a:lnTo>
                    <a:pt x="162" y="1314"/>
                  </a:lnTo>
                  <a:lnTo>
                    <a:pt x="174" y="1314"/>
                  </a:lnTo>
                  <a:lnTo>
                    <a:pt x="186" y="1308"/>
                  </a:lnTo>
                  <a:lnTo>
                    <a:pt x="198" y="1302"/>
                  </a:lnTo>
                  <a:lnTo>
                    <a:pt x="204" y="1296"/>
                  </a:lnTo>
                  <a:lnTo>
                    <a:pt x="216" y="1290"/>
                  </a:lnTo>
                  <a:lnTo>
                    <a:pt x="228" y="1284"/>
                  </a:lnTo>
                  <a:lnTo>
                    <a:pt x="240" y="1272"/>
                  </a:lnTo>
                  <a:lnTo>
                    <a:pt x="246" y="1266"/>
                  </a:lnTo>
                  <a:lnTo>
                    <a:pt x="258" y="1254"/>
                  </a:lnTo>
                  <a:lnTo>
                    <a:pt x="270" y="1242"/>
                  </a:lnTo>
                  <a:lnTo>
                    <a:pt x="282" y="1230"/>
                  </a:lnTo>
                  <a:lnTo>
                    <a:pt x="288" y="1218"/>
                  </a:lnTo>
                  <a:lnTo>
                    <a:pt x="300" y="1200"/>
                  </a:lnTo>
                  <a:lnTo>
                    <a:pt x="312" y="1188"/>
                  </a:lnTo>
                  <a:lnTo>
                    <a:pt x="324" y="1170"/>
                  </a:lnTo>
                  <a:lnTo>
                    <a:pt x="330" y="1152"/>
                  </a:lnTo>
                  <a:lnTo>
                    <a:pt x="342" y="1134"/>
                  </a:lnTo>
                  <a:lnTo>
                    <a:pt x="354" y="1116"/>
                  </a:lnTo>
                  <a:lnTo>
                    <a:pt x="360" y="1098"/>
                  </a:lnTo>
                  <a:lnTo>
                    <a:pt x="372" y="1080"/>
                  </a:lnTo>
                  <a:lnTo>
                    <a:pt x="384" y="1056"/>
                  </a:lnTo>
                  <a:lnTo>
                    <a:pt x="396" y="1038"/>
                  </a:lnTo>
                  <a:lnTo>
                    <a:pt x="402" y="1014"/>
                  </a:lnTo>
                  <a:lnTo>
                    <a:pt x="414" y="990"/>
                  </a:lnTo>
                  <a:lnTo>
                    <a:pt x="426" y="966"/>
                  </a:lnTo>
                  <a:lnTo>
                    <a:pt x="438" y="942"/>
                  </a:lnTo>
                  <a:lnTo>
                    <a:pt x="444" y="918"/>
                  </a:lnTo>
                  <a:lnTo>
                    <a:pt x="456" y="888"/>
                  </a:lnTo>
                  <a:lnTo>
                    <a:pt x="468" y="864"/>
                  </a:lnTo>
                  <a:lnTo>
                    <a:pt x="480" y="834"/>
                  </a:lnTo>
                  <a:lnTo>
                    <a:pt x="486" y="810"/>
                  </a:lnTo>
                  <a:lnTo>
                    <a:pt x="498" y="780"/>
                  </a:lnTo>
                  <a:lnTo>
                    <a:pt x="510" y="750"/>
                  </a:lnTo>
                  <a:lnTo>
                    <a:pt x="522" y="726"/>
                  </a:lnTo>
                  <a:lnTo>
                    <a:pt x="528" y="696"/>
                  </a:lnTo>
                  <a:lnTo>
                    <a:pt x="540" y="666"/>
                  </a:lnTo>
                  <a:lnTo>
                    <a:pt x="552" y="636"/>
                  </a:lnTo>
                  <a:lnTo>
                    <a:pt x="558" y="606"/>
                  </a:lnTo>
                  <a:lnTo>
                    <a:pt x="570" y="570"/>
                  </a:lnTo>
                  <a:lnTo>
                    <a:pt x="582" y="540"/>
                  </a:lnTo>
                  <a:lnTo>
                    <a:pt x="594" y="510"/>
                  </a:lnTo>
                  <a:lnTo>
                    <a:pt x="600" y="480"/>
                  </a:lnTo>
                  <a:lnTo>
                    <a:pt x="612" y="444"/>
                  </a:lnTo>
                  <a:lnTo>
                    <a:pt x="624" y="414"/>
                  </a:lnTo>
                  <a:lnTo>
                    <a:pt x="636" y="384"/>
                  </a:lnTo>
                  <a:lnTo>
                    <a:pt x="642" y="348"/>
                  </a:lnTo>
                  <a:lnTo>
                    <a:pt x="654" y="318"/>
                  </a:lnTo>
                  <a:lnTo>
                    <a:pt x="666" y="288"/>
                  </a:lnTo>
                  <a:lnTo>
                    <a:pt x="678" y="252"/>
                  </a:lnTo>
                  <a:lnTo>
                    <a:pt x="684" y="222"/>
                  </a:lnTo>
                  <a:lnTo>
                    <a:pt x="696" y="192"/>
                  </a:lnTo>
                  <a:lnTo>
                    <a:pt x="708" y="156"/>
                  </a:lnTo>
                  <a:lnTo>
                    <a:pt x="714" y="126"/>
                  </a:lnTo>
                  <a:lnTo>
                    <a:pt x="726" y="96"/>
                  </a:lnTo>
                  <a:lnTo>
                    <a:pt x="738" y="60"/>
                  </a:lnTo>
                  <a:lnTo>
                    <a:pt x="750" y="30"/>
                  </a:lnTo>
                  <a:lnTo>
                    <a:pt x="75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6245579" y="3505200"/>
            <a:ext cx="2361068" cy="597297"/>
            <a:chOff x="6453732" y="4854522"/>
            <a:chExt cx="1298448" cy="704088"/>
          </a:xfrm>
        </p:grpSpPr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6453732" y="4854522"/>
              <a:ext cx="826965" cy="673116"/>
            </a:xfrm>
            <a:custGeom>
              <a:avLst/>
              <a:gdLst>
                <a:gd name="T0" fmla="*/ 24 w 1326"/>
                <a:gd name="T1" fmla="*/ 672 h 1956"/>
                <a:gd name="T2" fmla="*/ 54 w 1326"/>
                <a:gd name="T3" fmla="*/ 582 h 1956"/>
                <a:gd name="T4" fmla="*/ 84 w 1326"/>
                <a:gd name="T5" fmla="*/ 498 h 1956"/>
                <a:gd name="T6" fmla="*/ 114 w 1326"/>
                <a:gd name="T7" fmla="*/ 414 h 1956"/>
                <a:gd name="T8" fmla="*/ 150 w 1326"/>
                <a:gd name="T9" fmla="*/ 342 h 1956"/>
                <a:gd name="T10" fmla="*/ 180 w 1326"/>
                <a:gd name="T11" fmla="*/ 270 h 1956"/>
                <a:gd name="T12" fmla="*/ 210 w 1326"/>
                <a:gd name="T13" fmla="*/ 210 h 1956"/>
                <a:gd name="T14" fmla="*/ 240 w 1326"/>
                <a:gd name="T15" fmla="*/ 156 h 1956"/>
                <a:gd name="T16" fmla="*/ 270 w 1326"/>
                <a:gd name="T17" fmla="*/ 108 h 1956"/>
                <a:gd name="T18" fmla="*/ 306 w 1326"/>
                <a:gd name="T19" fmla="*/ 66 h 1956"/>
                <a:gd name="T20" fmla="*/ 336 w 1326"/>
                <a:gd name="T21" fmla="*/ 36 h 1956"/>
                <a:gd name="T22" fmla="*/ 366 w 1326"/>
                <a:gd name="T23" fmla="*/ 12 h 1956"/>
                <a:gd name="T24" fmla="*/ 396 w 1326"/>
                <a:gd name="T25" fmla="*/ 0 h 1956"/>
                <a:gd name="T26" fmla="*/ 426 w 1326"/>
                <a:gd name="T27" fmla="*/ 0 h 1956"/>
                <a:gd name="T28" fmla="*/ 462 w 1326"/>
                <a:gd name="T29" fmla="*/ 0 h 1956"/>
                <a:gd name="T30" fmla="*/ 492 w 1326"/>
                <a:gd name="T31" fmla="*/ 18 h 1956"/>
                <a:gd name="T32" fmla="*/ 522 w 1326"/>
                <a:gd name="T33" fmla="*/ 42 h 1956"/>
                <a:gd name="T34" fmla="*/ 552 w 1326"/>
                <a:gd name="T35" fmla="*/ 72 h 1956"/>
                <a:gd name="T36" fmla="*/ 582 w 1326"/>
                <a:gd name="T37" fmla="*/ 114 h 1956"/>
                <a:gd name="T38" fmla="*/ 618 w 1326"/>
                <a:gd name="T39" fmla="*/ 162 h 1956"/>
                <a:gd name="T40" fmla="*/ 648 w 1326"/>
                <a:gd name="T41" fmla="*/ 216 h 1956"/>
                <a:gd name="T42" fmla="*/ 678 w 1326"/>
                <a:gd name="T43" fmla="*/ 276 h 1956"/>
                <a:gd name="T44" fmla="*/ 708 w 1326"/>
                <a:gd name="T45" fmla="*/ 348 h 1956"/>
                <a:gd name="T46" fmla="*/ 738 w 1326"/>
                <a:gd name="T47" fmla="*/ 426 h 1956"/>
                <a:gd name="T48" fmla="*/ 774 w 1326"/>
                <a:gd name="T49" fmla="*/ 504 h 1956"/>
                <a:gd name="T50" fmla="*/ 804 w 1326"/>
                <a:gd name="T51" fmla="*/ 588 h 1956"/>
                <a:gd name="T52" fmla="*/ 834 w 1326"/>
                <a:gd name="T53" fmla="*/ 678 h 1956"/>
                <a:gd name="T54" fmla="*/ 864 w 1326"/>
                <a:gd name="T55" fmla="*/ 774 h 1956"/>
                <a:gd name="T56" fmla="*/ 900 w 1326"/>
                <a:gd name="T57" fmla="*/ 870 h 1956"/>
                <a:gd name="T58" fmla="*/ 930 w 1326"/>
                <a:gd name="T59" fmla="*/ 966 h 1956"/>
                <a:gd name="T60" fmla="*/ 960 w 1326"/>
                <a:gd name="T61" fmla="*/ 1062 h 1956"/>
                <a:gd name="T62" fmla="*/ 990 w 1326"/>
                <a:gd name="T63" fmla="*/ 1158 h 1956"/>
                <a:gd name="T64" fmla="*/ 1020 w 1326"/>
                <a:gd name="T65" fmla="*/ 1254 h 1956"/>
                <a:gd name="T66" fmla="*/ 1056 w 1326"/>
                <a:gd name="T67" fmla="*/ 1344 h 1956"/>
                <a:gd name="T68" fmla="*/ 1086 w 1326"/>
                <a:gd name="T69" fmla="*/ 1434 h 1956"/>
                <a:gd name="T70" fmla="*/ 1116 w 1326"/>
                <a:gd name="T71" fmla="*/ 1524 h 1956"/>
                <a:gd name="T72" fmla="*/ 1146 w 1326"/>
                <a:gd name="T73" fmla="*/ 1602 h 1956"/>
                <a:gd name="T74" fmla="*/ 1176 w 1326"/>
                <a:gd name="T75" fmla="*/ 1680 h 1956"/>
                <a:gd name="T76" fmla="*/ 1212 w 1326"/>
                <a:gd name="T77" fmla="*/ 1752 h 1956"/>
                <a:gd name="T78" fmla="*/ 1242 w 1326"/>
                <a:gd name="T79" fmla="*/ 1818 h 1956"/>
                <a:gd name="T80" fmla="*/ 1272 w 1326"/>
                <a:gd name="T81" fmla="*/ 1872 h 1956"/>
                <a:gd name="T82" fmla="*/ 1302 w 1326"/>
                <a:gd name="T83" fmla="*/ 192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956">
                  <a:moveTo>
                    <a:pt x="0" y="732"/>
                  </a:moveTo>
                  <a:lnTo>
                    <a:pt x="12" y="702"/>
                  </a:lnTo>
                  <a:lnTo>
                    <a:pt x="24" y="672"/>
                  </a:lnTo>
                  <a:lnTo>
                    <a:pt x="30" y="642"/>
                  </a:lnTo>
                  <a:lnTo>
                    <a:pt x="42" y="612"/>
                  </a:lnTo>
                  <a:lnTo>
                    <a:pt x="54" y="582"/>
                  </a:lnTo>
                  <a:lnTo>
                    <a:pt x="66" y="552"/>
                  </a:lnTo>
                  <a:lnTo>
                    <a:pt x="72" y="522"/>
                  </a:lnTo>
                  <a:lnTo>
                    <a:pt x="84" y="498"/>
                  </a:lnTo>
                  <a:lnTo>
                    <a:pt x="96" y="468"/>
                  </a:lnTo>
                  <a:lnTo>
                    <a:pt x="108" y="444"/>
                  </a:lnTo>
                  <a:lnTo>
                    <a:pt x="114" y="414"/>
                  </a:lnTo>
                  <a:lnTo>
                    <a:pt x="126" y="390"/>
                  </a:lnTo>
                  <a:lnTo>
                    <a:pt x="138" y="366"/>
                  </a:lnTo>
                  <a:lnTo>
                    <a:pt x="150" y="342"/>
                  </a:lnTo>
                  <a:lnTo>
                    <a:pt x="156" y="318"/>
                  </a:lnTo>
                  <a:lnTo>
                    <a:pt x="168" y="294"/>
                  </a:lnTo>
                  <a:lnTo>
                    <a:pt x="180" y="270"/>
                  </a:lnTo>
                  <a:lnTo>
                    <a:pt x="186" y="252"/>
                  </a:lnTo>
                  <a:lnTo>
                    <a:pt x="198" y="228"/>
                  </a:lnTo>
                  <a:lnTo>
                    <a:pt x="210" y="210"/>
                  </a:lnTo>
                  <a:lnTo>
                    <a:pt x="222" y="192"/>
                  </a:lnTo>
                  <a:lnTo>
                    <a:pt x="228" y="174"/>
                  </a:lnTo>
                  <a:lnTo>
                    <a:pt x="240" y="156"/>
                  </a:lnTo>
                  <a:lnTo>
                    <a:pt x="252" y="138"/>
                  </a:lnTo>
                  <a:lnTo>
                    <a:pt x="264" y="120"/>
                  </a:lnTo>
                  <a:lnTo>
                    <a:pt x="270" y="108"/>
                  </a:lnTo>
                  <a:lnTo>
                    <a:pt x="282" y="90"/>
                  </a:lnTo>
                  <a:lnTo>
                    <a:pt x="294" y="78"/>
                  </a:lnTo>
                  <a:lnTo>
                    <a:pt x="306" y="66"/>
                  </a:lnTo>
                  <a:lnTo>
                    <a:pt x="312" y="54"/>
                  </a:lnTo>
                  <a:lnTo>
                    <a:pt x="324" y="48"/>
                  </a:lnTo>
                  <a:lnTo>
                    <a:pt x="336" y="36"/>
                  </a:lnTo>
                  <a:lnTo>
                    <a:pt x="348" y="30"/>
                  </a:lnTo>
                  <a:lnTo>
                    <a:pt x="354" y="18"/>
                  </a:lnTo>
                  <a:lnTo>
                    <a:pt x="366" y="12"/>
                  </a:lnTo>
                  <a:lnTo>
                    <a:pt x="378" y="6"/>
                  </a:lnTo>
                  <a:lnTo>
                    <a:pt x="384" y="6"/>
                  </a:lnTo>
                  <a:lnTo>
                    <a:pt x="396" y="0"/>
                  </a:lnTo>
                  <a:lnTo>
                    <a:pt x="408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8" y="0"/>
                  </a:lnTo>
                  <a:lnTo>
                    <a:pt x="450" y="0"/>
                  </a:lnTo>
                  <a:lnTo>
                    <a:pt x="462" y="0"/>
                  </a:lnTo>
                  <a:lnTo>
                    <a:pt x="468" y="6"/>
                  </a:lnTo>
                  <a:lnTo>
                    <a:pt x="480" y="12"/>
                  </a:lnTo>
                  <a:lnTo>
                    <a:pt x="492" y="18"/>
                  </a:lnTo>
                  <a:lnTo>
                    <a:pt x="504" y="24"/>
                  </a:lnTo>
                  <a:lnTo>
                    <a:pt x="510" y="30"/>
                  </a:lnTo>
                  <a:lnTo>
                    <a:pt x="522" y="42"/>
                  </a:lnTo>
                  <a:lnTo>
                    <a:pt x="534" y="48"/>
                  </a:lnTo>
                  <a:lnTo>
                    <a:pt x="546" y="60"/>
                  </a:lnTo>
                  <a:lnTo>
                    <a:pt x="552" y="72"/>
                  </a:lnTo>
                  <a:lnTo>
                    <a:pt x="564" y="84"/>
                  </a:lnTo>
                  <a:lnTo>
                    <a:pt x="576" y="96"/>
                  </a:lnTo>
                  <a:lnTo>
                    <a:pt x="582" y="114"/>
                  </a:lnTo>
                  <a:lnTo>
                    <a:pt x="594" y="126"/>
                  </a:lnTo>
                  <a:lnTo>
                    <a:pt x="606" y="144"/>
                  </a:lnTo>
                  <a:lnTo>
                    <a:pt x="618" y="162"/>
                  </a:lnTo>
                  <a:lnTo>
                    <a:pt x="624" y="180"/>
                  </a:lnTo>
                  <a:lnTo>
                    <a:pt x="636" y="198"/>
                  </a:lnTo>
                  <a:lnTo>
                    <a:pt x="648" y="216"/>
                  </a:lnTo>
                  <a:lnTo>
                    <a:pt x="660" y="234"/>
                  </a:lnTo>
                  <a:lnTo>
                    <a:pt x="666" y="258"/>
                  </a:lnTo>
                  <a:lnTo>
                    <a:pt x="678" y="276"/>
                  </a:lnTo>
                  <a:lnTo>
                    <a:pt x="690" y="300"/>
                  </a:lnTo>
                  <a:lnTo>
                    <a:pt x="702" y="324"/>
                  </a:lnTo>
                  <a:lnTo>
                    <a:pt x="708" y="348"/>
                  </a:lnTo>
                  <a:lnTo>
                    <a:pt x="720" y="372"/>
                  </a:lnTo>
                  <a:lnTo>
                    <a:pt x="732" y="396"/>
                  </a:lnTo>
                  <a:lnTo>
                    <a:pt x="738" y="426"/>
                  </a:lnTo>
                  <a:lnTo>
                    <a:pt x="750" y="450"/>
                  </a:lnTo>
                  <a:lnTo>
                    <a:pt x="762" y="480"/>
                  </a:lnTo>
                  <a:lnTo>
                    <a:pt x="774" y="504"/>
                  </a:lnTo>
                  <a:lnTo>
                    <a:pt x="780" y="534"/>
                  </a:lnTo>
                  <a:lnTo>
                    <a:pt x="792" y="564"/>
                  </a:lnTo>
                  <a:lnTo>
                    <a:pt x="804" y="588"/>
                  </a:lnTo>
                  <a:lnTo>
                    <a:pt x="816" y="618"/>
                  </a:lnTo>
                  <a:lnTo>
                    <a:pt x="822" y="648"/>
                  </a:lnTo>
                  <a:lnTo>
                    <a:pt x="834" y="678"/>
                  </a:lnTo>
                  <a:lnTo>
                    <a:pt x="846" y="708"/>
                  </a:lnTo>
                  <a:lnTo>
                    <a:pt x="858" y="744"/>
                  </a:lnTo>
                  <a:lnTo>
                    <a:pt x="864" y="774"/>
                  </a:lnTo>
                  <a:lnTo>
                    <a:pt x="876" y="804"/>
                  </a:lnTo>
                  <a:lnTo>
                    <a:pt x="888" y="834"/>
                  </a:lnTo>
                  <a:lnTo>
                    <a:pt x="900" y="870"/>
                  </a:lnTo>
                  <a:lnTo>
                    <a:pt x="906" y="900"/>
                  </a:lnTo>
                  <a:lnTo>
                    <a:pt x="918" y="930"/>
                  </a:lnTo>
                  <a:lnTo>
                    <a:pt x="930" y="966"/>
                  </a:lnTo>
                  <a:lnTo>
                    <a:pt x="936" y="996"/>
                  </a:lnTo>
                  <a:lnTo>
                    <a:pt x="948" y="1026"/>
                  </a:lnTo>
                  <a:lnTo>
                    <a:pt x="960" y="1062"/>
                  </a:lnTo>
                  <a:lnTo>
                    <a:pt x="972" y="1092"/>
                  </a:lnTo>
                  <a:lnTo>
                    <a:pt x="978" y="1122"/>
                  </a:lnTo>
                  <a:lnTo>
                    <a:pt x="990" y="1158"/>
                  </a:lnTo>
                  <a:lnTo>
                    <a:pt x="1002" y="1188"/>
                  </a:lnTo>
                  <a:lnTo>
                    <a:pt x="1014" y="1218"/>
                  </a:lnTo>
                  <a:lnTo>
                    <a:pt x="1020" y="1254"/>
                  </a:lnTo>
                  <a:lnTo>
                    <a:pt x="1032" y="1284"/>
                  </a:lnTo>
                  <a:lnTo>
                    <a:pt x="1044" y="1314"/>
                  </a:lnTo>
                  <a:lnTo>
                    <a:pt x="1056" y="1344"/>
                  </a:lnTo>
                  <a:lnTo>
                    <a:pt x="1062" y="1374"/>
                  </a:lnTo>
                  <a:lnTo>
                    <a:pt x="1074" y="1404"/>
                  </a:lnTo>
                  <a:lnTo>
                    <a:pt x="1086" y="1434"/>
                  </a:lnTo>
                  <a:lnTo>
                    <a:pt x="1098" y="1464"/>
                  </a:lnTo>
                  <a:lnTo>
                    <a:pt x="1104" y="1494"/>
                  </a:lnTo>
                  <a:lnTo>
                    <a:pt x="1116" y="1524"/>
                  </a:lnTo>
                  <a:lnTo>
                    <a:pt x="1128" y="1548"/>
                  </a:lnTo>
                  <a:lnTo>
                    <a:pt x="1134" y="1578"/>
                  </a:lnTo>
                  <a:lnTo>
                    <a:pt x="1146" y="1602"/>
                  </a:lnTo>
                  <a:lnTo>
                    <a:pt x="1158" y="1632"/>
                  </a:lnTo>
                  <a:lnTo>
                    <a:pt x="1170" y="1656"/>
                  </a:lnTo>
                  <a:lnTo>
                    <a:pt x="1176" y="1680"/>
                  </a:lnTo>
                  <a:lnTo>
                    <a:pt x="1188" y="1704"/>
                  </a:lnTo>
                  <a:lnTo>
                    <a:pt x="1200" y="1728"/>
                  </a:lnTo>
                  <a:lnTo>
                    <a:pt x="1212" y="1752"/>
                  </a:lnTo>
                  <a:lnTo>
                    <a:pt x="1218" y="1776"/>
                  </a:lnTo>
                  <a:lnTo>
                    <a:pt x="1230" y="1794"/>
                  </a:lnTo>
                  <a:lnTo>
                    <a:pt x="1242" y="1818"/>
                  </a:lnTo>
                  <a:lnTo>
                    <a:pt x="1254" y="1836"/>
                  </a:lnTo>
                  <a:lnTo>
                    <a:pt x="1260" y="1854"/>
                  </a:lnTo>
                  <a:lnTo>
                    <a:pt x="1272" y="1872"/>
                  </a:lnTo>
                  <a:lnTo>
                    <a:pt x="1284" y="1890"/>
                  </a:lnTo>
                  <a:lnTo>
                    <a:pt x="1296" y="1908"/>
                  </a:lnTo>
                  <a:lnTo>
                    <a:pt x="1302" y="1926"/>
                  </a:lnTo>
                  <a:lnTo>
                    <a:pt x="1314" y="1938"/>
                  </a:lnTo>
                  <a:lnTo>
                    <a:pt x="1326" y="1956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7280697" y="5106424"/>
              <a:ext cx="471483" cy="452186"/>
            </a:xfrm>
            <a:custGeom>
              <a:avLst/>
              <a:gdLst>
                <a:gd name="T0" fmla="*/ 6 w 756"/>
                <a:gd name="T1" fmla="*/ 1236 h 1314"/>
                <a:gd name="T2" fmla="*/ 30 w 756"/>
                <a:gd name="T3" fmla="*/ 1260 h 1314"/>
                <a:gd name="T4" fmla="*/ 48 w 756"/>
                <a:gd name="T5" fmla="*/ 1278 h 1314"/>
                <a:gd name="T6" fmla="*/ 72 w 756"/>
                <a:gd name="T7" fmla="*/ 1296 h 1314"/>
                <a:gd name="T8" fmla="*/ 90 w 756"/>
                <a:gd name="T9" fmla="*/ 1308 h 1314"/>
                <a:gd name="T10" fmla="*/ 114 w 756"/>
                <a:gd name="T11" fmla="*/ 1314 h 1314"/>
                <a:gd name="T12" fmla="*/ 132 w 756"/>
                <a:gd name="T13" fmla="*/ 1314 h 1314"/>
                <a:gd name="T14" fmla="*/ 156 w 756"/>
                <a:gd name="T15" fmla="*/ 1314 h 1314"/>
                <a:gd name="T16" fmla="*/ 174 w 756"/>
                <a:gd name="T17" fmla="*/ 1314 h 1314"/>
                <a:gd name="T18" fmla="*/ 198 w 756"/>
                <a:gd name="T19" fmla="*/ 1302 h 1314"/>
                <a:gd name="T20" fmla="*/ 216 w 756"/>
                <a:gd name="T21" fmla="*/ 1290 h 1314"/>
                <a:gd name="T22" fmla="*/ 240 w 756"/>
                <a:gd name="T23" fmla="*/ 1272 h 1314"/>
                <a:gd name="T24" fmla="*/ 258 w 756"/>
                <a:gd name="T25" fmla="*/ 1254 h 1314"/>
                <a:gd name="T26" fmla="*/ 282 w 756"/>
                <a:gd name="T27" fmla="*/ 1230 h 1314"/>
                <a:gd name="T28" fmla="*/ 300 w 756"/>
                <a:gd name="T29" fmla="*/ 1200 h 1314"/>
                <a:gd name="T30" fmla="*/ 324 w 756"/>
                <a:gd name="T31" fmla="*/ 1170 h 1314"/>
                <a:gd name="T32" fmla="*/ 342 w 756"/>
                <a:gd name="T33" fmla="*/ 1134 h 1314"/>
                <a:gd name="T34" fmla="*/ 360 w 756"/>
                <a:gd name="T35" fmla="*/ 1098 h 1314"/>
                <a:gd name="T36" fmla="*/ 384 w 756"/>
                <a:gd name="T37" fmla="*/ 1056 h 1314"/>
                <a:gd name="T38" fmla="*/ 402 w 756"/>
                <a:gd name="T39" fmla="*/ 1014 h 1314"/>
                <a:gd name="T40" fmla="*/ 426 w 756"/>
                <a:gd name="T41" fmla="*/ 966 h 1314"/>
                <a:gd name="T42" fmla="*/ 444 w 756"/>
                <a:gd name="T43" fmla="*/ 918 h 1314"/>
                <a:gd name="T44" fmla="*/ 468 w 756"/>
                <a:gd name="T45" fmla="*/ 864 h 1314"/>
                <a:gd name="T46" fmla="*/ 486 w 756"/>
                <a:gd name="T47" fmla="*/ 810 h 1314"/>
                <a:gd name="T48" fmla="*/ 510 w 756"/>
                <a:gd name="T49" fmla="*/ 750 h 1314"/>
                <a:gd name="T50" fmla="*/ 528 w 756"/>
                <a:gd name="T51" fmla="*/ 696 h 1314"/>
                <a:gd name="T52" fmla="*/ 552 w 756"/>
                <a:gd name="T53" fmla="*/ 636 h 1314"/>
                <a:gd name="T54" fmla="*/ 570 w 756"/>
                <a:gd name="T55" fmla="*/ 570 h 1314"/>
                <a:gd name="T56" fmla="*/ 594 w 756"/>
                <a:gd name="T57" fmla="*/ 510 h 1314"/>
                <a:gd name="T58" fmla="*/ 612 w 756"/>
                <a:gd name="T59" fmla="*/ 444 h 1314"/>
                <a:gd name="T60" fmla="*/ 636 w 756"/>
                <a:gd name="T61" fmla="*/ 384 h 1314"/>
                <a:gd name="T62" fmla="*/ 654 w 756"/>
                <a:gd name="T63" fmla="*/ 318 h 1314"/>
                <a:gd name="T64" fmla="*/ 678 w 756"/>
                <a:gd name="T65" fmla="*/ 252 h 1314"/>
                <a:gd name="T66" fmla="*/ 696 w 756"/>
                <a:gd name="T67" fmla="*/ 192 h 1314"/>
                <a:gd name="T68" fmla="*/ 714 w 756"/>
                <a:gd name="T69" fmla="*/ 126 h 1314"/>
                <a:gd name="T70" fmla="*/ 738 w 756"/>
                <a:gd name="T71" fmla="*/ 60 h 1314"/>
                <a:gd name="T72" fmla="*/ 756 w 756"/>
                <a:gd name="T73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314">
                  <a:moveTo>
                    <a:pt x="0" y="1224"/>
                  </a:moveTo>
                  <a:lnTo>
                    <a:pt x="6" y="1236"/>
                  </a:lnTo>
                  <a:lnTo>
                    <a:pt x="18" y="1248"/>
                  </a:lnTo>
                  <a:lnTo>
                    <a:pt x="30" y="1260"/>
                  </a:lnTo>
                  <a:lnTo>
                    <a:pt x="42" y="1266"/>
                  </a:lnTo>
                  <a:lnTo>
                    <a:pt x="48" y="1278"/>
                  </a:lnTo>
                  <a:lnTo>
                    <a:pt x="60" y="1284"/>
                  </a:lnTo>
                  <a:lnTo>
                    <a:pt x="72" y="1296"/>
                  </a:lnTo>
                  <a:lnTo>
                    <a:pt x="84" y="1302"/>
                  </a:lnTo>
                  <a:lnTo>
                    <a:pt x="90" y="1308"/>
                  </a:lnTo>
                  <a:lnTo>
                    <a:pt x="102" y="1308"/>
                  </a:lnTo>
                  <a:lnTo>
                    <a:pt x="114" y="1314"/>
                  </a:lnTo>
                  <a:lnTo>
                    <a:pt x="126" y="1314"/>
                  </a:lnTo>
                  <a:lnTo>
                    <a:pt x="132" y="1314"/>
                  </a:lnTo>
                  <a:lnTo>
                    <a:pt x="144" y="1314"/>
                  </a:lnTo>
                  <a:lnTo>
                    <a:pt x="156" y="1314"/>
                  </a:lnTo>
                  <a:lnTo>
                    <a:pt x="162" y="1314"/>
                  </a:lnTo>
                  <a:lnTo>
                    <a:pt x="174" y="1314"/>
                  </a:lnTo>
                  <a:lnTo>
                    <a:pt x="186" y="1308"/>
                  </a:lnTo>
                  <a:lnTo>
                    <a:pt x="198" y="1302"/>
                  </a:lnTo>
                  <a:lnTo>
                    <a:pt x="204" y="1296"/>
                  </a:lnTo>
                  <a:lnTo>
                    <a:pt x="216" y="1290"/>
                  </a:lnTo>
                  <a:lnTo>
                    <a:pt x="228" y="1284"/>
                  </a:lnTo>
                  <a:lnTo>
                    <a:pt x="240" y="1272"/>
                  </a:lnTo>
                  <a:lnTo>
                    <a:pt x="246" y="1266"/>
                  </a:lnTo>
                  <a:lnTo>
                    <a:pt x="258" y="1254"/>
                  </a:lnTo>
                  <a:lnTo>
                    <a:pt x="270" y="1242"/>
                  </a:lnTo>
                  <a:lnTo>
                    <a:pt x="282" y="1230"/>
                  </a:lnTo>
                  <a:lnTo>
                    <a:pt x="288" y="1218"/>
                  </a:lnTo>
                  <a:lnTo>
                    <a:pt x="300" y="1200"/>
                  </a:lnTo>
                  <a:lnTo>
                    <a:pt x="312" y="1188"/>
                  </a:lnTo>
                  <a:lnTo>
                    <a:pt x="324" y="1170"/>
                  </a:lnTo>
                  <a:lnTo>
                    <a:pt x="330" y="1152"/>
                  </a:lnTo>
                  <a:lnTo>
                    <a:pt x="342" y="1134"/>
                  </a:lnTo>
                  <a:lnTo>
                    <a:pt x="354" y="1116"/>
                  </a:lnTo>
                  <a:lnTo>
                    <a:pt x="360" y="1098"/>
                  </a:lnTo>
                  <a:lnTo>
                    <a:pt x="372" y="1080"/>
                  </a:lnTo>
                  <a:lnTo>
                    <a:pt x="384" y="1056"/>
                  </a:lnTo>
                  <a:lnTo>
                    <a:pt x="396" y="1038"/>
                  </a:lnTo>
                  <a:lnTo>
                    <a:pt x="402" y="1014"/>
                  </a:lnTo>
                  <a:lnTo>
                    <a:pt x="414" y="990"/>
                  </a:lnTo>
                  <a:lnTo>
                    <a:pt x="426" y="966"/>
                  </a:lnTo>
                  <a:lnTo>
                    <a:pt x="438" y="942"/>
                  </a:lnTo>
                  <a:lnTo>
                    <a:pt x="444" y="918"/>
                  </a:lnTo>
                  <a:lnTo>
                    <a:pt x="456" y="888"/>
                  </a:lnTo>
                  <a:lnTo>
                    <a:pt x="468" y="864"/>
                  </a:lnTo>
                  <a:lnTo>
                    <a:pt x="480" y="834"/>
                  </a:lnTo>
                  <a:lnTo>
                    <a:pt x="486" y="810"/>
                  </a:lnTo>
                  <a:lnTo>
                    <a:pt x="498" y="780"/>
                  </a:lnTo>
                  <a:lnTo>
                    <a:pt x="510" y="750"/>
                  </a:lnTo>
                  <a:lnTo>
                    <a:pt x="522" y="726"/>
                  </a:lnTo>
                  <a:lnTo>
                    <a:pt x="528" y="696"/>
                  </a:lnTo>
                  <a:lnTo>
                    <a:pt x="540" y="666"/>
                  </a:lnTo>
                  <a:lnTo>
                    <a:pt x="552" y="636"/>
                  </a:lnTo>
                  <a:lnTo>
                    <a:pt x="558" y="606"/>
                  </a:lnTo>
                  <a:lnTo>
                    <a:pt x="570" y="570"/>
                  </a:lnTo>
                  <a:lnTo>
                    <a:pt x="582" y="540"/>
                  </a:lnTo>
                  <a:lnTo>
                    <a:pt x="594" y="510"/>
                  </a:lnTo>
                  <a:lnTo>
                    <a:pt x="600" y="480"/>
                  </a:lnTo>
                  <a:lnTo>
                    <a:pt x="612" y="444"/>
                  </a:lnTo>
                  <a:lnTo>
                    <a:pt x="624" y="414"/>
                  </a:lnTo>
                  <a:lnTo>
                    <a:pt x="636" y="384"/>
                  </a:lnTo>
                  <a:lnTo>
                    <a:pt x="642" y="348"/>
                  </a:lnTo>
                  <a:lnTo>
                    <a:pt x="654" y="318"/>
                  </a:lnTo>
                  <a:lnTo>
                    <a:pt x="666" y="288"/>
                  </a:lnTo>
                  <a:lnTo>
                    <a:pt x="678" y="252"/>
                  </a:lnTo>
                  <a:lnTo>
                    <a:pt x="684" y="222"/>
                  </a:lnTo>
                  <a:lnTo>
                    <a:pt x="696" y="192"/>
                  </a:lnTo>
                  <a:lnTo>
                    <a:pt x="708" y="156"/>
                  </a:lnTo>
                  <a:lnTo>
                    <a:pt x="714" y="126"/>
                  </a:lnTo>
                  <a:lnTo>
                    <a:pt x="726" y="96"/>
                  </a:lnTo>
                  <a:lnTo>
                    <a:pt x="738" y="60"/>
                  </a:lnTo>
                  <a:lnTo>
                    <a:pt x="750" y="30"/>
                  </a:lnTo>
                  <a:lnTo>
                    <a:pt x="75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838825" y="2817082"/>
            <a:ext cx="2368296" cy="1280160"/>
            <a:chOff x="1943100" y="1052513"/>
            <a:chExt cx="4419600" cy="4337050"/>
          </a:xfrm>
        </p:grpSpPr>
        <p:sp>
          <p:nvSpPr>
            <p:cNvPr id="85" name="Freeform 70"/>
            <p:cNvSpPr>
              <a:spLocks/>
            </p:cNvSpPr>
            <p:nvPr/>
          </p:nvSpPr>
          <p:spPr bwMode="auto">
            <a:xfrm>
              <a:off x="1943100" y="1052513"/>
              <a:ext cx="2806700" cy="4337050"/>
            </a:xfrm>
            <a:custGeom>
              <a:avLst/>
              <a:gdLst>
                <a:gd name="T0" fmla="*/ 32 w 1768"/>
                <a:gd name="T1" fmla="*/ 2732 h 2732"/>
                <a:gd name="T2" fmla="*/ 72 w 1768"/>
                <a:gd name="T3" fmla="*/ 2724 h 2732"/>
                <a:gd name="T4" fmla="*/ 112 w 1768"/>
                <a:gd name="T5" fmla="*/ 2708 h 2732"/>
                <a:gd name="T6" fmla="*/ 152 w 1768"/>
                <a:gd name="T7" fmla="*/ 2676 h 2732"/>
                <a:gd name="T8" fmla="*/ 200 w 1768"/>
                <a:gd name="T9" fmla="*/ 2628 h 2732"/>
                <a:gd name="T10" fmla="*/ 240 w 1768"/>
                <a:gd name="T11" fmla="*/ 2572 h 2732"/>
                <a:gd name="T12" fmla="*/ 280 w 1768"/>
                <a:gd name="T13" fmla="*/ 2508 h 2732"/>
                <a:gd name="T14" fmla="*/ 320 w 1768"/>
                <a:gd name="T15" fmla="*/ 2428 h 2732"/>
                <a:gd name="T16" fmla="*/ 360 w 1768"/>
                <a:gd name="T17" fmla="*/ 2348 h 2732"/>
                <a:gd name="T18" fmla="*/ 408 w 1768"/>
                <a:gd name="T19" fmla="*/ 2252 h 2732"/>
                <a:gd name="T20" fmla="*/ 448 w 1768"/>
                <a:gd name="T21" fmla="*/ 2148 h 2732"/>
                <a:gd name="T22" fmla="*/ 488 w 1768"/>
                <a:gd name="T23" fmla="*/ 2035 h 2732"/>
                <a:gd name="T24" fmla="*/ 528 w 1768"/>
                <a:gd name="T25" fmla="*/ 1923 h 2732"/>
                <a:gd name="T26" fmla="*/ 576 w 1768"/>
                <a:gd name="T27" fmla="*/ 1803 h 2732"/>
                <a:gd name="T28" fmla="*/ 616 w 1768"/>
                <a:gd name="T29" fmla="*/ 1675 h 2732"/>
                <a:gd name="T30" fmla="*/ 656 w 1768"/>
                <a:gd name="T31" fmla="*/ 1555 h 2732"/>
                <a:gd name="T32" fmla="*/ 696 w 1768"/>
                <a:gd name="T33" fmla="*/ 1427 h 2732"/>
                <a:gd name="T34" fmla="*/ 736 w 1768"/>
                <a:gd name="T35" fmla="*/ 1298 h 2732"/>
                <a:gd name="T36" fmla="*/ 784 w 1768"/>
                <a:gd name="T37" fmla="*/ 1162 h 2732"/>
                <a:gd name="T38" fmla="*/ 824 w 1768"/>
                <a:gd name="T39" fmla="*/ 1042 h 2732"/>
                <a:gd name="T40" fmla="*/ 864 w 1768"/>
                <a:gd name="T41" fmla="*/ 914 h 2732"/>
                <a:gd name="T42" fmla="*/ 904 w 1768"/>
                <a:gd name="T43" fmla="*/ 794 h 2732"/>
                <a:gd name="T44" fmla="*/ 952 w 1768"/>
                <a:gd name="T45" fmla="*/ 681 h 2732"/>
                <a:gd name="T46" fmla="*/ 992 w 1768"/>
                <a:gd name="T47" fmla="*/ 569 h 2732"/>
                <a:gd name="T48" fmla="*/ 1032 w 1768"/>
                <a:gd name="T49" fmla="*/ 473 h 2732"/>
                <a:gd name="T50" fmla="*/ 1072 w 1768"/>
                <a:gd name="T51" fmla="*/ 377 h 2732"/>
                <a:gd name="T52" fmla="*/ 1112 w 1768"/>
                <a:gd name="T53" fmla="*/ 289 h 2732"/>
                <a:gd name="T54" fmla="*/ 1160 w 1768"/>
                <a:gd name="T55" fmla="*/ 217 h 2732"/>
                <a:gd name="T56" fmla="*/ 1200 w 1768"/>
                <a:gd name="T57" fmla="*/ 153 h 2732"/>
                <a:gd name="T58" fmla="*/ 1240 w 1768"/>
                <a:gd name="T59" fmla="*/ 97 h 2732"/>
                <a:gd name="T60" fmla="*/ 1280 w 1768"/>
                <a:gd name="T61" fmla="*/ 56 h 2732"/>
                <a:gd name="T62" fmla="*/ 1328 w 1768"/>
                <a:gd name="T63" fmla="*/ 24 h 2732"/>
                <a:gd name="T64" fmla="*/ 1368 w 1768"/>
                <a:gd name="T65" fmla="*/ 0 h 2732"/>
                <a:gd name="T66" fmla="*/ 1408 w 1768"/>
                <a:gd name="T67" fmla="*/ 0 h 2732"/>
                <a:gd name="T68" fmla="*/ 1448 w 1768"/>
                <a:gd name="T69" fmla="*/ 0 h 2732"/>
                <a:gd name="T70" fmla="*/ 1488 w 1768"/>
                <a:gd name="T71" fmla="*/ 16 h 2732"/>
                <a:gd name="T72" fmla="*/ 1536 w 1768"/>
                <a:gd name="T73" fmla="*/ 48 h 2732"/>
                <a:gd name="T74" fmla="*/ 1576 w 1768"/>
                <a:gd name="T75" fmla="*/ 89 h 2732"/>
                <a:gd name="T76" fmla="*/ 1616 w 1768"/>
                <a:gd name="T77" fmla="*/ 137 h 2732"/>
                <a:gd name="T78" fmla="*/ 1656 w 1768"/>
                <a:gd name="T79" fmla="*/ 201 h 2732"/>
                <a:gd name="T80" fmla="*/ 1704 w 1768"/>
                <a:gd name="T81" fmla="*/ 273 h 2732"/>
                <a:gd name="T82" fmla="*/ 1744 w 1768"/>
                <a:gd name="T83" fmla="*/ 36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8" h="2732">
                  <a:moveTo>
                    <a:pt x="0" y="2732"/>
                  </a:moveTo>
                  <a:lnTo>
                    <a:pt x="16" y="2732"/>
                  </a:lnTo>
                  <a:lnTo>
                    <a:pt x="32" y="2732"/>
                  </a:lnTo>
                  <a:lnTo>
                    <a:pt x="40" y="2732"/>
                  </a:lnTo>
                  <a:lnTo>
                    <a:pt x="56" y="2732"/>
                  </a:lnTo>
                  <a:lnTo>
                    <a:pt x="72" y="2724"/>
                  </a:lnTo>
                  <a:lnTo>
                    <a:pt x="88" y="2724"/>
                  </a:lnTo>
                  <a:lnTo>
                    <a:pt x="96" y="2716"/>
                  </a:lnTo>
                  <a:lnTo>
                    <a:pt x="112" y="2708"/>
                  </a:lnTo>
                  <a:lnTo>
                    <a:pt x="128" y="2700"/>
                  </a:lnTo>
                  <a:lnTo>
                    <a:pt x="144" y="2684"/>
                  </a:lnTo>
                  <a:lnTo>
                    <a:pt x="152" y="2676"/>
                  </a:lnTo>
                  <a:lnTo>
                    <a:pt x="168" y="2660"/>
                  </a:lnTo>
                  <a:lnTo>
                    <a:pt x="184" y="2644"/>
                  </a:lnTo>
                  <a:lnTo>
                    <a:pt x="200" y="2628"/>
                  </a:lnTo>
                  <a:lnTo>
                    <a:pt x="208" y="2612"/>
                  </a:lnTo>
                  <a:lnTo>
                    <a:pt x="224" y="2596"/>
                  </a:lnTo>
                  <a:lnTo>
                    <a:pt x="240" y="2572"/>
                  </a:lnTo>
                  <a:lnTo>
                    <a:pt x="256" y="2556"/>
                  </a:lnTo>
                  <a:lnTo>
                    <a:pt x="264" y="2532"/>
                  </a:lnTo>
                  <a:lnTo>
                    <a:pt x="280" y="2508"/>
                  </a:lnTo>
                  <a:lnTo>
                    <a:pt x="296" y="2484"/>
                  </a:lnTo>
                  <a:lnTo>
                    <a:pt x="312" y="2460"/>
                  </a:lnTo>
                  <a:lnTo>
                    <a:pt x="320" y="2428"/>
                  </a:lnTo>
                  <a:lnTo>
                    <a:pt x="336" y="2404"/>
                  </a:lnTo>
                  <a:lnTo>
                    <a:pt x="352" y="2372"/>
                  </a:lnTo>
                  <a:lnTo>
                    <a:pt x="360" y="2348"/>
                  </a:lnTo>
                  <a:lnTo>
                    <a:pt x="376" y="2316"/>
                  </a:lnTo>
                  <a:lnTo>
                    <a:pt x="392" y="2284"/>
                  </a:lnTo>
                  <a:lnTo>
                    <a:pt x="408" y="2252"/>
                  </a:lnTo>
                  <a:lnTo>
                    <a:pt x="416" y="2220"/>
                  </a:lnTo>
                  <a:lnTo>
                    <a:pt x="432" y="2180"/>
                  </a:lnTo>
                  <a:lnTo>
                    <a:pt x="448" y="2148"/>
                  </a:lnTo>
                  <a:lnTo>
                    <a:pt x="464" y="2116"/>
                  </a:lnTo>
                  <a:lnTo>
                    <a:pt x="472" y="2075"/>
                  </a:lnTo>
                  <a:lnTo>
                    <a:pt x="488" y="2035"/>
                  </a:lnTo>
                  <a:lnTo>
                    <a:pt x="504" y="2003"/>
                  </a:lnTo>
                  <a:lnTo>
                    <a:pt x="520" y="1963"/>
                  </a:lnTo>
                  <a:lnTo>
                    <a:pt x="528" y="1923"/>
                  </a:lnTo>
                  <a:lnTo>
                    <a:pt x="544" y="1883"/>
                  </a:lnTo>
                  <a:lnTo>
                    <a:pt x="560" y="1843"/>
                  </a:lnTo>
                  <a:lnTo>
                    <a:pt x="576" y="1803"/>
                  </a:lnTo>
                  <a:lnTo>
                    <a:pt x="584" y="1763"/>
                  </a:lnTo>
                  <a:lnTo>
                    <a:pt x="600" y="1723"/>
                  </a:lnTo>
                  <a:lnTo>
                    <a:pt x="616" y="1675"/>
                  </a:lnTo>
                  <a:lnTo>
                    <a:pt x="632" y="1635"/>
                  </a:lnTo>
                  <a:lnTo>
                    <a:pt x="640" y="1595"/>
                  </a:lnTo>
                  <a:lnTo>
                    <a:pt x="656" y="1555"/>
                  </a:lnTo>
                  <a:lnTo>
                    <a:pt x="672" y="1507"/>
                  </a:lnTo>
                  <a:lnTo>
                    <a:pt x="688" y="1467"/>
                  </a:lnTo>
                  <a:lnTo>
                    <a:pt x="696" y="1427"/>
                  </a:lnTo>
                  <a:lnTo>
                    <a:pt x="712" y="1378"/>
                  </a:lnTo>
                  <a:lnTo>
                    <a:pt x="728" y="1338"/>
                  </a:lnTo>
                  <a:lnTo>
                    <a:pt x="736" y="1298"/>
                  </a:lnTo>
                  <a:lnTo>
                    <a:pt x="752" y="1250"/>
                  </a:lnTo>
                  <a:lnTo>
                    <a:pt x="768" y="1210"/>
                  </a:lnTo>
                  <a:lnTo>
                    <a:pt x="784" y="1162"/>
                  </a:lnTo>
                  <a:lnTo>
                    <a:pt x="792" y="1122"/>
                  </a:lnTo>
                  <a:lnTo>
                    <a:pt x="808" y="1082"/>
                  </a:lnTo>
                  <a:lnTo>
                    <a:pt x="824" y="1042"/>
                  </a:lnTo>
                  <a:lnTo>
                    <a:pt x="840" y="994"/>
                  </a:lnTo>
                  <a:lnTo>
                    <a:pt x="848" y="954"/>
                  </a:lnTo>
                  <a:lnTo>
                    <a:pt x="864" y="914"/>
                  </a:lnTo>
                  <a:lnTo>
                    <a:pt x="880" y="874"/>
                  </a:lnTo>
                  <a:lnTo>
                    <a:pt x="896" y="834"/>
                  </a:lnTo>
                  <a:lnTo>
                    <a:pt x="904" y="794"/>
                  </a:lnTo>
                  <a:lnTo>
                    <a:pt x="920" y="754"/>
                  </a:lnTo>
                  <a:lnTo>
                    <a:pt x="936" y="721"/>
                  </a:lnTo>
                  <a:lnTo>
                    <a:pt x="952" y="681"/>
                  </a:lnTo>
                  <a:lnTo>
                    <a:pt x="960" y="641"/>
                  </a:lnTo>
                  <a:lnTo>
                    <a:pt x="976" y="609"/>
                  </a:lnTo>
                  <a:lnTo>
                    <a:pt x="992" y="569"/>
                  </a:lnTo>
                  <a:lnTo>
                    <a:pt x="1008" y="537"/>
                  </a:lnTo>
                  <a:lnTo>
                    <a:pt x="1016" y="505"/>
                  </a:lnTo>
                  <a:lnTo>
                    <a:pt x="1032" y="473"/>
                  </a:lnTo>
                  <a:lnTo>
                    <a:pt x="1048" y="441"/>
                  </a:lnTo>
                  <a:lnTo>
                    <a:pt x="1056" y="409"/>
                  </a:lnTo>
                  <a:lnTo>
                    <a:pt x="1072" y="377"/>
                  </a:lnTo>
                  <a:lnTo>
                    <a:pt x="1088" y="345"/>
                  </a:lnTo>
                  <a:lnTo>
                    <a:pt x="1104" y="321"/>
                  </a:lnTo>
                  <a:lnTo>
                    <a:pt x="1112" y="289"/>
                  </a:lnTo>
                  <a:lnTo>
                    <a:pt x="1128" y="265"/>
                  </a:lnTo>
                  <a:lnTo>
                    <a:pt x="1144" y="241"/>
                  </a:lnTo>
                  <a:lnTo>
                    <a:pt x="1160" y="217"/>
                  </a:lnTo>
                  <a:lnTo>
                    <a:pt x="1168" y="193"/>
                  </a:lnTo>
                  <a:lnTo>
                    <a:pt x="1184" y="169"/>
                  </a:lnTo>
                  <a:lnTo>
                    <a:pt x="1200" y="153"/>
                  </a:lnTo>
                  <a:lnTo>
                    <a:pt x="1216" y="137"/>
                  </a:lnTo>
                  <a:lnTo>
                    <a:pt x="1224" y="113"/>
                  </a:lnTo>
                  <a:lnTo>
                    <a:pt x="1240" y="97"/>
                  </a:lnTo>
                  <a:lnTo>
                    <a:pt x="1256" y="81"/>
                  </a:lnTo>
                  <a:lnTo>
                    <a:pt x="1272" y="64"/>
                  </a:lnTo>
                  <a:lnTo>
                    <a:pt x="1280" y="56"/>
                  </a:lnTo>
                  <a:lnTo>
                    <a:pt x="1296" y="40"/>
                  </a:lnTo>
                  <a:lnTo>
                    <a:pt x="1312" y="32"/>
                  </a:lnTo>
                  <a:lnTo>
                    <a:pt x="1328" y="24"/>
                  </a:lnTo>
                  <a:lnTo>
                    <a:pt x="1336" y="16"/>
                  </a:lnTo>
                  <a:lnTo>
                    <a:pt x="1352" y="8"/>
                  </a:lnTo>
                  <a:lnTo>
                    <a:pt x="1368" y="0"/>
                  </a:lnTo>
                  <a:lnTo>
                    <a:pt x="1384" y="0"/>
                  </a:lnTo>
                  <a:lnTo>
                    <a:pt x="1392" y="0"/>
                  </a:lnTo>
                  <a:lnTo>
                    <a:pt x="1408" y="0"/>
                  </a:lnTo>
                  <a:lnTo>
                    <a:pt x="1424" y="0"/>
                  </a:lnTo>
                  <a:lnTo>
                    <a:pt x="1432" y="0"/>
                  </a:lnTo>
                  <a:lnTo>
                    <a:pt x="1448" y="0"/>
                  </a:lnTo>
                  <a:lnTo>
                    <a:pt x="1464" y="8"/>
                  </a:lnTo>
                  <a:lnTo>
                    <a:pt x="1480" y="8"/>
                  </a:lnTo>
                  <a:lnTo>
                    <a:pt x="1488" y="16"/>
                  </a:lnTo>
                  <a:lnTo>
                    <a:pt x="1504" y="24"/>
                  </a:lnTo>
                  <a:lnTo>
                    <a:pt x="1520" y="32"/>
                  </a:lnTo>
                  <a:lnTo>
                    <a:pt x="1536" y="48"/>
                  </a:lnTo>
                  <a:lnTo>
                    <a:pt x="1544" y="56"/>
                  </a:lnTo>
                  <a:lnTo>
                    <a:pt x="1560" y="72"/>
                  </a:lnTo>
                  <a:lnTo>
                    <a:pt x="1576" y="89"/>
                  </a:lnTo>
                  <a:lnTo>
                    <a:pt x="1592" y="105"/>
                  </a:lnTo>
                  <a:lnTo>
                    <a:pt x="1600" y="121"/>
                  </a:lnTo>
                  <a:lnTo>
                    <a:pt x="1616" y="137"/>
                  </a:lnTo>
                  <a:lnTo>
                    <a:pt x="1632" y="161"/>
                  </a:lnTo>
                  <a:lnTo>
                    <a:pt x="1648" y="177"/>
                  </a:lnTo>
                  <a:lnTo>
                    <a:pt x="1656" y="201"/>
                  </a:lnTo>
                  <a:lnTo>
                    <a:pt x="1672" y="225"/>
                  </a:lnTo>
                  <a:lnTo>
                    <a:pt x="1688" y="249"/>
                  </a:lnTo>
                  <a:lnTo>
                    <a:pt x="1704" y="273"/>
                  </a:lnTo>
                  <a:lnTo>
                    <a:pt x="1712" y="305"/>
                  </a:lnTo>
                  <a:lnTo>
                    <a:pt x="1728" y="329"/>
                  </a:lnTo>
                  <a:lnTo>
                    <a:pt x="1744" y="361"/>
                  </a:lnTo>
                  <a:lnTo>
                    <a:pt x="1752" y="385"/>
                  </a:lnTo>
                  <a:lnTo>
                    <a:pt x="1768" y="417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86" name="Freeform 71"/>
            <p:cNvSpPr>
              <a:spLocks/>
            </p:cNvSpPr>
            <p:nvPr/>
          </p:nvSpPr>
          <p:spPr bwMode="auto">
            <a:xfrm>
              <a:off x="4749800" y="1714500"/>
              <a:ext cx="1612900" cy="3675062"/>
            </a:xfrm>
            <a:custGeom>
              <a:avLst/>
              <a:gdLst>
                <a:gd name="T0" fmla="*/ 16 w 1016"/>
                <a:gd name="T1" fmla="*/ 32 h 2315"/>
                <a:gd name="T2" fmla="*/ 40 w 1016"/>
                <a:gd name="T3" fmla="*/ 96 h 2315"/>
                <a:gd name="T4" fmla="*/ 72 w 1016"/>
                <a:gd name="T5" fmla="*/ 168 h 2315"/>
                <a:gd name="T6" fmla="*/ 96 w 1016"/>
                <a:gd name="T7" fmla="*/ 240 h 2315"/>
                <a:gd name="T8" fmla="*/ 128 w 1016"/>
                <a:gd name="T9" fmla="*/ 312 h 2315"/>
                <a:gd name="T10" fmla="*/ 152 w 1016"/>
                <a:gd name="T11" fmla="*/ 393 h 2315"/>
                <a:gd name="T12" fmla="*/ 184 w 1016"/>
                <a:gd name="T13" fmla="*/ 473 h 2315"/>
                <a:gd name="T14" fmla="*/ 208 w 1016"/>
                <a:gd name="T15" fmla="*/ 553 h 2315"/>
                <a:gd name="T16" fmla="*/ 240 w 1016"/>
                <a:gd name="T17" fmla="*/ 641 h 2315"/>
                <a:gd name="T18" fmla="*/ 264 w 1016"/>
                <a:gd name="T19" fmla="*/ 721 h 2315"/>
                <a:gd name="T20" fmla="*/ 296 w 1016"/>
                <a:gd name="T21" fmla="*/ 809 h 2315"/>
                <a:gd name="T22" fmla="*/ 320 w 1016"/>
                <a:gd name="T23" fmla="*/ 889 h 2315"/>
                <a:gd name="T24" fmla="*/ 352 w 1016"/>
                <a:gd name="T25" fmla="*/ 977 h 2315"/>
                <a:gd name="T26" fmla="*/ 376 w 1016"/>
                <a:gd name="T27" fmla="*/ 1066 h 2315"/>
                <a:gd name="T28" fmla="*/ 408 w 1016"/>
                <a:gd name="T29" fmla="*/ 1154 h 2315"/>
                <a:gd name="T30" fmla="*/ 432 w 1016"/>
                <a:gd name="T31" fmla="*/ 1234 h 2315"/>
                <a:gd name="T32" fmla="*/ 464 w 1016"/>
                <a:gd name="T33" fmla="*/ 1322 h 2315"/>
                <a:gd name="T34" fmla="*/ 488 w 1016"/>
                <a:gd name="T35" fmla="*/ 1402 h 2315"/>
                <a:gd name="T36" fmla="*/ 520 w 1016"/>
                <a:gd name="T37" fmla="*/ 1482 h 2315"/>
                <a:gd name="T38" fmla="*/ 544 w 1016"/>
                <a:gd name="T39" fmla="*/ 1562 h 2315"/>
                <a:gd name="T40" fmla="*/ 576 w 1016"/>
                <a:gd name="T41" fmla="*/ 1634 h 2315"/>
                <a:gd name="T42" fmla="*/ 600 w 1016"/>
                <a:gd name="T43" fmla="*/ 1707 h 2315"/>
                <a:gd name="T44" fmla="*/ 632 w 1016"/>
                <a:gd name="T45" fmla="*/ 1779 h 2315"/>
                <a:gd name="T46" fmla="*/ 656 w 1016"/>
                <a:gd name="T47" fmla="*/ 1843 h 2315"/>
                <a:gd name="T48" fmla="*/ 680 w 1016"/>
                <a:gd name="T49" fmla="*/ 1907 h 2315"/>
                <a:gd name="T50" fmla="*/ 712 w 1016"/>
                <a:gd name="T51" fmla="*/ 1971 h 2315"/>
                <a:gd name="T52" fmla="*/ 736 w 1016"/>
                <a:gd name="T53" fmla="*/ 2027 h 2315"/>
                <a:gd name="T54" fmla="*/ 768 w 1016"/>
                <a:gd name="T55" fmla="*/ 2075 h 2315"/>
                <a:gd name="T56" fmla="*/ 792 w 1016"/>
                <a:gd name="T57" fmla="*/ 2123 h 2315"/>
                <a:gd name="T58" fmla="*/ 824 w 1016"/>
                <a:gd name="T59" fmla="*/ 2163 h 2315"/>
                <a:gd name="T60" fmla="*/ 848 w 1016"/>
                <a:gd name="T61" fmla="*/ 2203 h 2315"/>
                <a:gd name="T62" fmla="*/ 880 w 1016"/>
                <a:gd name="T63" fmla="*/ 2235 h 2315"/>
                <a:gd name="T64" fmla="*/ 904 w 1016"/>
                <a:gd name="T65" fmla="*/ 2259 h 2315"/>
                <a:gd name="T66" fmla="*/ 936 w 1016"/>
                <a:gd name="T67" fmla="*/ 2283 h 2315"/>
                <a:gd name="T68" fmla="*/ 960 w 1016"/>
                <a:gd name="T69" fmla="*/ 2299 h 2315"/>
                <a:gd name="T70" fmla="*/ 992 w 1016"/>
                <a:gd name="T71" fmla="*/ 2315 h 2315"/>
                <a:gd name="T72" fmla="*/ 1016 w 1016"/>
                <a:gd name="T73" fmla="*/ 2315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6" h="2315">
                  <a:moveTo>
                    <a:pt x="0" y="0"/>
                  </a:moveTo>
                  <a:lnTo>
                    <a:pt x="16" y="32"/>
                  </a:lnTo>
                  <a:lnTo>
                    <a:pt x="32" y="64"/>
                  </a:lnTo>
                  <a:lnTo>
                    <a:pt x="40" y="96"/>
                  </a:lnTo>
                  <a:lnTo>
                    <a:pt x="56" y="136"/>
                  </a:lnTo>
                  <a:lnTo>
                    <a:pt x="72" y="168"/>
                  </a:lnTo>
                  <a:lnTo>
                    <a:pt x="88" y="200"/>
                  </a:lnTo>
                  <a:lnTo>
                    <a:pt x="96" y="240"/>
                  </a:lnTo>
                  <a:lnTo>
                    <a:pt x="112" y="280"/>
                  </a:lnTo>
                  <a:lnTo>
                    <a:pt x="128" y="312"/>
                  </a:lnTo>
                  <a:lnTo>
                    <a:pt x="144" y="353"/>
                  </a:lnTo>
                  <a:lnTo>
                    <a:pt x="152" y="393"/>
                  </a:lnTo>
                  <a:lnTo>
                    <a:pt x="168" y="433"/>
                  </a:lnTo>
                  <a:lnTo>
                    <a:pt x="184" y="473"/>
                  </a:lnTo>
                  <a:lnTo>
                    <a:pt x="200" y="513"/>
                  </a:lnTo>
                  <a:lnTo>
                    <a:pt x="208" y="553"/>
                  </a:lnTo>
                  <a:lnTo>
                    <a:pt x="224" y="593"/>
                  </a:lnTo>
                  <a:lnTo>
                    <a:pt x="240" y="641"/>
                  </a:lnTo>
                  <a:lnTo>
                    <a:pt x="256" y="681"/>
                  </a:lnTo>
                  <a:lnTo>
                    <a:pt x="264" y="721"/>
                  </a:lnTo>
                  <a:lnTo>
                    <a:pt x="280" y="761"/>
                  </a:lnTo>
                  <a:lnTo>
                    <a:pt x="296" y="809"/>
                  </a:lnTo>
                  <a:lnTo>
                    <a:pt x="312" y="849"/>
                  </a:lnTo>
                  <a:lnTo>
                    <a:pt x="320" y="889"/>
                  </a:lnTo>
                  <a:lnTo>
                    <a:pt x="336" y="937"/>
                  </a:lnTo>
                  <a:lnTo>
                    <a:pt x="352" y="977"/>
                  </a:lnTo>
                  <a:lnTo>
                    <a:pt x="360" y="1018"/>
                  </a:lnTo>
                  <a:lnTo>
                    <a:pt x="376" y="1066"/>
                  </a:lnTo>
                  <a:lnTo>
                    <a:pt x="392" y="1106"/>
                  </a:lnTo>
                  <a:lnTo>
                    <a:pt x="408" y="1154"/>
                  </a:lnTo>
                  <a:lnTo>
                    <a:pt x="416" y="1194"/>
                  </a:lnTo>
                  <a:lnTo>
                    <a:pt x="432" y="1234"/>
                  </a:lnTo>
                  <a:lnTo>
                    <a:pt x="448" y="1274"/>
                  </a:lnTo>
                  <a:lnTo>
                    <a:pt x="464" y="1322"/>
                  </a:lnTo>
                  <a:lnTo>
                    <a:pt x="472" y="1362"/>
                  </a:lnTo>
                  <a:lnTo>
                    <a:pt x="488" y="1402"/>
                  </a:lnTo>
                  <a:lnTo>
                    <a:pt x="504" y="1442"/>
                  </a:lnTo>
                  <a:lnTo>
                    <a:pt x="520" y="1482"/>
                  </a:lnTo>
                  <a:lnTo>
                    <a:pt x="528" y="1522"/>
                  </a:lnTo>
                  <a:lnTo>
                    <a:pt x="544" y="1562"/>
                  </a:lnTo>
                  <a:lnTo>
                    <a:pt x="560" y="1594"/>
                  </a:lnTo>
                  <a:lnTo>
                    <a:pt x="576" y="1634"/>
                  </a:lnTo>
                  <a:lnTo>
                    <a:pt x="584" y="1674"/>
                  </a:lnTo>
                  <a:lnTo>
                    <a:pt x="600" y="1707"/>
                  </a:lnTo>
                  <a:lnTo>
                    <a:pt x="616" y="1747"/>
                  </a:lnTo>
                  <a:lnTo>
                    <a:pt x="632" y="1779"/>
                  </a:lnTo>
                  <a:lnTo>
                    <a:pt x="640" y="1811"/>
                  </a:lnTo>
                  <a:lnTo>
                    <a:pt x="656" y="1843"/>
                  </a:lnTo>
                  <a:lnTo>
                    <a:pt x="672" y="1875"/>
                  </a:lnTo>
                  <a:lnTo>
                    <a:pt x="680" y="1907"/>
                  </a:lnTo>
                  <a:lnTo>
                    <a:pt x="696" y="1939"/>
                  </a:lnTo>
                  <a:lnTo>
                    <a:pt x="712" y="1971"/>
                  </a:lnTo>
                  <a:lnTo>
                    <a:pt x="728" y="1995"/>
                  </a:lnTo>
                  <a:lnTo>
                    <a:pt x="736" y="2027"/>
                  </a:lnTo>
                  <a:lnTo>
                    <a:pt x="752" y="2051"/>
                  </a:lnTo>
                  <a:lnTo>
                    <a:pt x="768" y="2075"/>
                  </a:lnTo>
                  <a:lnTo>
                    <a:pt x="784" y="2099"/>
                  </a:lnTo>
                  <a:lnTo>
                    <a:pt x="792" y="2123"/>
                  </a:lnTo>
                  <a:lnTo>
                    <a:pt x="808" y="2147"/>
                  </a:lnTo>
                  <a:lnTo>
                    <a:pt x="824" y="2163"/>
                  </a:lnTo>
                  <a:lnTo>
                    <a:pt x="840" y="2179"/>
                  </a:lnTo>
                  <a:lnTo>
                    <a:pt x="848" y="2203"/>
                  </a:lnTo>
                  <a:lnTo>
                    <a:pt x="864" y="2219"/>
                  </a:lnTo>
                  <a:lnTo>
                    <a:pt x="880" y="2235"/>
                  </a:lnTo>
                  <a:lnTo>
                    <a:pt x="896" y="2251"/>
                  </a:lnTo>
                  <a:lnTo>
                    <a:pt x="904" y="2259"/>
                  </a:lnTo>
                  <a:lnTo>
                    <a:pt x="920" y="2275"/>
                  </a:lnTo>
                  <a:lnTo>
                    <a:pt x="936" y="2283"/>
                  </a:lnTo>
                  <a:lnTo>
                    <a:pt x="952" y="2291"/>
                  </a:lnTo>
                  <a:lnTo>
                    <a:pt x="960" y="2299"/>
                  </a:lnTo>
                  <a:lnTo>
                    <a:pt x="976" y="2307"/>
                  </a:lnTo>
                  <a:lnTo>
                    <a:pt x="992" y="2315"/>
                  </a:lnTo>
                  <a:lnTo>
                    <a:pt x="1008" y="2315"/>
                  </a:lnTo>
                  <a:lnTo>
                    <a:pt x="1016" y="2315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</p:grpSp>
      <p:cxnSp>
        <p:nvCxnSpPr>
          <p:cNvPr id="87" name="Straight Connector 86"/>
          <p:cNvCxnSpPr/>
          <p:nvPr/>
        </p:nvCxnSpPr>
        <p:spPr>
          <a:xfrm>
            <a:off x="5700173" y="23453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ysDot"/>
          </a:ln>
          <a:effectLst/>
        </p:spPr>
      </p:cxnSp>
      <p:sp>
        <p:nvSpPr>
          <p:cNvPr id="88" name="Rectangle 2"/>
          <p:cNvSpPr txBox="1">
            <a:spLocks noChangeArrowheads="1"/>
          </p:cNvSpPr>
          <p:nvPr/>
        </p:nvSpPr>
        <p:spPr bwMode="auto">
          <a:xfrm>
            <a:off x="6338921" y="20998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total radiance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1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5" grpId="0"/>
      <p:bldP spid="8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 To Represent Interreflections?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06" name="Straight Arrow Connector 205"/>
          <p:cNvCxnSpPr/>
          <p:nvPr/>
        </p:nvCxnSpPr>
        <p:spPr>
          <a:xfrm>
            <a:off x="1407743" y="2781100"/>
            <a:ext cx="2294532" cy="489058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207" name="Straight Arrow Connector 206"/>
          <p:cNvCxnSpPr/>
          <p:nvPr/>
        </p:nvCxnSpPr>
        <p:spPr>
          <a:xfrm flipH="1">
            <a:off x="1493309" y="3270158"/>
            <a:ext cx="2209061" cy="719104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212" name="Straight Arrow Connector 211"/>
          <p:cNvCxnSpPr/>
          <p:nvPr/>
        </p:nvCxnSpPr>
        <p:spPr>
          <a:xfrm flipV="1">
            <a:off x="5749075" y="2645054"/>
            <a:ext cx="0" cy="1472337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215" name="Freeform 214"/>
          <p:cNvSpPr/>
          <p:nvPr/>
        </p:nvSpPr>
        <p:spPr>
          <a:xfrm flipH="1">
            <a:off x="3248999" y="2645054"/>
            <a:ext cx="468855" cy="1285408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cxnSp>
        <p:nvCxnSpPr>
          <p:cNvPr id="216" name="Straight Arrow Connector 215"/>
          <p:cNvCxnSpPr/>
          <p:nvPr/>
        </p:nvCxnSpPr>
        <p:spPr>
          <a:xfrm>
            <a:off x="1402155" y="2769465"/>
            <a:ext cx="1950645" cy="0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217" name="Straight Arrow Connector 216"/>
          <p:cNvCxnSpPr/>
          <p:nvPr/>
        </p:nvCxnSpPr>
        <p:spPr>
          <a:xfrm>
            <a:off x="3374129" y="2786205"/>
            <a:ext cx="335042" cy="493843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229" name="Straight Connector 228"/>
          <p:cNvCxnSpPr/>
          <p:nvPr/>
        </p:nvCxnSpPr>
        <p:spPr>
          <a:xfrm>
            <a:off x="5700173" y="17357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CC"/>
            </a:solidFill>
            <a:prstDash val="solid"/>
          </a:ln>
          <a:effectLst/>
        </p:spPr>
      </p:cxnSp>
      <p:cxnSp>
        <p:nvCxnSpPr>
          <p:cNvPr id="230" name="Straight Connector 229"/>
          <p:cNvCxnSpPr/>
          <p:nvPr/>
        </p:nvCxnSpPr>
        <p:spPr>
          <a:xfrm>
            <a:off x="5700173" y="20405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66"/>
            </a:solidFill>
            <a:prstDash val="sysDot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TextBox 233"/>
              <p:cNvSpPr txBox="1"/>
              <p:nvPr/>
            </p:nvSpPr>
            <p:spPr>
              <a:xfrm>
                <a:off x="5791200" y="2971800"/>
                <a:ext cx="744889" cy="369332"/>
              </a:xfrm>
              <a:prstGeom prst="rect">
                <a:avLst/>
              </a:prstGeom>
              <a:solidFill>
                <a:srgbClr val="262626">
                  <a:alpha val="9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𝜑</m:t>
                          </m:r>
                        </m:e>
                        <m:sub>
                          <m:r>
                            <a:rPr kumimoji="1" lang="en-US" i="1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𝑖𝑛𝑡𝑒𝑟</m:t>
                          </m:r>
                        </m:sub>
                      </m:sSub>
                    </m:oMath>
                  </m:oMathPara>
                </a14:m>
                <a:endParaRPr kumimoji="1" lang="en-US" baseline="-250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34" name="TextBox 2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971800"/>
                <a:ext cx="744889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327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Box 234"/>
              <p:cNvSpPr txBox="1"/>
              <p:nvPr/>
            </p:nvSpPr>
            <p:spPr>
              <a:xfrm>
                <a:off x="6150704" y="2667000"/>
                <a:ext cx="1231565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𝜑</m:t>
                          </m:r>
                        </m:e>
                        <m:sub>
                          <m:r>
                            <a:rPr kumimoji="1" lang="en-US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𝑑𝑖𝑟𝑒𝑐𝑡</m:t>
                          </m:r>
                        </m:sub>
                      </m:sSub>
                    </m:oMath>
                  </m:oMathPara>
                </a14:m>
                <a:endParaRPr kumimoji="1" lang="en-US" baseline="-25000" dirty="0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35" name="TextBox 2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704" y="2667000"/>
                <a:ext cx="1231565" cy="362984"/>
              </a:xfrm>
              <a:prstGeom prst="rect">
                <a:avLst/>
              </a:prstGeom>
              <a:blipFill rotWithShape="1">
                <a:blip r:embed="rId4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6" name="Straight Arrow Connector 235"/>
          <p:cNvCxnSpPr>
            <a:stCxn id="252" idx="17"/>
          </p:cNvCxnSpPr>
          <p:nvPr/>
        </p:nvCxnSpPr>
        <p:spPr>
          <a:xfrm>
            <a:off x="7710273" y="3025628"/>
            <a:ext cx="0" cy="1099786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37"/>
              <p:cNvSpPr txBox="1"/>
              <p:nvPr/>
            </p:nvSpPr>
            <p:spPr>
              <a:xfrm>
                <a:off x="7737590" y="3291700"/>
                <a:ext cx="809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𝑑𝑖𝑟𝑒𝑐𝑡</m:t>
                          </m:r>
                        </m:sub>
                      </m:sSub>
                    </m:oMath>
                  </m:oMathPara>
                </a14:m>
                <a:endParaRPr kumimoji="1" lang="en-US" baseline="-250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38" name="TextBox 2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590" y="3291700"/>
                <a:ext cx="80951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3008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2" name="Group 241"/>
          <p:cNvGrpSpPr>
            <a:grpSpLocks noChangeAspect="1"/>
          </p:cNvGrpSpPr>
          <p:nvPr/>
        </p:nvGrpSpPr>
        <p:grpSpPr>
          <a:xfrm>
            <a:off x="5791200" y="3381221"/>
            <a:ext cx="2361068" cy="716021"/>
            <a:chOff x="6453732" y="4854522"/>
            <a:chExt cx="1298448" cy="704088"/>
          </a:xfrm>
        </p:grpSpPr>
        <p:sp>
          <p:nvSpPr>
            <p:cNvPr id="243" name="Freeform 140"/>
            <p:cNvSpPr>
              <a:spLocks/>
            </p:cNvSpPr>
            <p:nvPr/>
          </p:nvSpPr>
          <p:spPr bwMode="auto">
            <a:xfrm>
              <a:off x="6453732" y="4854522"/>
              <a:ext cx="826965" cy="673116"/>
            </a:xfrm>
            <a:custGeom>
              <a:avLst/>
              <a:gdLst>
                <a:gd name="T0" fmla="*/ 24 w 1326"/>
                <a:gd name="T1" fmla="*/ 672 h 1956"/>
                <a:gd name="T2" fmla="*/ 54 w 1326"/>
                <a:gd name="T3" fmla="*/ 582 h 1956"/>
                <a:gd name="T4" fmla="*/ 84 w 1326"/>
                <a:gd name="T5" fmla="*/ 498 h 1956"/>
                <a:gd name="T6" fmla="*/ 114 w 1326"/>
                <a:gd name="T7" fmla="*/ 414 h 1956"/>
                <a:gd name="T8" fmla="*/ 150 w 1326"/>
                <a:gd name="T9" fmla="*/ 342 h 1956"/>
                <a:gd name="T10" fmla="*/ 180 w 1326"/>
                <a:gd name="T11" fmla="*/ 270 h 1956"/>
                <a:gd name="T12" fmla="*/ 210 w 1326"/>
                <a:gd name="T13" fmla="*/ 210 h 1956"/>
                <a:gd name="T14" fmla="*/ 240 w 1326"/>
                <a:gd name="T15" fmla="*/ 156 h 1956"/>
                <a:gd name="T16" fmla="*/ 270 w 1326"/>
                <a:gd name="T17" fmla="*/ 108 h 1956"/>
                <a:gd name="T18" fmla="*/ 306 w 1326"/>
                <a:gd name="T19" fmla="*/ 66 h 1956"/>
                <a:gd name="T20" fmla="*/ 336 w 1326"/>
                <a:gd name="T21" fmla="*/ 36 h 1956"/>
                <a:gd name="T22" fmla="*/ 366 w 1326"/>
                <a:gd name="T23" fmla="*/ 12 h 1956"/>
                <a:gd name="T24" fmla="*/ 396 w 1326"/>
                <a:gd name="T25" fmla="*/ 0 h 1956"/>
                <a:gd name="T26" fmla="*/ 426 w 1326"/>
                <a:gd name="T27" fmla="*/ 0 h 1956"/>
                <a:gd name="T28" fmla="*/ 462 w 1326"/>
                <a:gd name="T29" fmla="*/ 0 h 1956"/>
                <a:gd name="T30" fmla="*/ 492 w 1326"/>
                <a:gd name="T31" fmla="*/ 18 h 1956"/>
                <a:gd name="T32" fmla="*/ 522 w 1326"/>
                <a:gd name="T33" fmla="*/ 42 h 1956"/>
                <a:gd name="T34" fmla="*/ 552 w 1326"/>
                <a:gd name="T35" fmla="*/ 72 h 1956"/>
                <a:gd name="T36" fmla="*/ 582 w 1326"/>
                <a:gd name="T37" fmla="*/ 114 h 1956"/>
                <a:gd name="T38" fmla="*/ 618 w 1326"/>
                <a:gd name="T39" fmla="*/ 162 h 1956"/>
                <a:gd name="T40" fmla="*/ 648 w 1326"/>
                <a:gd name="T41" fmla="*/ 216 h 1956"/>
                <a:gd name="T42" fmla="*/ 678 w 1326"/>
                <a:gd name="T43" fmla="*/ 276 h 1956"/>
                <a:gd name="T44" fmla="*/ 708 w 1326"/>
                <a:gd name="T45" fmla="*/ 348 h 1956"/>
                <a:gd name="T46" fmla="*/ 738 w 1326"/>
                <a:gd name="T47" fmla="*/ 426 h 1956"/>
                <a:gd name="T48" fmla="*/ 774 w 1326"/>
                <a:gd name="T49" fmla="*/ 504 h 1956"/>
                <a:gd name="T50" fmla="*/ 804 w 1326"/>
                <a:gd name="T51" fmla="*/ 588 h 1956"/>
                <a:gd name="T52" fmla="*/ 834 w 1326"/>
                <a:gd name="T53" fmla="*/ 678 h 1956"/>
                <a:gd name="T54" fmla="*/ 864 w 1326"/>
                <a:gd name="T55" fmla="*/ 774 h 1956"/>
                <a:gd name="T56" fmla="*/ 900 w 1326"/>
                <a:gd name="T57" fmla="*/ 870 h 1956"/>
                <a:gd name="T58" fmla="*/ 930 w 1326"/>
                <a:gd name="T59" fmla="*/ 966 h 1956"/>
                <a:gd name="T60" fmla="*/ 960 w 1326"/>
                <a:gd name="T61" fmla="*/ 1062 h 1956"/>
                <a:gd name="T62" fmla="*/ 990 w 1326"/>
                <a:gd name="T63" fmla="*/ 1158 h 1956"/>
                <a:gd name="T64" fmla="*/ 1020 w 1326"/>
                <a:gd name="T65" fmla="*/ 1254 h 1956"/>
                <a:gd name="T66" fmla="*/ 1056 w 1326"/>
                <a:gd name="T67" fmla="*/ 1344 h 1956"/>
                <a:gd name="T68" fmla="*/ 1086 w 1326"/>
                <a:gd name="T69" fmla="*/ 1434 h 1956"/>
                <a:gd name="T70" fmla="*/ 1116 w 1326"/>
                <a:gd name="T71" fmla="*/ 1524 h 1956"/>
                <a:gd name="T72" fmla="*/ 1146 w 1326"/>
                <a:gd name="T73" fmla="*/ 1602 h 1956"/>
                <a:gd name="T74" fmla="*/ 1176 w 1326"/>
                <a:gd name="T75" fmla="*/ 1680 h 1956"/>
                <a:gd name="T76" fmla="*/ 1212 w 1326"/>
                <a:gd name="T77" fmla="*/ 1752 h 1956"/>
                <a:gd name="T78" fmla="*/ 1242 w 1326"/>
                <a:gd name="T79" fmla="*/ 1818 h 1956"/>
                <a:gd name="T80" fmla="*/ 1272 w 1326"/>
                <a:gd name="T81" fmla="*/ 1872 h 1956"/>
                <a:gd name="T82" fmla="*/ 1302 w 1326"/>
                <a:gd name="T83" fmla="*/ 192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956">
                  <a:moveTo>
                    <a:pt x="0" y="732"/>
                  </a:moveTo>
                  <a:lnTo>
                    <a:pt x="12" y="702"/>
                  </a:lnTo>
                  <a:lnTo>
                    <a:pt x="24" y="672"/>
                  </a:lnTo>
                  <a:lnTo>
                    <a:pt x="30" y="642"/>
                  </a:lnTo>
                  <a:lnTo>
                    <a:pt x="42" y="612"/>
                  </a:lnTo>
                  <a:lnTo>
                    <a:pt x="54" y="582"/>
                  </a:lnTo>
                  <a:lnTo>
                    <a:pt x="66" y="552"/>
                  </a:lnTo>
                  <a:lnTo>
                    <a:pt x="72" y="522"/>
                  </a:lnTo>
                  <a:lnTo>
                    <a:pt x="84" y="498"/>
                  </a:lnTo>
                  <a:lnTo>
                    <a:pt x="96" y="468"/>
                  </a:lnTo>
                  <a:lnTo>
                    <a:pt x="108" y="444"/>
                  </a:lnTo>
                  <a:lnTo>
                    <a:pt x="114" y="414"/>
                  </a:lnTo>
                  <a:lnTo>
                    <a:pt x="126" y="390"/>
                  </a:lnTo>
                  <a:lnTo>
                    <a:pt x="138" y="366"/>
                  </a:lnTo>
                  <a:lnTo>
                    <a:pt x="150" y="342"/>
                  </a:lnTo>
                  <a:lnTo>
                    <a:pt x="156" y="318"/>
                  </a:lnTo>
                  <a:lnTo>
                    <a:pt x="168" y="294"/>
                  </a:lnTo>
                  <a:lnTo>
                    <a:pt x="180" y="270"/>
                  </a:lnTo>
                  <a:lnTo>
                    <a:pt x="186" y="252"/>
                  </a:lnTo>
                  <a:lnTo>
                    <a:pt x="198" y="228"/>
                  </a:lnTo>
                  <a:lnTo>
                    <a:pt x="210" y="210"/>
                  </a:lnTo>
                  <a:lnTo>
                    <a:pt x="222" y="192"/>
                  </a:lnTo>
                  <a:lnTo>
                    <a:pt x="228" y="174"/>
                  </a:lnTo>
                  <a:lnTo>
                    <a:pt x="240" y="156"/>
                  </a:lnTo>
                  <a:lnTo>
                    <a:pt x="252" y="138"/>
                  </a:lnTo>
                  <a:lnTo>
                    <a:pt x="264" y="120"/>
                  </a:lnTo>
                  <a:lnTo>
                    <a:pt x="270" y="108"/>
                  </a:lnTo>
                  <a:lnTo>
                    <a:pt x="282" y="90"/>
                  </a:lnTo>
                  <a:lnTo>
                    <a:pt x="294" y="78"/>
                  </a:lnTo>
                  <a:lnTo>
                    <a:pt x="306" y="66"/>
                  </a:lnTo>
                  <a:lnTo>
                    <a:pt x="312" y="54"/>
                  </a:lnTo>
                  <a:lnTo>
                    <a:pt x="324" y="48"/>
                  </a:lnTo>
                  <a:lnTo>
                    <a:pt x="336" y="36"/>
                  </a:lnTo>
                  <a:lnTo>
                    <a:pt x="348" y="30"/>
                  </a:lnTo>
                  <a:lnTo>
                    <a:pt x="354" y="18"/>
                  </a:lnTo>
                  <a:lnTo>
                    <a:pt x="366" y="12"/>
                  </a:lnTo>
                  <a:lnTo>
                    <a:pt x="378" y="6"/>
                  </a:lnTo>
                  <a:lnTo>
                    <a:pt x="384" y="6"/>
                  </a:lnTo>
                  <a:lnTo>
                    <a:pt x="396" y="0"/>
                  </a:lnTo>
                  <a:lnTo>
                    <a:pt x="408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8" y="0"/>
                  </a:lnTo>
                  <a:lnTo>
                    <a:pt x="450" y="0"/>
                  </a:lnTo>
                  <a:lnTo>
                    <a:pt x="462" y="0"/>
                  </a:lnTo>
                  <a:lnTo>
                    <a:pt x="468" y="6"/>
                  </a:lnTo>
                  <a:lnTo>
                    <a:pt x="480" y="12"/>
                  </a:lnTo>
                  <a:lnTo>
                    <a:pt x="492" y="18"/>
                  </a:lnTo>
                  <a:lnTo>
                    <a:pt x="504" y="24"/>
                  </a:lnTo>
                  <a:lnTo>
                    <a:pt x="510" y="30"/>
                  </a:lnTo>
                  <a:lnTo>
                    <a:pt x="522" y="42"/>
                  </a:lnTo>
                  <a:lnTo>
                    <a:pt x="534" y="48"/>
                  </a:lnTo>
                  <a:lnTo>
                    <a:pt x="546" y="60"/>
                  </a:lnTo>
                  <a:lnTo>
                    <a:pt x="552" y="72"/>
                  </a:lnTo>
                  <a:lnTo>
                    <a:pt x="564" y="84"/>
                  </a:lnTo>
                  <a:lnTo>
                    <a:pt x="576" y="96"/>
                  </a:lnTo>
                  <a:lnTo>
                    <a:pt x="582" y="114"/>
                  </a:lnTo>
                  <a:lnTo>
                    <a:pt x="594" y="126"/>
                  </a:lnTo>
                  <a:lnTo>
                    <a:pt x="606" y="144"/>
                  </a:lnTo>
                  <a:lnTo>
                    <a:pt x="618" y="162"/>
                  </a:lnTo>
                  <a:lnTo>
                    <a:pt x="624" y="180"/>
                  </a:lnTo>
                  <a:lnTo>
                    <a:pt x="636" y="198"/>
                  </a:lnTo>
                  <a:lnTo>
                    <a:pt x="648" y="216"/>
                  </a:lnTo>
                  <a:lnTo>
                    <a:pt x="660" y="234"/>
                  </a:lnTo>
                  <a:lnTo>
                    <a:pt x="666" y="258"/>
                  </a:lnTo>
                  <a:lnTo>
                    <a:pt x="678" y="276"/>
                  </a:lnTo>
                  <a:lnTo>
                    <a:pt x="690" y="300"/>
                  </a:lnTo>
                  <a:lnTo>
                    <a:pt x="702" y="324"/>
                  </a:lnTo>
                  <a:lnTo>
                    <a:pt x="708" y="348"/>
                  </a:lnTo>
                  <a:lnTo>
                    <a:pt x="720" y="372"/>
                  </a:lnTo>
                  <a:lnTo>
                    <a:pt x="732" y="396"/>
                  </a:lnTo>
                  <a:lnTo>
                    <a:pt x="738" y="426"/>
                  </a:lnTo>
                  <a:lnTo>
                    <a:pt x="750" y="450"/>
                  </a:lnTo>
                  <a:lnTo>
                    <a:pt x="762" y="480"/>
                  </a:lnTo>
                  <a:lnTo>
                    <a:pt x="774" y="504"/>
                  </a:lnTo>
                  <a:lnTo>
                    <a:pt x="780" y="534"/>
                  </a:lnTo>
                  <a:lnTo>
                    <a:pt x="792" y="564"/>
                  </a:lnTo>
                  <a:lnTo>
                    <a:pt x="804" y="588"/>
                  </a:lnTo>
                  <a:lnTo>
                    <a:pt x="816" y="618"/>
                  </a:lnTo>
                  <a:lnTo>
                    <a:pt x="822" y="648"/>
                  </a:lnTo>
                  <a:lnTo>
                    <a:pt x="834" y="678"/>
                  </a:lnTo>
                  <a:lnTo>
                    <a:pt x="846" y="708"/>
                  </a:lnTo>
                  <a:lnTo>
                    <a:pt x="858" y="744"/>
                  </a:lnTo>
                  <a:lnTo>
                    <a:pt x="864" y="774"/>
                  </a:lnTo>
                  <a:lnTo>
                    <a:pt x="876" y="804"/>
                  </a:lnTo>
                  <a:lnTo>
                    <a:pt x="888" y="834"/>
                  </a:lnTo>
                  <a:lnTo>
                    <a:pt x="900" y="870"/>
                  </a:lnTo>
                  <a:lnTo>
                    <a:pt x="906" y="900"/>
                  </a:lnTo>
                  <a:lnTo>
                    <a:pt x="918" y="930"/>
                  </a:lnTo>
                  <a:lnTo>
                    <a:pt x="930" y="966"/>
                  </a:lnTo>
                  <a:lnTo>
                    <a:pt x="936" y="996"/>
                  </a:lnTo>
                  <a:lnTo>
                    <a:pt x="948" y="1026"/>
                  </a:lnTo>
                  <a:lnTo>
                    <a:pt x="960" y="1062"/>
                  </a:lnTo>
                  <a:lnTo>
                    <a:pt x="972" y="1092"/>
                  </a:lnTo>
                  <a:lnTo>
                    <a:pt x="978" y="1122"/>
                  </a:lnTo>
                  <a:lnTo>
                    <a:pt x="990" y="1158"/>
                  </a:lnTo>
                  <a:lnTo>
                    <a:pt x="1002" y="1188"/>
                  </a:lnTo>
                  <a:lnTo>
                    <a:pt x="1014" y="1218"/>
                  </a:lnTo>
                  <a:lnTo>
                    <a:pt x="1020" y="1254"/>
                  </a:lnTo>
                  <a:lnTo>
                    <a:pt x="1032" y="1284"/>
                  </a:lnTo>
                  <a:lnTo>
                    <a:pt x="1044" y="1314"/>
                  </a:lnTo>
                  <a:lnTo>
                    <a:pt x="1056" y="1344"/>
                  </a:lnTo>
                  <a:lnTo>
                    <a:pt x="1062" y="1374"/>
                  </a:lnTo>
                  <a:lnTo>
                    <a:pt x="1074" y="1404"/>
                  </a:lnTo>
                  <a:lnTo>
                    <a:pt x="1086" y="1434"/>
                  </a:lnTo>
                  <a:lnTo>
                    <a:pt x="1098" y="1464"/>
                  </a:lnTo>
                  <a:lnTo>
                    <a:pt x="1104" y="1494"/>
                  </a:lnTo>
                  <a:lnTo>
                    <a:pt x="1116" y="1524"/>
                  </a:lnTo>
                  <a:lnTo>
                    <a:pt x="1128" y="1548"/>
                  </a:lnTo>
                  <a:lnTo>
                    <a:pt x="1134" y="1578"/>
                  </a:lnTo>
                  <a:lnTo>
                    <a:pt x="1146" y="1602"/>
                  </a:lnTo>
                  <a:lnTo>
                    <a:pt x="1158" y="1632"/>
                  </a:lnTo>
                  <a:lnTo>
                    <a:pt x="1170" y="1656"/>
                  </a:lnTo>
                  <a:lnTo>
                    <a:pt x="1176" y="1680"/>
                  </a:lnTo>
                  <a:lnTo>
                    <a:pt x="1188" y="1704"/>
                  </a:lnTo>
                  <a:lnTo>
                    <a:pt x="1200" y="1728"/>
                  </a:lnTo>
                  <a:lnTo>
                    <a:pt x="1212" y="1752"/>
                  </a:lnTo>
                  <a:lnTo>
                    <a:pt x="1218" y="1776"/>
                  </a:lnTo>
                  <a:lnTo>
                    <a:pt x="1230" y="1794"/>
                  </a:lnTo>
                  <a:lnTo>
                    <a:pt x="1242" y="1818"/>
                  </a:lnTo>
                  <a:lnTo>
                    <a:pt x="1254" y="1836"/>
                  </a:lnTo>
                  <a:lnTo>
                    <a:pt x="1260" y="1854"/>
                  </a:lnTo>
                  <a:lnTo>
                    <a:pt x="1272" y="1872"/>
                  </a:lnTo>
                  <a:lnTo>
                    <a:pt x="1284" y="1890"/>
                  </a:lnTo>
                  <a:lnTo>
                    <a:pt x="1296" y="1908"/>
                  </a:lnTo>
                  <a:lnTo>
                    <a:pt x="1302" y="1926"/>
                  </a:lnTo>
                  <a:lnTo>
                    <a:pt x="1314" y="1938"/>
                  </a:lnTo>
                  <a:lnTo>
                    <a:pt x="1326" y="1956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4" name="Freeform 141"/>
            <p:cNvSpPr>
              <a:spLocks/>
            </p:cNvSpPr>
            <p:nvPr/>
          </p:nvSpPr>
          <p:spPr bwMode="auto">
            <a:xfrm>
              <a:off x="7280697" y="5106424"/>
              <a:ext cx="471483" cy="452186"/>
            </a:xfrm>
            <a:custGeom>
              <a:avLst/>
              <a:gdLst>
                <a:gd name="T0" fmla="*/ 6 w 756"/>
                <a:gd name="T1" fmla="*/ 1236 h 1314"/>
                <a:gd name="T2" fmla="*/ 30 w 756"/>
                <a:gd name="T3" fmla="*/ 1260 h 1314"/>
                <a:gd name="T4" fmla="*/ 48 w 756"/>
                <a:gd name="T5" fmla="*/ 1278 h 1314"/>
                <a:gd name="T6" fmla="*/ 72 w 756"/>
                <a:gd name="T7" fmla="*/ 1296 h 1314"/>
                <a:gd name="T8" fmla="*/ 90 w 756"/>
                <a:gd name="T9" fmla="*/ 1308 h 1314"/>
                <a:gd name="T10" fmla="*/ 114 w 756"/>
                <a:gd name="T11" fmla="*/ 1314 h 1314"/>
                <a:gd name="T12" fmla="*/ 132 w 756"/>
                <a:gd name="T13" fmla="*/ 1314 h 1314"/>
                <a:gd name="T14" fmla="*/ 156 w 756"/>
                <a:gd name="T15" fmla="*/ 1314 h 1314"/>
                <a:gd name="T16" fmla="*/ 174 w 756"/>
                <a:gd name="T17" fmla="*/ 1314 h 1314"/>
                <a:gd name="T18" fmla="*/ 198 w 756"/>
                <a:gd name="T19" fmla="*/ 1302 h 1314"/>
                <a:gd name="T20" fmla="*/ 216 w 756"/>
                <a:gd name="T21" fmla="*/ 1290 h 1314"/>
                <a:gd name="T22" fmla="*/ 240 w 756"/>
                <a:gd name="T23" fmla="*/ 1272 h 1314"/>
                <a:gd name="T24" fmla="*/ 258 w 756"/>
                <a:gd name="T25" fmla="*/ 1254 h 1314"/>
                <a:gd name="T26" fmla="*/ 282 w 756"/>
                <a:gd name="T27" fmla="*/ 1230 h 1314"/>
                <a:gd name="T28" fmla="*/ 300 w 756"/>
                <a:gd name="T29" fmla="*/ 1200 h 1314"/>
                <a:gd name="T30" fmla="*/ 324 w 756"/>
                <a:gd name="T31" fmla="*/ 1170 h 1314"/>
                <a:gd name="T32" fmla="*/ 342 w 756"/>
                <a:gd name="T33" fmla="*/ 1134 h 1314"/>
                <a:gd name="T34" fmla="*/ 360 w 756"/>
                <a:gd name="T35" fmla="*/ 1098 h 1314"/>
                <a:gd name="T36" fmla="*/ 384 w 756"/>
                <a:gd name="T37" fmla="*/ 1056 h 1314"/>
                <a:gd name="T38" fmla="*/ 402 w 756"/>
                <a:gd name="T39" fmla="*/ 1014 h 1314"/>
                <a:gd name="T40" fmla="*/ 426 w 756"/>
                <a:gd name="T41" fmla="*/ 966 h 1314"/>
                <a:gd name="T42" fmla="*/ 444 w 756"/>
                <a:gd name="T43" fmla="*/ 918 h 1314"/>
                <a:gd name="T44" fmla="*/ 468 w 756"/>
                <a:gd name="T45" fmla="*/ 864 h 1314"/>
                <a:gd name="T46" fmla="*/ 486 w 756"/>
                <a:gd name="T47" fmla="*/ 810 h 1314"/>
                <a:gd name="T48" fmla="*/ 510 w 756"/>
                <a:gd name="T49" fmla="*/ 750 h 1314"/>
                <a:gd name="T50" fmla="*/ 528 w 756"/>
                <a:gd name="T51" fmla="*/ 696 h 1314"/>
                <a:gd name="T52" fmla="*/ 552 w 756"/>
                <a:gd name="T53" fmla="*/ 636 h 1314"/>
                <a:gd name="T54" fmla="*/ 570 w 756"/>
                <a:gd name="T55" fmla="*/ 570 h 1314"/>
                <a:gd name="T56" fmla="*/ 594 w 756"/>
                <a:gd name="T57" fmla="*/ 510 h 1314"/>
                <a:gd name="T58" fmla="*/ 612 w 756"/>
                <a:gd name="T59" fmla="*/ 444 h 1314"/>
                <a:gd name="T60" fmla="*/ 636 w 756"/>
                <a:gd name="T61" fmla="*/ 384 h 1314"/>
                <a:gd name="T62" fmla="*/ 654 w 756"/>
                <a:gd name="T63" fmla="*/ 318 h 1314"/>
                <a:gd name="T64" fmla="*/ 678 w 756"/>
                <a:gd name="T65" fmla="*/ 252 h 1314"/>
                <a:gd name="T66" fmla="*/ 696 w 756"/>
                <a:gd name="T67" fmla="*/ 192 h 1314"/>
                <a:gd name="T68" fmla="*/ 714 w 756"/>
                <a:gd name="T69" fmla="*/ 126 h 1314"/>
                <a:gd name="T70" fmla="*/ 738 w 756"/>
                <a:gd name="T71" fmla="*/ 60 h 1314"/>
                <a:gd name="T72" fmla="*/ 756 w 756"/>
                <a:gd name="T73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314">
                  <a:moveTo>
                    <a:pt x="0" y="1224"/>
                  </a:moveTo>
                  <a:lnTo>
                    <a:pt x="6" y="1236"/>
                  </a:lnTo>
                  <a:lnTo>
                    <a:pt x="18" y="1248"/>
                  </a:lnTo>
                  <a:lnTo>
                    <a:pt x="30" y="1260"/>
                  </a:lnTo>
                  <a:lnTo>
                    <a:pt x="42" y="1266"/>
                  </a:lnTo>
                  <a:lnTo>
                    <a:pt x="48" y="1278"/>
                  </a:lnTo>
                  <a:lnTo>
                    <a:pt x="60" y="1284"/>
                  </a:lnTo>
                  <a:lnTo>
                    <a:pt x="72" y="1296"/>
                  </a:lnTo>
                  <a:lnTo>
                    <a:pt x="84" y="1302"/>
                  </a:lnTo>
                  <a:lnTo>
                    <a:pt x="90" y="1308"/>
                  </a:lnTo>
                  <a:lnTo>
                    <a:pt x="102" y="1308"/>
                  </a:lnTo>
                  <a:lnTo>
                    <a:pt x="114" y="1314"/>
                  </a:lnTo>
                  <a:lnTo>
                    <a:pt x="126" y="1314"/>
                  </a:lnTo>
                  <a:lnTo>
                    <a:pt x="132" y="1314"/>
                  </a:lnTo>
                  <a:lnTo>
                    <a:pt x="144" y="1314"/>
                  </a:lnTo>
                  <a:lnTo>
                    <a:pt x="156" y="1314"/>
                  </a:lnTo>
                  <a:lnTo>
                    <a:pt x="162" y="1314"/>
                  </a:lnTo>
                  <a:lnTo>
                    <a:pt x="174" y="1314"/>
                  </a:lnTo>
                  <a:lnTo>
                    <a:pt x="186" y="1308"/>
                  </a:lnTo>
                  <a:lnTo>
                    <a:pt x="198" y="1302"/>
                  </a:lnTo>
                  <a:lnTo>
                    <a:pt x="204" y="1296"/>
                  </a:lnTo>
                  <a:lnTo>
                    <a:pt x="216" y="1290"/>
                  </a:lnTo>
                  <a:lnTo>
                    <a:pt x="228" y="1284"/>
                  </a:lnTo>
                  <a:lnTo>
                    <a:pt x="240" y="1272"/>
                  </a:lnTo>
                  <a:lnTo>
                    <a:pt x="246" y="1266"/>
                  </a:lnTo>
                  <a:lnTo>
                    <a:pt x="258" y="1254"/>
                  </a:lnTo>
                  <a:lnTo>
                    <a:pt x="270" y="1242"/>
                  </a:lnTo>
                  <a:lnTo>
                    <a:pt x="282" y="1230"/>
                  </a:lnTo>
                  <a:lnTo>
                    <a:pt x="288" y="1218"/>
                  </a:lnTo>
                  <a:lnTo>
                    <a:pt x="300" y="1200"/>
                  </a:lnTo>
                  <a:lnTo>
                    <a:pt x="312" y="1188"/>
                  </a:lnTo>
                  <a:lnTo>
                    <a:pt x="324" y="1170"/>
                  </a:lnTo>
                  <a:lnTo>
                    <a:pt x="330" y="1152"/>
                  </a:lnTo>
                  <a:lnTo>
                    <a:pt x="342" y="1134"/>
                  </a:lnTo>
                  <a:lnTo>
                    <a:pt x="354" y="1116"/>
                  </a:lnTo>
                  <a:lnTo>
                    <a:pt x="360" y="1098"/>
                  </a:lnTo>
                  <a:lnTo>
                    <a:pt x="372" y="1080"/>
                  </a:lnTo>
                  <a:lnTo>
                    <a:pt x="384" y="1056"/>
                  </a:lnTo>
                  <a:lnTo>
                    <a:pt x="396" y="1038"/>
                  </a:lnTo>
                  <a:lnTo>
                    <a:pt x="402" y="1014"/>
                  </a:lnTo>
                  <a:lnTo>
                    <a:pt x="414" y="990"/>
                  </a:lnTo>
                  <a:lnTo>
                    <a:pt x="426" y="966"/>
                  </a:lnTo>
                  <a:lnTo>
                    <a:pt x="438" y="942"/>
                  </a:lnTo>
                  <a:lnTo>
                    <a:pt x="444" y="918"/>
                  </a:lnTo>
                  <a:lnTo>
                    <a:pt x="456" y="888"/>
                  </a:lnTo>
                  <a:lnTo>
                    <a:pt x="468" y="864"/>
                  </a:lnTo>
                  <a:lnTo>
                    <a:pt x="480" y="834"/>
                  </a:lnTo>
                  <a:lnTo>
                    <a:pt x="486" y="810"/>
                  </a:lnTo>
                  <a:lnTo>
                    <a:pt x="498" y="780"/>
                  </a:lnTo>
                  <a:lnTo>
                    <a:pt x="510" y="750"/>
                  </a:lnTo>
                  <a:lnTo>
                    <a:pt x="522" y="726"/>
                  </a:lnTo>
                  <a:lnTo>
                    <a:pt x="528" y="696"/>
                  </a:lnTo>
                  <a:lnTo>
                    <a:pt x="540" y="666"/>
                  </a:lnTo>
                  <a:lnTo>
                    <a:pt x="552" y="636"/>
                  </a:lnTo>
                  <a:lnTo>
                    <a:pt x="558" y="606"/>
                  </a:lnTo>
                  <a:lnTo>
                    <a:pt x="570" y="570"/>
                  </a:lnTo>
                  <a:lnTo>
                    <a:pt x="582" y="540"/>
                  </a:lnTo>
                  <a:lnTo>
                    <a:pt x="594" y="510"/>
                  </a:lnTo>
                  <a:lnTo>
                    <a:pt x="600" y="480"/>
                  </a:lnTo>
                  <a:lnTo>
                    <a:pt x="612" y="444"/>
                  </a:lnTo>
                  <a:lnTo>
                    <a:pt x="624" y="414"/>
                  </a:lnTo>
                  <a:lnTo>
                    <a:pt x="636" y="384"/>
                  </a:lnTo>
                  <a:lnTo>
                    <a:pt x="642" y="348"/>
                  </a:lnTo>
                  <a:lnTo>
                    <a:pt x="654" y="318"/>
                  </a:lnTo>
                  <a:lnTo>
                    <a:pt x="666" y="288"/>
                  </a:lnTo>
                  <a:lnTo>
                    <a:pt x="678" y="252"/>
                  </a:lnTo>
                  <a:lnTo>
                    <a:pt x="684" y="222"/>
                  </a:lnTo>
                  <a:lnTo>
                    <a:pt x="696" y="192"/>
                  </a:lnTo>
                  <a:lnTo>
                    <a:pt x="708" y="156"/>
                  </a:lnTo>
                  <a:lnTo>
                    <a:pt x="714" y="126"/>
                  </a:lnTo>
                  <a:lnTo>
                    <a:pt x="726" y="96"/>
                  </a:lnTo>
                  <a:lnTo>
                    <a:pt x="738" y="60"/>
                  </a:lnTo>
                  <a:lnTo>
                    <a:pt x="750" y="30"/>
                  </a:lnTo>
                  <a:lnTo>
                    <a:pt x="75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46" name="TextBox 245"/>
          <p:cNvSpPr txBox="1"/>
          <p:nvPr/>
        </p:nvSpPr>
        <p:spPr>
          <a:xfrm>
            <a:off x="1066800" y="5105400"/>
            <a:ext cx="397668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Different Phases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3960287" y="5105400"/>
            <a:ext cx="397668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Different Amplitudes</a:t>
            </a:r>
          </a:p>
        </p:txBody>
      </p:sp>
      <p:cxnSp>
        <p:nvCxnSpPr>
          <p:cNvPr id="233" name="Straight Arrow Connector 232"/>
          <p:cNvCxnSpPr/>
          <p:nvPr/>
        </p:nvCxnSpPr>
        <p:spPr>
          <a:xfrm flipV="1">
            <a:off x="5747627" y="3360458"/>
            <a:ext cx="576973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/>
          <p:nvPr/>
        </p:nvCxnSpPr>
        <p:spPr>
          <a:xfrm>
            <a:off x="6312235" y="3360458"/>
            <a:ext cx="0" cy="756933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5747627" y="4112882"/>
            <a:ext cx="2710573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250" name="Group 249"/>
          <p:cNvGrpSpPr/>
          <p:nvPr/>
        </p:nvGrpSpPr>
        <p:grpSpPr>
          <a:xfrm>
            <a:off x="5791200" y="3025628"/>
            <a:ext cx="2369816" cy="1071613"/>
            <a:chOff x="5850694" y="2819400"/>
            <a:chExt cx="2369816" cy="1277842"/>
          </a:xfrm>
        </p:grpSpPr>
        <p:sp>
          <p:nvSpPr>
            <p:cNvPr id="251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2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6365939" y="3593068"/>
                <a:ext cx="720661" cy="369332"/>
              </a:xfrm>
              <a:prstGeom prst="rect">
                <a:avLst/>
              </a:prstGeom>
              <a:solidFill>
                <a:srgbClr val="262626">
                  <a:alpha val="91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i="1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𝑖𝑛𝑡𝑒𝑟</m:t>
                          </m:r>
                        </m:sub>
                      </m:sSub>
                    </m:oMath>
                  </m:oMathPara>
                </a14:m>
                <a:endParaRPr kumimoji="1" lang="en-US" baseline="-250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939" y="3593068"/>
                <a:ext cx="720661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3361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5749075" y="3017520"/>
            <a:ext cx="1988515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44171" y="3205342"/>
            <a:ext cx="75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05600" y="4108925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72000" y="2590800"/>
            <a:ext cx="139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00200" y="2438400"/>
            <a:ext cx="16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interreflections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6338921" y="17950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nterreflections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6338921" y="14902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irect radiance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699848">
            <a:off x="1507830" y="2946724"/>
            <a:ext cx="16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</a:t>
            </a:r>
          </a:p>
        </p:txBody>
      </p:sp>
      <p:grpSp>
        <p:nvGrpSpPr>
          <p:cNvPr id="65" name="Group 64"/>
          <p:cNvGrpSpPr/>
          <p:nvPr/>
        </p:nvGrpSpPr>
        <p:grpSpPr>
          <a:xfrm rot="20426891">
            <a:off x="881445" y="4016676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66" name="Rectangle 65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 rot="20287302">
            <a:off x="870784" y="2538704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69" name="Straight Connector 68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701366" y="4268968"/>
            <a:ext cx="97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85800" y="2221468"/>
            <a:ext cx="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234" grpId="1" animBg="1"/>
      <p:bldP spid="235" grpId="0"/>
      <p:bldP spid="235" grpId="1"/>
      <p:bldP spid="238" grpId="0"/>
      <p:bldP spid="246" grpId="0"/>
      <p:bldP spid="247" grpId="0"/>
      <p:bldP spid="2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5638800" y="2362200"/>
                <a:ext cx="2731026" cy="362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  <m:t>𝑒𝑚𝑖𝑡</m:t>
                          </m:r>
                        </m:sub>
                      </m:sSub>
                      <m:r>
                        <a:rPr kumimoji="1" lang="en-US" b="0" i="1" smtClean="0">
                          <a:solidFill>
                            <a:srgbClr val="FFFF00"/>
                          </a:solidFill>
                          <a:latin typeface="Cambria Math"/>
                          <a:cs typeface="Calibri" pitchFamily="34" charset="0"/>
                        </a:rPr>
                        <m:t>=</m:t>
                      </m:r>
                      <m:r>
                        <a:rPr kumimoji="1" lang="en-US" i="1">
                          <a:solidFill>
                            <a:srgbClr val="FFFF00"/>
                          </a:solidFill>
                          <a:latin typeface="Cambria Math"/>
                          <a:cs typeface="Calibri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i="1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  <m:t>𝑑𝑖𝑟𝑒𝑐𝑡</m:t>
                          </m:r>
                        </m:sub>
                      </m:sSub>
                      <m:sSub>
                        <m:sSubPr>
                          <m:ctrlPr>
                            <a:rPr kumimoji="1" lang="en-US" i="1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  <m:t>𝑖𝑛𝑡𝑒𝑟</m:t>
                          </m:r>
                        </m:sub>
                      </m:sSub>
                    </m:oMath>
                  </m:oMathPara>
                </a14:m>
                <a:endParaRPr kumimoji="1" lang="en-US" baseline="-25000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362200"/>
                <a:ext cx="2731026" cy="362984"/>
              </a:xfrm>
              <a:prstGeom prst="rect">
                <a:avLst/>
              </a:prstGeom>
              <a:blipFill rotWithShape="1">
                <a:blip r:embed="rId3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3852454" y="2716803"/>
            <a:ext cx="4910546" cy="1416272"/>
            <a:chOff x="575854" y="4953000"/>
            <a:chExt cx="4910546" cy="1289135"/>
          </a:xfrm>
        </p:grpSpPr>
        <p:grpSp>
          <p:nvGrpSpPr>
            <p:cNvPr id="46" name="Group 45"/>
            <p:cNvGrpSpPr/>
            <p:nvPr/>
          </p:nvGrpSpPr>
          <p:grpSpPr>
            <a:xfrm>
              <a:off x="625475" y="5022123"/>
              <a:ext cx="2369816" cy="1169794"/>
              <a:chOff x="5850694" y="2819400"/>
              <a:chExt cx="2369816" cy="1277842"/>
            </a:xfrm>
          </p:grpSpPr>
          <p:sp>
            <p:nvSpPr>
              <p:cNvPr id="52" name="Freeform 224"/>
              <p:cNvSpPr>
                <a:spLocks/>
              </p:cNvSpPr>
              <p:nvPr/>
            </p:nvSpPr>
            <p:spPr bwMode="auto">
              <a:xfrm>
                <a:off x="5850694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995291" y="5022123"/>
              <a:ext cx="2369816" cy="1169794"/>
              <a:chOff x="5850694" y="2819400"/>
              <a:chExt cx="2369816" cy="1277842"/>
            </a:xfrm>
          </p:grpSpPr>
          <p:sp>
            <p:nvSpPr>
              <p:cNvPr id="50" name="Freeform 224"/>
              <p:cNvSpPr>
                <a:spLocks/>
              </p:cNvSpPr>
              <p:nvPr/>
            </p:nvSpPr>
            <p:spPr bwMode="auto">
              <a:xfrm>
                <a:off x="5850694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1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575854" y="4953000"/>
              <a:ext cx="1938746" cy="128913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898028" y="5003218"/>
              <a:ext cx="588372" cy="123891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42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 To Represent Interreflections?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3744171" y="3205342"/>
            <a:ext cx="75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6" name="Straight Arrow Connector 205"/>
          <p:cNvCxnSpPr/>
          <p:nvPr/>
        </p:nvCxnSpPr>
        <p:spPr>
          <a:xfrm>
            <a:off x="1407743" y="2781100"/>
            <a:ext cx="2294532" cy="489058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207" name="Straight Arrow Connector 206"/>
          <p:cNvCxnSpPr/>
          <p:nvPr/>
        </p:nvCxnSpPr>
        <p:spPr>
          <a:xfrm flipH="1">
            <a:off x="1493309" y="3270158"/>
            <a:ext cx="2209061" cy="719104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211" name="Straight Arrow Connector 210"/>
          <p:cNvCxnSpPr/>
          <p:nvPr/>
        </p:nvCxnSpPr>
        <p:spPr>
          <a:xfrm>
            <a:off x="5747627" y="4112882"/>
            <a:ext cx="2710573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212" name="Straight Arrow Connector 211"/>
          <p:cNvCxnSpPr/>
          <p:nvPr/>
        </p:nvCxnSpPr>
        <p:spPr>
          <a:xfrm flipV="1">
            <a:off x="5749075" y="2645054"/>
            <a:ext cx="0" cy="1472337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213" name="TextBox 212"/>
          <p:cNvSpPr txBox="1"/>
          <p:nvPr/>
        </p:nvSpPr>
        <p:spPr>
          <a:xfrm>
            <a:off x="6705600" y="4108925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4572000" y="2590800"/>
            <a:ext cx="139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sp>
        <p:nvSpPr>
          <p:cNvPr id="215" name="Freeform 214"/>
          <p:cNvSpPr/>
          <p:nvPr/>
        </p:nvSpPr>
        <p:spPr>
          <a:xfrm flipH="1">
            <a:off x="3248999" y="2645054"/>
            <a:ext cx="468855" cy="1285408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cxnSp>
        <p:nvCxnSpPr>
          <p:cNvPr id="216" name="Straight Arrow Connector 215"/>
          <p:cNvCxnSpPr/>
          <p:nvPr/>
        </p:nvCxnSpPr>
        <p:spPr>
          <a:xfrm>
            <a:off x="1402155" y="2769465"/>
            <a:ext cx="1950645" cy="0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217" name="Straight Arrow Connector 216"/>
          <p:cNvCxnSpPr/>
          <p:nvPr/>
        </p:nvCxnSpPr>
        <p:spPr>
          <a:xfrm>
            <a:off x="3374129" y="2786205"/>
            <a:ext cx="335042" cy="493843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sp>
        <p:nvSpPr>
          <p:cNvPr id="218" name="TextBox 217"/>
          <p:cNvSpPr txBox="1"/>
          <p:nvPr/>
        </p:nvSpPr>
        <p:spPr>
          <a:xfrm>
            <a:off x="1600200" y="2438400"/>
            <a:ext cx="16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interreflections</a:t>
            </a:r>
          </a:p>
        </p:txBody>
      </p:sp>
      <p:sp>
        <p:nvSpPr>
          <p:cNvPr id="227" name="Rectangle 2"/>
          <p:cNvSpPr txBox="1">
            <a:spLocks noChangeArrowheads="1"/>
          </p:cNvSpPr>
          <p:nvPr/>
        </p:nvSpPr>
        <p:spPr bwMode="auto">
          <a:xfrm>
            <a:off x="6338921" y="17950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nterreflections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28" name="Rectangle 2"/>
          <p:cNvSpPr txBox="1">
            <a:spLocks noChangeArrowheads="1"/>
          </p:cNvSpPr>
          <p:nvPr/>
        </p:nvSpPr>
        <p:spPr bwMode="auto">
          <a:xfrm>
            <a:off x="6338921" y="14902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irect </a:t>
            </a:r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r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cxnSp>
        <p:nvCxnSpPr>
          <p:cNvPr id="229" name="Straight Connector 228"/>
          <p:cNvCxnSpPr/>
          <p:nvPr/>
        </p:nvCxnSpPr>
        <p:spPr>
          <a:xfrm>
            <a:off x="5700173" y="17357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CC"/>
            </a:solidFill>
            <a:prstDash val="solid"/>
          </a:ln>
          <a:effectLst/>
        </p:spPr>
      </p:cxnSp>
      <p:cxnSp>
        <p:nvCxnSpPr>
          <p:cNvPr id="230" name="Straight Connector 229"/>
          <p:cNvCxnSpPr/>
          <p:nvPr/>
        </p:nvCxnSpPr>
        <p:spPr>
          <a:xfrm>
            <a:off x="5700173" y="20405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66"/>
            </a:solidFill>
            <a:prstDash val="sysDot"/>
          </a:ln>
          <a:effectLst/>
        </p:spPr>
      </p:cxnSp>
      <p:sp>
        <p:nvSpPr>
          <p:cNvPr id="232" name="TextBox 231"/>
          <p:cNvSpPr txBox="1"/>
          <p:nvPr/>
        </p:nvSpPr>
        <p:spPr>
          <a:xfrm rot="699848">
            <a:off x="1507830" y="2946724"/>
            <a:ext cx="16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</a:t>
            </a:r>
          </a:p>
        </p:txBody>
      </p:sp>
      <p:grpSp>
        <p:nvGrpSpPr>
          <p:cNvPr id="242" name="Group 241"/>
          <p:cNvGrpSpPr>
            <a:grpSpLocks noChangeAspect="1"/>
          </p:cNvGrpSpPr>
          <p:nvPr/>
        </p:nvGrpSpPr>
        <p:grpSpPr>
          <a:xfrm>
            <a:off x="5791200" y="3381221"/>
            <a:ext cx="2361068" cy="716021"/>
            <a:chOff x="6453732" y="4854522"/>
            <a:chExt cx="1298448" cy="704088"/>
          </a:xfrm>
        </p:grpSpPr>
        <p:sp>
          <p:nvSpPr>
            <p:cNvPr id="243" name="Freeform 140"/>
            <p:cNvSpPr>
              <a:spLocks/>
            </p:cNvSpPr>
            <p:nvPr/>
          </p:nvSpPr>
          <p:spPr bwMode="auto">
            <a:xfrm>
              <a:off x="6453732" y="4854522"/>
              <a:ext cx="826965" cy="673116"/>
            </a:xfrm>
            <a:custGeom>
              <a:avLst/>
              <a:gdLst>
                <a:gd name="T0" fmla="*/ 24 w 1326"/>
                <a:gd name="T1" fmla="*/ 672 h 1956"/>
                <a:gd name="T2" fmla="*/ 54 w 1326"/>
                <a:gd name="T3" fmla="*/ 582 h 1956"/>
                <a:gd name="T4" fmla="*/ 84 w 1326"/>
                <a:gd name="T5" fmla="*/ 498 h 1956"/>
                <a:gd name="T6" fmla="*/ 114 w 1326"/>
                <a:gd name="T7" fmla="*/ 414 h 1956"/>
                <a:gd name="T8" fmla="*/ 150 w 1326"/>
                <a:gd name="T9" fmla="*/ 342 h 1956"/>
                <a:gd name="T10" fmla="*/ 180 w 1326"/>
                <a:gd name="T11" fmla="*/ 270 h 1956"/>
                <a:gd name="T12" fmla="*/ 210 w 1326"/>
                <a:gd name="T13" fmla="*/ 210 h 1956"/>
                <a:gd name="T14" fmla="*/ 240 w 1326"/>
                <a:gd name="T15" fmla="*/ 156 h 1956"/>
                <a:gd name="T16" fmla="*/ 270 w 1326"/>
                <a:gd name="T17" fmla="*/ 108 h 1956"/>
                <a:gd name="T18" fmla="*/ 306 w 1326"/>
                <a:gd name="T19" fmla="*/ 66 h 1956"/>
                <a:gd name="T20" fmla="*/ 336 w 1326"/>
                <a:gd name="T21" fmla="*/ 36 h 1956"/>
                <a:gd name="T22" fmla="*/ 366 w 1326"/>
                <a:gd name="T23" fmla="*/ 12 h 1956"/>
                <a:gd name="T24" fmla="*/ 396 w 1326"/>
                <a:gd name="T25" fmla="*/ 0 h 1956"/>
                <a:gd name="T26" fmla="*/ 426 w 1326"/>
                <a:gd name="T27" fmla="*/ 0 h 1956"/>
                <a:gd name="T28" fmla="*/ 462 w 1326"/>
                <a:gd name="T29" fmla="*/ 0 h 1956"/>
                <a:gd name="T30" fmla="*/ 492 w 1326"/>
                <a:gd name="T31" fmla="*/ 18 h 1956"/>
                <a:gd name="T32" fmla="*/ 522 w 1326"/>
                <a:gd name="T33" fmla="*/ 42 h 1956"/>
                <a:gd name="T34" fmla="*/ 552 w 1326"/>
                <a:gd name="T35" fmla="*/ 72 h 1956"/>
                <a:gd name="T36" fmla="*/ 582 w 1326"/>
                <a:gd name="T37" fmla="*/ 114 h 1956"/>
                <a:gd name="T38" fmla="*/ 618 w 1326"/>
                <a:gd name="T39" fmla="*/ 162 h 1956"/>
                <a:gd name="T40" fmla="*/ 648 w 1326"/>
                <a:gd name="T41" fmla="*/ 216 h 1956"/>
                <a:gd name="T42" fmla="*/ 678 w 1326"/>
                <a:gd name="T43" fmla="*/ 276 h 1956"/>
                <a:gd name="T44" fmla="*/ 708 w 1326"/>
                <a:gd name="T45" fmla="*/ 348 h 1956"/>
                <a:gd name="T46" fmla="*/ 738 w 1326"/>
                <a:gd name="T47" fmla="*/ 426 h 1956"/>
                <a:gd name="T48" fmla="*/ 774 w 1326"/>
                <a:gd name="T49" fmla="*/ 504 h 1956"/>
                <a:gd name="T50" fmla="*/ 804 w 1326"/>
                <a:gd name="T51" fmla="*/ 588 h 1956"/>
                <a:gd name="T52" fmla="*/ 834 w 1326"/>
                <a:gd name="T53" fmla="*/ 678 h 1956"/>
                <a:gd name="T54" fmla="*/ 864 w 1326"/>
                <a:gd name="T55" fmla="*/ 774 h 1956"/>
                <a:gd name="T56" fmla="*/ 900 w 1326"/>
                <a:gd name="T57" fmla="*/ 870 h 1956"/>
                <a:gd name="T58" fmla="*/ 930 w 1326"/>
                <a:gd name="T59" fmla="*/ 966 h 1956"/>
                <a:gd name="T60" fmla="*/ 960 w 1326"/>
                <a:gd name="T61" fmla="*/ 1062 h 1956"/>
                <a:gd name="T62" fmla="*/ 990 w 1326"/>
                <a:gd name="T63" fmla="*/ 1158 h 1956"/>
                <a:gd name="T64" fmla="*/ 1020 w 1326"/>
                <a:gd name="T65" fmla="*/ 1254 h 1956"/>
                <a:gd name="T66" fmla="*/ 1056 w 1326"/>
                <a:gd name="T67" fmla="*/ 1344 h 1956"/>
                <a:gd name="T68" fmla="*/ 1086 w 1326"/>
                <a:gd name="T69" fmla="*/ 1434 h 1956"/>
                <a:gd name="T70" fmla="*/ 1116 w 1326"/>
                <a:gd name="T71" fmla="*/ 1524 h 1956"/>
                <a:gd name="T72" fmla="*/ 1146 w 1326"/>
                <a:gd name="T73" fmla="*/ 1602 h 1956"/>
                <a:gd name="T74" fmla="*/ 1176 w 1326"/>
                <a:gd name="T75" fmla="*/ 1680 h 1956"/>
                <a:gd name="T76" fmla="*/ 1212 w 1326"/>
                <a:gd name="T77" fmla="*/ 1752 h 1956"/>
                <a:gd name="T78" fmla="*/ 1242 w 1326"/>
                <a:gd name="T79" fmla="*/ 1818 h 1956"/>
                <a:gd name="T80" fmla="*/ 1272 w 1326"/>
                <a:gd name="T81" fmla="*/ 1872 h 1956"/>
                <a:gd name="T82" fmla="*/ 1302 w 1326"/>
                <a:gd name="T83" fmla="*/ 192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956">
                  <a:moveTo>
                    <a:pt x="0" y="732"/>
                  </a:moveTo>
                  <a:lnTo>
                    <a:pt x="12" y="702"/>
                  </a:lnTo>
                  <a:lnTo>
                    <a:pt x="24" y="672"/>
                  </a:lnTo>
                  <a:lnTo>
                    <a:pt x="30" y="642"/>
                  </a:lnTo>
                  <a:lnTo>
                    <a:pt x="42" y="612"/>
                  </a:lnTo>
                  <a:lnTo>
                    <a:pt x="54" y="582"/>
                  </a:lnTo>
                  <a:lnTo>
                    <a:pt x="66" y="552"/>
                  </a:lnTo>
                  <a:lnTo>
                    <a:pt x="72" y="522"/>
                  </a:lnTo>
                  <a:lnTo>
                    <a:pt x="84" y="498"/>
                  </a:lnTo>
                  <a:lnTo>
                    <a:pt x="96" y="468"/>
                  </a:lnTo>
                  <a:lnTo>
                    <a:pt x="108" y="444"/>
                  </a:lnTo>
                  <a:lnTo>
                    <a:pt x="114" y="414"/>
                  </a:lnTo>
                  <a:lnTo>
                    <a:pt x="126" y="390"/>
                  </a:lnTo>
                  <a:lnTo>
                    <a:pt x="138" y="366"/>
                  </a:lnTo>
                  <a:lnTo>
                    <a:pt x="150" y="342"/>
                  </a:lnTo>
                  <a:lnTo>
                    <a:pt x="156" y="318"/>
                  </a:lnTo>
                  <a:lnTo>
                    <a:pt x="168" y="294"/>
                  </a:lnTo>
                  <a:lnTo>
                    <a:pt x="180" y="270"/>
                  </a:lnTo>
                  <a:lnTo>
                    <a:pt x="186" y="252"/>
                  </a:lnTo>
                  <a:lnTo>
                    <a:pt x="198" y="228"/>
                  </a:lnTo>
                  <a:lnTo>
                    <a:pt x="210" y="210"/>
                  </a:lnTo>
                  <a:lnTo>
                    <a:pt x="222" y="192"/>
                  </a:lnTo>
                  <a:lnTo>
                    <a:pt x="228" y="174"/>
                  </a:lnTo>
                  <a:lnTo>
                    <a:pt x="240" y="156"/>
                  </a:lnTo>
                  <a:lnTo>
                    <a:pt x="252" y="138"/>
                  </a:lnTo>
                  <a:lnTo>
                    <a:pt x="264" y="120"/>
                  </a:lnTo>
                  <a:lnTo>
                    <a:pt x="270" y="108"/>
                  </a:lnTo>
                  <a:lnTo>
                    <a:pt x="282" y="90"/>
                  </a:lnTo>
                  <a:lnTo>
                    <a:pt x="294" y="78"/>
                  </a:lnTo>
                  <a:lnTo>
                    <a:pt x="306" y="66"/>
                  </a:lnTo>
                  <a:lnTo>
                    <a:pt x="312" y="54"/>
                  </a:lnTo>
                  <a:lnTo>
                    <a:pt x="324" y="48"/>
                  </a:lnTo>
                  <a:lnTo>
                    <a:pt x="336" y="36"/>
                  </a:lnTo>
                  <a:lnTo>
                    <a:pt x="348" y="30"/>
                  </a:lnTo>
                  <a:lnTo>
                    <a:pt x="354" y="18"/>
                  </a:lnTo>
                  <a:lnTo>
                    <a:pt x="366" y="12"/>
                  </a:lnTo>
                  <a:lnTo>
                    <a:pt x="378" y="6"/>
                  </a:lnTo>
                  <a:lnTo>
                    <a:pt x="384" y="6"/>
                  </a:lnTo>
                  <a:lnTo>
                    <a:pt x="396" y="0"/>
                  </a:lnTo>
                  <a:lnTo>
                    <a:pt x="408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8" y="0"/>
                  </a:lnTo>
                  <a:lnTo>
                    <a:pt x="450" y="0"/>
                  </a:lnTo>
                  <a:lnTo>
                    <a:pt x="462" y="0"/>
                  </a:lnTo>
                  <a:lnTo>
                    <a:pt x="468" y="6"/>
                  </a:lnTo>
                  <a:lnTo>
                    <a:pt x="480" y="12"/>
                  </a:lnTo>
                  <a:lnTo>
                    <a:pt x="492" y="18"/>
                  </a:lnTo>
                  <a:lnTo>
                    <a:pt x="504" y="24"/>
                  </a:lnTo>
                  <a:lnTo>
                    <a:pt x="510" y="30"/>
                  </a:lnTo>
                  <a:lnTo>
                    <a:pt x="522" y="42"/>
                  </a:lnTo>
                  <a:lnTo>
                    <a:pt x="534" y="48"/>
                  </a:lnTo>
                  <a:lnTo>
                    <a:pt x="546" y="60"/>
                  </a:lnTo>
                  <a:lnTo>
                    <a:pt x="552" y="72"/>
                  </a:lnTo>
                  <a:lnTo>
                    <a:pt x="564" y="84"/>
                  </a:lnTo>
                  <a:lnTo>
                    <a:pt x="576" y="96"/>
                  </a:lnTo>
                  <a:lnTo>
                    <a:pt x="582" y="114"/>
                  </a:lnTo>
                  <a:lnTo>
                    <a:pt x="594" y="126"/>
                  </a:lnTo>
                  <a:lnTo>
                    <a:pt x="606" y="144"/>
                  </a:lnTo>
                  <a:lnTo>
                    <a:pt x="618" y="162"/>
                  </a:lnTo>
                  <a:lnTo>
                    <a:pt x="624" y="180"/>
                  </a:lnTo>
                  <a:lnTo>
                    <a:pt x="636" y="198"/>
                  </a:lnTo>
                  <a:lnTo>
                    <a:pt x="648" y="216"/>
                  </a:lnTo>
                  <a:lnTo>
                    <a:pt x="660" y="234"/>
                  </a:lnTo>
                  <a:lnTo>
                    <a:pt x="666" y="258"/>
                  </a:lnTo>
                  <a:lnTo>
                    <a:pt x="678" y="276"/>
                  </a:lnTo>
                  <a:lnTo>
                    <a:pt x="690" y="300"/>
                  </a:lnTo>
                  <a:lnTo>
                    <a:pt x="702" y="324"/>
                  </a:lnTo>
                  <a:lnTo>
                    <a:pt x="708" y="348"/>
                  </a:lnTo>
                  <a:lnTo>
                    <a:pt x="720" y="372"/>
                  </a:lnTo>
                  <a:lnTo>
                    <a:pt x="732" y="396"/>
                  </a:lnTo>
                  <a:lnTo>
                    <a:pt x="738" y="426"/>
                  </a:lnTo>
                  <a:lnTo>
                    <a:pt x="750" y="450"/>
                  </a:lnTo>
                  <a:lnTo>
                    <a:pt x="762" y="480"/>
                  </a:lnTo>
                  <a:lnTo>
                    <a:pt x="774" y="504"/>
                  </a:lnTo>
                  <a:lnTo>
                    <a:pt x="780" y="534"/>
                  </a:lnTo>
                  <a:lnTo>
                    <a:pt x="792" y="564"/>
                  </a:lnTo>
                  <a:lnTo>
                    <a:pt x="804" y="588"/>
                  </a:lnTo>
                  <a:lnTo>
                    <a:pt x="816" y="618"/>
                  </a:lnTo>
                  <a:lnTo>
                    <a:pt x="822" y="648"/>
                  </a:lnTo>
                  <a:lnTo>
                    <a:pt x="834" y="678"/>
                  </a:lnTo>
                  <a:lnTo>
                    <a:pt x="846" y="708"/>
                  </a:lnTo>
                  <a:lnTo>
                    <a:pt x="858" y="744"/>
                  </a:lnTo>
                  <a:lnTo>
                    <a:pt x="864" y="774"/>
                  </a:lnTo>
                  <a:lnTo>
                    <a:pt x="876" y="804"/>
                  </a:lnTo>
                  <a:lnTo>
                    <a:pt x="888" y="834"/>
                  </a:lnTo>
                  <a:lnTo>
                    <a:pt x="900" y="870"/>
                  </a:lnTo>
                  <a:lnTo>
                    <a:pt x="906" y="900"/>
                  </a:lnTo>
                  <a:lnTo>
                    <a:pt x="918" y="930"/>
                  </a:lnTo>
                  <a:lnTo>
                    <a:pt x="930" y="966"/>
                  </a:lnTo>
                  <a:lnTo>
                    <a:pt x="936" y="996"/>
                  </a:lnTo>
                  <a:lnTo>
                    <a:pt x="948" y="1026"/>
                  </a:lnTo>
                  <a:lnTo>
                    <a:pt x="960" y="1062"/>
                  </a:lnTo>
                  <a:lnTo>
                    <a:pt x="972" y="1092"/>
                  </a:lnTo>
                  <a:lnTo>
                    <a:pt x="978" y="1122"/>
                  </a:lnTo>
                  <a:lnTo>
                    <a:pt x="990" y="1158"/>
                  </a:lnTo>
                  <a:lnTo>
                    <a:pt x="1002" y="1188"/>
                  </a:lnTo>
                  <a:lnTo>
                    <a:pt x="1014" y="1218"/>
                  </a:lnTo>
                  <a:lnTo>
                    <a:pt x="1020" y="1254"/>
                  </a:lnTo>
                  <a:lnTo>
                    <a:pt x="1032" y="1284"/>
                  </a:lnTo>
                  <a:lnTo>
                    <a:pt x="1044" y="1314"/>
                  </a:lnTo>
                  <a:lnTo>
                    <a:pt x="1056" y="1344"/>
                  </a:lnTo>
                  <a:lnTo>
                    <a:pt x="1062" y="1374"/>
                  </a:lnTo>
                  <a:lnTo>
                    <a:pt x="1074" y="1404"/>
                  </a:lnTo>
                  <a:lnTo>
                    <a:pt x="1086" y="1434"/>
                  </a:lnTo>
                  <a:lnTo>
                    <a:pt x="1098" y="1464"/>
                  </a:lnTo>
                  <a:lnTo>
                    <a:pt x="1104" y="1494"/>
                  </a:lnTo>
                  <a:lnTo>
                    <a:pt x="1116" y="1524"/>
                  </a:lnTo>
                  <a:lnTo>
                    <a:pt x="1128" y="1548"/>
                  </a:lnTo>
                  <a:lnTo>
                    <a:pt x="1134" y="1578"/>
                  </a:lnTo>
                  <a:lnTo>
                    <a:pt x="1146" y="1602"/>
                  </a:lnTo>
                  <a:lnTo>
                    <a:pt x="1158" y="1632"/>
                  </a:lnTo>
                  <a:lnTo>
                    <a:pt x="1170" y="1656"/>
                  </a:lnTo>
                  <a:lnTo>
                    <a:pt x="1176" y="1680"/>
                  </a:lnTo>
                  <a:lnTo>
                    <a:pt x="1188" y="1704"/>
                  </a:lnTo>
                  <a:lnTo>
                    <a:pt x="1200" y="1728"/>
                  </a:lnTo>
                  <a:lnTo>
                    <a:pt x="1212" y="1752"/>
                  </a:lnTo>
                  <a:lnTo>
                    <a:pt x="1218" y="1776"/>
                  </a:lnTo>
                  <a:lnTo>
                    <a:pt x="1230" y="1794"/>
                  </a:lnTo>
                  <a:lnTo>
                    <a:pt x="1242" y="1818"/>
                  </a:lnTo>
                  <a:lnTo>
                    <a:pt x="1254" y="1836"/>
                  </a:lnTo>
                  <a:lnTo>
                    <a:pt x="1260" y="1854"/>
                  </a:lnTo>
                  <a:lnTo>
                    <a:pt x="1272" y="1872"/>
                  </a:lnTo>
                  <a:lnTo>
                    <a:pt x="1284" y="1890"/>
                  </a:lnTo>
                  <a:lnTo>
                    <a:pt x="1296" y="1908"/>
                  </a:lnTo>
                  <a:lnTo>
                    <a:pt x="1302" y="1926"/>
                  </a:lnTo>
                  <a:lnTo>
                    <a:pt x="1314" y="1938"/>
                  </a:lnTo>
                  <a:lnTo>
                    <a:pt x="1326" y="1956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4" name="Freeform 141"/>
            <p:cNvSpPr>
              <a:spLocks/>
            </p:cNvSpPr>
            <p:nvPr/>
          </p:nvSpPr>
          <p:spPr bwMode="auto">
            <a:xfrm>
              <a:off x="7280697" y="5106424"/>
              <a:ext cx="471483" cy="452186"/>
            </a:xfrm>
            <a:custGeom>
              <a:avLst/>
              <a:gdLst>
                <a:gd name="T0" fmla="*/ 6 w 756"/>
                <a:gd name="T1" fmla="*/ 1236 h 1314"/>
                <a:gd name="T2" fmla="*/ 30 w 756"/>
                <a:gd name="T3" fmla="*/ 1260 h 1314"/>
                <a:gd name="T4" fmla="*/ 48 w 756"/>
                <a:gd name="T5" fmla="*/ 1278 h 1314"/>
                <a:gd name="T6" fmla="*/ 72 w 756"/>
                <a:gd name="T7" fmla="*/ 1296 h 1314"/>
                <a:gd name="T8" fmla="*/ 90 w 756"/>
                <a:gd name="T9" fmla="*/ 1308 h 1314"/>
                <a:gd name="T10" fmla="*/ 114 w 756"/>
                <a:gd name="T11" fmla="*/ 1314 h 1314"/>
                <a:gd name="T12" fmla="*/ 132 w 756"/>
                <a:gd name="T13" fmla="*/ 1314 h 1314"/>
                <a:gd name="T14" fmla="*/ 156 w 756"/>
                <a:gd name="T15" fmla="*/ 1314 h 1314"/>
                <a:gd name="T16" fmla="*/ 174 w 756"/>
                <a:gd name="T17" fmla="*/ 1314 h 1314"/>
                <a:gd name="T18" fmla="*/ 198 w 756"/>
                <a:gd name="T19" fmla="*/ 1302 h 1314"/>
                <a:gd name="T20" fmla="*/ 216 w 756"/>
                <a:gd name="T21" fmla="*/ 1290 h 1314"/>
                <a:gd name="T22" fmla="*/ 240 w 756"/>
                <a:gd name="T23" fmla="*/ 1272 h 1314"/>
                <a:gd name="T24" fmla="*/ 258 w 756"/>
                <a:gd name="T25" fmla="*/ 1254 h 1314"/>
                <a:gd name="T26" fmla="*/ 282 w 756"/>
                <a:gd name="T27" fmla="*/ 1230 h 1314"/>
                <a:gd name="T28" fmla="*/ 300 w 756"/>
                <a:gd name="T29" fmla="*/ 1200 h 1314"/>
                <a:gd name="T30" fmla="*/ 324 w 756"/>
                <a:gd name="T31" fmla="*/ 1170 h 1314"/>
                <a:gd name="T32" fmla="*/ 342 w 756"/>
                <a:gd name="T33" fmla="*/ 1134 h 1314"/>
                <a:gd name="T34" fmla="*/ 360 w 756"/>
                <a:gd name="T35" fmla="*/ 1098 h 1314"/>
                <a:gd name="T36" fmla="*/ 384 w 756"/>
                <a:gd name="T37" fmla="*/ 1056 h 1314"/>
                <a:gd name="T38" fmla="*/ 402 w 756"/>
                <a:gd name="T39" fmla="*/ 1014 h 1314"/>
                <a:gd name="T40" fmla="*/ 426 w 756"/>
                <a:gd name="T41" fmla="*/ 966 h 1314"/>
                <a:gd name="T42" fmla="*/ 444 w 756"/>
                <a:gd name="T43" fmla="*/ 918 h 1314"/>
                <a:gd name="T44" fmla="*/ 468 w 756"/>
                <a:gd name="T45" fmla="*/ 864 h 1314"/>
                <a:gd name="T46" fmla="*/ 486 w 756"/>
                <a:gd name="T47" fmla="*/ 810 h 1314"/>
                <a:gd name="T48" fmla="*/ 510 w 756"/>
                <a:gd name="T49" fmla="*/ 750 h 1314"/>
                <a:gd name="T50" fmla="*/ 528 w 756"/>
                <a:gd name="T51" fmla="*/ 696 h 1314"/>
                <a:gd name="T52" fmla="*/ 552 w 756"/>
                <a:gd name="T53" fmla="*/ 636 h 1314"/>
                <a:gd name="T54" fmla="*/ 570 w 756"/>
                <a:gd name="T55" fmla="*/ 570 h 1314"/>
                <a:gd name="T56" fmla="*/ 594 w 756"/>
                <a:gd name="T57" fmla="*/ 510 h 1314"/>
                <a:gd name="T58" fmla="*/ 612 w 756"/>
                <a:gd name="T59" fmla="*/ 444 h 1314"/>
                <a:gd name="T60" fmla="*/ 636 w 756"/>
                <a:gd name="T61" fmla="*/ 384 h 1314"/>
                <a:gd name="T62" fmla="*/ 654 w 756"/>
                <a:gd name="T63" fmla="*/ 318 h 1314"/>
                <a:gd name="T64" fmla="*/ 678 w 756"/>
                <a:gd name="T65" fmla="*/ 252 h 1314"/>
                <a:gd name="T66" fmla="*/ 696 w 756"/>
                <a:gd name="T67" fmla="*/ 192 h 1314"/>
                <a:gd name="T68" fmla="*/ 714 w 756"/>
                <a:gd name="T69" fmla="*/ 126 h 1314"/>
                <a:gd name="T70" fmla="*/ 738 w 756"/>
                <a:gd name="T71" fmla="*/ 60 h 1314"/>
                <a:gd name="T72" fmla="*/ 756 w 756"/>
                <a:gd name="T73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314">
                  <a:moveTo>
                    <a:pt x="0" y="1224"/>
                  </a:moveTo>
                  <a:lnTo>
                    <a:pt x="6" y="1236"/>
                  </a:lnTo>
                  <a:lnTo>
                    <a:pt x="18" y="1248"/>
                  </a:lnTo>
                  <a:lnTo>
                    <a:pt x="30" y="1260"/>
                  </a:lnTo>
                  <a:lnTo>
                    <a:pt x="42" y="1266"/>
                  </a:lnTo>
                  <a:lnTo>
                    <a:pt x="48" y="1278"/>
                  </a:lnTo>
                  <a:lnTo>
                    <a:pt x="60" y="1284"/>
                  </a:lnTo>
                  <a:lnTo>
                    <a:pt x="72" y="1296"/>
                  </a:lnTo>
                  <a:lnTo>
                    <a:pt x="84" y="1302"/>
                  </a:lnTo>
                  <a:lnTo>
                    <a:pt x="90" y="1308"/>
                  </a:lnTo>
                  <a:lnTo>
                    <a:pt x="102" y="1308"/>
                  </a:lnTo>
                  <a:lnTo>
                    <a:pt x="114" y="1314"/>
                  </a:lnTo>
                  <a:lnTo>
                    <a:pt x="126" y="1314"/>
                  </a:lnTo>
                  <a:lnTo>
                    <a:pt x="132" y="1314"/>
                  </a:lnTo>
                  <a:lnTo>
                    <a:pt x="144" y="1314"/>
                  </a:lnTo>
                  <a:lnTo>
                    <a:pt x="156" y="1314"/>
                  </a:lnTo>
                  <a:lnTo>
                    <a:pt x="162" y="1314"/>
                  </a:lnTo>
                  <a:lnTo>
                    <a:pt x="174" y="1314"/>
                  </a:lnTo>
                  <a:lnTo>
                    <a:pt x="186" y="1308"/>
                  </a:lnTo>
                  <a:lnTo>
                    <a:pt x="198" y="1302"/>
                  </a:lnTo>
                  <a:lnTo>
                    <a:pt x="204" y="1296"/>
                  </a:lnTo>
                  <a:lnTo>
                    <a:pt x="216" y="1290"/>
                  </a:lnTo>
                  <a:lnTo>
                    <a:pt x="228" y="1284"/>
                  </a:lnTo>
                  <a:lnTo>
                    <a:pt x="240" y="1272"/>
                  </a:lnTo>
                  <a:lnTo>
                    <a:pt x="246" y="1266"/>
                  </a:lnTo>
                  <a:lnTo>
                    <a:pt x="258" y="1254"/>
                  </a:lnTo>
                  <a:lnTo>
                    <a:pt x="270" y="1242"/>
                  </a:lnTo>
                  <a:lnTo>
                    <a:pt x="282" y="1230"/>
                  </a:lnTo>
                  <a:lnTo>
                    <a:pt x="288" y="1218"/>
                  </a:lnTo>
                  <a:lnTo>
                    <a:pt x="300" y="1200"/>
                  </a:lnTo>
                  <a:lnTo>
                    <a:pt x="312" y="1188"/>
                  </a:lnTo>
                  <a:lnTo>
                    <a:pt x="324" y="1170"/>
                  </a:lnTo>
                  <a:lnTo>
                    <a:pt x="330" y="1152"/>
                  </a:lnTo>
                  <a:lnTo>
                    <a:pt x="342" y="1134"/>
                  </a:lnTo>
                  <a:lnTo>
                    <a:pt x="354" y="1116"/>
                  </a:lnTo>
                  <a:lnTo>
                    <a:pt x="360" y="1098"/>
                  </a:lnTo>
                  <a:lnTo>
                    <a:pt x="372" y="1080"/>
                  </a:lnTo>
                  <a:lnTo>
                    <a:pt x="384" y="1056"/>
                  </a:lnTo>
                  <a:lnTo>
                    <a:pt x="396" y="1038"/>
                  </a:lnTo>
                  <a:lnTo>
                    <a:pt x="402" y="1014"/>
                  </a:lnTo>
                  <a:lnTo>
                    <a:pt x="414" y="990"/>
                  </a:lnTo>
                  <a:lnTo>
                    <a:pt x="426" y="966"/>
                  </a:lnTo>
                  <a:lnTo>
                    <a:pt x="438" y="942"/>
                  </a:lnTo>
                  <a:lnTo>
                    <a:pt x="444" y="918"/>
                  </a:lnTo>
                  <a:lnTo>
                    <a:pt x="456" y="888"/>
                  </a:lnTo>
                  <a:lnTo>
                    <a:pt x="468" y="864"/>
                  </a:lnTo>
                  <a:lnTo>
                    <a:pt x="480" y="834"/>
                  </a:lnTo>
                  <a:lnTo>
                    <a:pt x="486" y="810"/>
                  </a:lnTo>
                  <a:lnTo>
                    <a:pt x="498" y="780"/>
                  </a:lnTo>
                  <a:lnTo>
                    <a:pt x="510" y="750"/>
                  </a:lnTo>
                  <a:lnTo>
                    <a:pt x="522" y="726"/>
                  </a:lnTo>
                  <a:lnTo>
                    <a:pt x="528" y="696"/>
                  </a:lnTo>
                  <a:lnTo>
                    <a:pt x="540" y="666"/>
                  </a:lnTo>
                  <a:lnTo>
                    <a:pt x="552" y="636"/>
                  </a:lnTo>
                  <a:lnTo>
                    <a:pt x="558" y="606"/>
                  </a:lnTo>
                  <a:lnTo>
                    <a:pt x="570" y="570"/>
                  </a:lnTo>
                  <a:lnTo>
                    <a:pt x="582" y="540"/>
                  </a:lnTo>
                  <a:lnTo>
                    <a:pt x="594" y="510"/>
                  </a:lnTo>
                  <a:lnTo>
                    <a:pt x="600" y="480"/>
                  </a:lnTo>
                  <a:lnTo>
                    <a:pt x="612" y="444"/>
                  </a:lnTo>
                  <a:lnTo>
                    <a:pt x="624" y="414"/>
                  </a:lnTo>
                  <a:lnTo>
                    <a:pt x="636" y="384"/>
                  </a:lnTo>
                  <a:lnTo>
                    <a:pt x="642" y="348"/>
                  </a:lnTo>
                  <a:lnTo>
                    <a:pt x="654" y="318"/>
                  </a:lnTo>
                  <a:lnTo>
                    <a:pt x="666" y="288"/>
                  </a:lnTo>
                  <a:lnTo>
                    <a:pt x="678" y="252"/>
                  </a:lnTo>
                  <a:lnTo>
                    <a:pt x="684" y="222"/>
                  </a:lnTo>
                  <a:lnTo>
                    <a:pt x="696" y="192"/>
                  </a:lnTo>
                  <a:lnTo>
                    <a:pt x="708" y="156"/>
                  </a:lnTo>
                  <a:lnTo>
                    <a:pt x="714" y="126"/>
                  </a:lnTo>
                  <a:lnTo>
                    <a:pt x="726" y="96"/>
                  </a:lnTo>
                  <a:lnTo>
                    <a:pt x="738" y="60"/>
                  </a:lnTo>
                  <a:lnTo>
                    <a:pt x="750" y="30"/>
                  </a:lnTo>
                  <a:lnTo>
                    <a:pt x="75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47" name="TextBox 246"/>
          <p:cNvSpPr txBox="1"/>
          <p:nvPr/>
        </p:nvSpPr>
        <p:spPr>
          <a:xfrm>
            <a:off x="2819400" y="5715000"/>
            <a:ext cx="3429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Same Period (Frequency)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161016" y="2716802"/>
            <a:ext cx="0" cy="1387347"/>
          </a:xfrm>
          <a:prstGeom prst="line">
            <a:avLst/>
          </a:prstGeom>
          <a:ln w="19050">
            <a:solidFill>
              <a:srgbClr val="FFFF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791200" y="2716802"/>
            <a:ext cx="0" cy="1387347"/>
          </a:xfrm>
          <a:prstGeom prst="line">
            <a:avLst/>
          </a:prstGeom>
          <a:ln w="19050">
            <a:solidFill>
              <a:srgbClr val="FFFF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791200" y="2716802"/>
            <a:ext cx="2361068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791200" y="2355162"/>
                <a:ext cx="2209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i="1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  <m:t>𝑑𝑖𝑟𝑒𝑐𝑡</m:t>
                          </m:r>
                        </m:sub>
                      </m:sSub>
                      <m:sSub>
                        <m:sSubPr>
                          <m:ctrlPr>
                            <a:rPr kumimoji="1" lang="en-US" i="1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Calibri" pitchFamily="34" charset="0"/>
                            </a:rPr>
                            <m:t>𝑖𝑛𝑡𝑒𝑟</m:t>
                          </m:r>
                        </m:sub>
                      </m:sSub>
                    </m:oMath>
                  </m:oMathPara>
                </a14:m>
                <a:endParaRPr kumimoji="1" lang="en-US" baseline="-25000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355162"/>
                <a:ext cx="2209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/>
          <p:cNvGrpSpPr/>
          <p:nvPr/>
        </p:nvGrpSpPr>
        <p:grpSpPr>
          <a:xfrm>
            <a:off x="5791200" y="3026664"/>
            <a:ext cx="2369816" cy="1069848"/>
            <a:chOff x="5850694" y="2819400"/>
            <a:chExt cx="2369816" cy="1277842"/>
          </a:xfrm>
        </p:grpSpPr>
        <p:sp>
          <p:nvSpPr>
            <p:cNvPr id="58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9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066800" y="5105400"/>
            <a:ext cx="397668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Different Phases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960287" y="5105400"/>
            <a:ext cx="397668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Different Amplitudes</a:t>
            </a: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6338921" y="11854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e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mitted light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700173" y="14309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</p:cxnSp>
      <p:grpSp>
        <p:nvGrpSpPr>
          <p:cNvPr id="60" name="Group 59"/>
          <p:cNvGrpSpPr/>
          <p:nvPr/>
        </p:nvGrpSpPr>
        <p:grpSpPr>
          <a:xfrm rot="20426891">
            <a:off x="881445" y="4016676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61" name="Rectangle 60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 rot="20287302">
            <a:off x="870784" y="2538704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64" name="Straight Connector 63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701366" y="4268968"/>
            <a:ext cx="97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5800" y="2221468"/>
            <a:ext cx="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Time-of-Flight in Nature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http://askabiologist.asu.edu/sites/default/files/resources/articles/bats/ecolocation_typ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2745" y="1326353"/>
            <a:ext cx="6586151" cy="236940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72745" y="5619690"/>
            <a:ext cx="6586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dirty="0" smtClean="0">
                <a:solidFill>
                  <a:srgbClr val="FFFFCC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Echolocation Using Sound-Wave Time-of-Flight</a:t>
            </a:r>
            <a:endParaRPr lang="en-US" altLang="zh-CN" sz="2000" dirty="0">
              <a:solidFill>
                <a:srgbClr val="FFFFCC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0477" y="6488668"/>
            <a:ext cx="4673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Image from http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://askabiologist.asu.edu/echolocation</a:t>
            </a:r>
          </a:p>
        </p:txBody>
      </p:sp>
      <p:pic>
        <p:nvPicPr>
          <p:cNvPr id="8" name="Picture 2" descr="http://askabiologist.asu.edu/sites/default/files/resources/articles/bats/ecolocation_typ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2745" y="3848615"/>
            <a:ext cx="6586151" cy="171398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34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5410200" y="1447800"/>
            <a:ext cx="1435921" cy="1186032"/>
            <a:chOff x="1966362" y="1429152"/>
            <a:chExt cx="1435921" cy="1186032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966362" y="1792224"/>
              <a:ext cx="0" cy="822960"/>
            </a:xfrm>
            <a:prstGeom prst="line">
              <a:avLst/>
            </a:prstGeom>
            <a:ln w="19050">
              <a:solidFill>
                <a:srgbClr val="FFFF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385652" y="1792224"/>
              <a:ext cx="0" cy="822960"/>
            </a:xfrm>
            <a:prstGeom prst="line">
              <a:avLst/>
            </a:prstGeom>
            <a:ln w="19050">
              <a:solidFill>
                <a:srgbClr val="FFFF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/>
                <p:cNvSpPr/>
                <p:nvPr/>
              </p:nvSpPr>
              <p:spPr>
                <a:xfrm>
                  <a:off x="2575962" y="1429152"/>
                  <a:ext cx="286507" cy="3629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i="1" smtClean="0">
                                <a:solidFill>
                                  <a:srgbClr val="FFFF66"/>
                                </a:solidFill>
                                <a:latin typeface="Cambria Math"/>
                                <a:cs typeface="Calibri" pitchFamily="34" charset="0"/>
                              </a:rPr>
                            </m:ctrlPr>
                          </m:sSubPr>
                          <m:e>
                            <m:r>
                              <a:rPr kumimoji="1" lang="en-US" b="0" i="1" smtClean="0">
                                <a:solidFill>
                                  <a:srgbClr val="FFFF66"/>
                                </a:solidFill>
                                <a:latin typeface="Cambria Math"/>
                                <a:ea typeface="Cambria Math"/>
                                <a:cs typeface="Calibri" pitchFamily="34" charset="0"/>
                              </a:rPr>
                              <m:t>𝑝</m:t>
                            </m:r>
                          </m:e>
                          <m:sub/>
                        </m:sSub>
                      </m:oMath>
                    </m:oMathPara>
                  </a14:m>
                  <a:endParaRPr kumimoji="1" lang="en-US" baseline="-25000" dirty="0">
                    <a:solidFill>
                      <a:srgbClr val="FFFF66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77" name="Rectangle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5962" y="1429152"/>
                  <a:ext cx="286507" cy="36298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36957" b="-8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Arrow Connector 77"/>
            <p:cNvCxnSpPr/>
            <p:nvPr/>
          </p:nvCxnSpPr>
          <p:spPr>
            <a:xfrm>
              <a:off x="1966362" y="1793367"/>
              <a:ext cx="1435921" cy="0"/>
            </a:xfrm>
            <a:prstGeom prst="straightConnector1">
              <a:avLst/>
            </a:prstGeom>
            <a:ln w="19050">
              <a:solidFill>
                <a:srgbClr val="FFFF66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 rot="10800000">
            <a:off x="7078060" y="3037455"/>
            <a:ext cx="683999" cy="294879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57" name="Rectangle 56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 rot="20287302">
            <a:off x="1334457" y="2914029"/>
            <a:ext cx="541731" cy="541731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68" name="Straight Connector 67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90600" y="1741541"/>
            <a:ext cx="3124200" cy="892291"/>
            <a:chOff x="284138" y="4845467"/>
            <a:chExt cx="5137146" cy="1396668"/>
          </a:xfrm>
        </p:grpSpPr>
        <p:grpSp>
          <p:nvGrpSpPr>
            <p:cNvPr id="24" name="Group 23"/>
            <p:cNvGrpSpPr/>
            <p:nvPr/>
          </p:nvGrpSpPr>
          <p:grpSpPr>
            <a:xfrm>
              <a:off x="625475" y="5022123"/>
              <a:ext cx="2369816" cy="1169794"/>
              <a:chOff x="5850694" y="2819400"/>
              <a:chExt cx="2369816" cy="1277842"/>
            </a:xfrm>
          </p:grpSpPr>
          <p:sp>
            <p:nvSpPr>
              <p:cNvPr id="30" name="Freeform 224"/>
              <p:cNvSpPr>
                <a:spLocks/>
              </p:cNvSpPr>
              <p:nvPr/>
            </p:nvSpPr>
            <p:spPr bwMode="auto">
              <a:xfrm>
                <a:off x="5850694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1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995291" y="5022123"/>
              <a:ext cx="2369816" cy="1169794"/>
              <a:chOff x="5850694" y="2819400"/>
              <a:chExt cx="2369816" cy="1277842"/>
            </a:xfrm>
          </p:grpSpPr>
          <p:sp>
            <p:nvSpPr>
              <p:cNvPr id="28" name="Freeform 224"/>
              <p:cNvSpPr>
                <a:spLocks/>
              </p:cNvSpPr>
              <p:nvPr/>
            </p:nvSpPr>
            <p:spPr bwMode="auto">
              <a:xfrm>
                <a:off x="5850694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284138" y="4953000"/>
              <a:ext cx="1604453" cy="128913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2340" y="4845467"/>
              <a:ext cx="1198944" cy="139666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66"/>
                </a:solidFill>
              </a:rPr>
              <a:pPr/>
              <a:t>30</a:t>
            </a:fld>
            <a:endParaRPr lang="en-US">
              <a:solidFill>
                <a:srgbClr val="FFFF66"/>
              </a:solidFill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Signal Processing View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2810" y="3313823"/>
            <a:ext cx="1318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4257" y="2914373"/>
            <a:ext cx="1532795" cy="54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08025" y="3184895"/>
            <a:ext cx="1856232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990600" y="3313823"/>
            <a:ext cx="1229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197054" y="3184895"/>
            <a:ext cx="1856232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3664257" y="2785446"/>
            <a:ext cx="1532797" cy="7988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32" name="TextBox 31"/>
          <p:cNvSpPr txBox="1"/>
          <p:nvPr/>
        </p:nvSpPr>
        <p:spPr>
          <a:xfrm>
            <a:off x="625475" y="4343400"/>
            <a:ext cx="792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Scene Modulates Only the Phase and the Amplitude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28800" y="2797314"/>
            <a:ext cx="1693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emitted sinusoid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26193" y="2797314"/>
            <a:ext cx="196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 sinusoid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905000" y="2633831"/>
            <a:ext cx="1497283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905000" y="1741540"/>
            <a:ext cx="0" cy="892291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376528" y="2633831"/>
            <a:ext cx="1497283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376528" y="1741540"/>
            <a:ext cx="0" cy="892291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905000" y="1447800"/>
                <a:ext cx="492227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𝜑</m:t>
                          </m:r>
                        </m:e>
                        <m:sub>
                          <m:r>
                            <a:rPr kumimoji="1" lang="en-US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kumimoji="1" lang="en-US" baseline="-25000" dirty="0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47800"/>
                <a:ext cx="492227" cy="362984"/>
              </a:xfrm>
              <a:prstGeom prst="rect">
                <a:avLst/>
              </a:prstGeom>
              <a:blipFill rotWithShape="1">
                <a:blip r:embed="rId3"/>
                <a:stretch>
                  <a:fillRect l="-5000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>
            <a:off x="1911095" y="1840992"/>
            <a:ext cx="484632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363043" y="1810240"/>
                <a:ext cx="1186709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𝜑</m:t>
                          </m:r>
                        </m:e>
                        <m:sub>
                          <m:r>
                            <a:rPr kumimoji="1" lang="en-US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kumimoji="1" lang="en-US" baseline="-25000" dirty="0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043" y="1810240"/>
                <a:ext cx="1186709" cy="362984"/>
              </a:xfrm>
              <a:prstGeom prst="rect">
                <a:avLst/>
              </a:prstGeom>
              <a:blipFill rotWithShape="1"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/>
          <p:cNvCxnSpPr/>
          <p:nvPr/>
        </p:nvCxnSpPr>
        <p:spPr>
          <a:xfrm flipV="1">
            <a:off x="5376528" y="2215896"/>
            <a:ext cx="1173224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362200" y="1854401"/>
            <a:ext cx="0" cy="77943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154936" y="2184892"/>
                <a:ext cx="809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kumimoji="1" lang="en-US" baseline="-250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936" y="2184892"/>
                <a:ext cx="80951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400800" y="2221468"/>
                <a:ext cx="809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b="0" i="1" smtClean="0">
                              <a:solidFill>
                                <a:srgbClr val="FFFF66"/>
                              </a:solidFill>
                              <a:latin typeface="Cambria Math"/>
                              <a:cs typeface="Calibri" pitchFamily="34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kumimoji="1" lang="en-US" baseline="-250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221468"/>
                <a:ext cx="80951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/>
          <p:cNvCxnSpPr/>
          <p:nvPr/>
        </p:nvCxnSpPr>
        <p:spPr>
          <a:xfrm>
            <a:off x="6549752" y="2228289"/>
            <a:ext cx="0" cy="405542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069336" y="2526268"/>
            <a:ext cx="78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553200" y="2526268"/>
            <a:ext cx="78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410200" y="2234184"/>
            <a:ext cx="1392341" cy="383820"/>
            <a:chOff x="5850694" y="2819400"/>
            <a:chExt cx="2369816" cy="1277842"/>
          </a:xfrm>
        </p:grpSpPr>
        <p:sp>
          <p:nvSpPr>
            <p:cNvPr id="34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966362" y="1447800"/>
            <a:ext cx="1435921" cy="1167384"/>
            <a:chOff x="1966362" y="1447800"/>
            <a:chExt cx="1435921" cy="1167384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1966362" y="1792224"/>
              <a:ext cx="0" cy="822960"/>
            </a:xfrm>
            <a:prstGeom prst="line">
              <a:avLst/>
            </a:prstGeom>
            <a:ln w="19050">
              <a:solidFill>
                <a:srgbClr val="FFFF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385652" y="1792224"/>
              <a:ext cx="0" cy="822960"/>
            </a:xfrm>
            <a:prstGeom prst="line">
              <a:avLst/>
            </a:prstGeom>
            <a:ln w="19050">
              <a:solidFill>
                <a:srgbClr val="FFFF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2590800" y="1447800"/>
                  <a:ext cx="286507" cy="3629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i="1" smtClean="0">
                                <a:solidFill>
                                  <a:srgbClr val="FFFF66"/>
                                </a:solidFill>
                                <a:latin typeface="Cambria Math"/>
                                <a:cs typeface="Calibri" pitchFamily="34" charset="0"/>
                              </a:rPr>
                            </m:ctrlPr>
                          </m:sSubPr>
                          <m:e>
                            <m:r>
                              <a:rPr kumimoji="1" lang="en-US" b="0" i="1" smtClean="0">
                                <a:solidFill>
                                  <a:srgbClr val="FFFF66"/>
                                </a:solidFill>
                                <a:latin typeface="Cambria Math"/>
                                <a:ea typeface="Cambria Math"/>
                                <a:cs typeface="Calibri" pitchFamily="34" charset="0"/>
                              </a:rPr>
                              <m:t>𝑝</m:t>
                            </m:r>
                          </m:e>
                          <m:sub/>
                        </m:sSub>
                      </m:oMath>
                    </m:oMathPara>
                  </a14:m>
                  <a:endParaRPr kumimoji="1" lang="en-US" baseline="-25000" dirty="0">
                    <a:solidFill>
                      <a:srgbClr val="FFFF66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0800" y="1447800"/>
                  <a:ext cx="286507" cy="36298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36170" b="-8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/>
            <p:cNvCxnSpPr/>
            <p:nvPr/>
          </p:nvCxnSpPr>
          <p:spPr>
            <a:xfrm>
              <a:off x="1966362" y="1793367"/>
              <a:ext cx="1435921" cy="0"/>
            </a:xfrm>
            <a:prstGeom prst="straightConnector1">
              <a:avLst/>
            </a:prstGeom>
            <a:ln w="19050">
              <a:solidFill>
                <a:srgbClr val="FFFF66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609600" y="5024735"/>
            <a:ext cx="792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Sinusoid Period (Frequency) Remains Same</a:t>
            </a:r>
          </a:p>
        </p:txBody>
      </p:sp>
    </p:spTree>
    <p:extLst>
      <p:ext uri="{BB962C8B-B14F-4D97-AF65-F5344CB8AC3E}">
        <p14:creationId xmlns:p14="http://schemas.microsoft.com/office/powerpoint/2010/main" val="70908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4" grpId="0"/>
      <p:bldP spid="44" grpId="1"/>
      <p:bldP spid="52" grpId="0"/>
      <p:bldP spid="52" grpId="1"/>
      <p:bldP spid="56" grpId="0"/>
      <p:bldP spid="56" grpId="1"/>
      <p:bldP spid="58" grpId="0"/>
      <p:bldP spid="58" grpId="1"/>
      <p:bldP spid="8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Phasor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Representation of Sinusoids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09600" y="5331861"/>
                <a:ext cx="39294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𝐼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𝐴𝑐𝑜𝑠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kumimoji="1" lang="en-US" sz="2800" dirty="0" smtClean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331861"/>
                <a:ext cx="3929457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16200000">
                <a:off x="83950" y="3127895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intensity (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𝐼</m:t>
                    </m:r>
                  </m:oMath>
                </a14:m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3950" y="3127895"/>
                <a:ext cx="16002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333" r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1113884" y="2551777"/>
            <a:ext cx="2838066" cy="1630931"/>
            <a:chOff x="5850694" y="2819400"/>
            <a:chExt cx="2369816" cy="1277842"/>
          </a:xfrm>
        </p:grpSpPr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>
            <a:off x="1061701" y="4202669"/>
            <a:ext cx="2890249" cy="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>
          <a:xfrm flipV="1">
            <a:off x="1063435" y="2329256"/>
            <a:ext cx="0" cy="187916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>
            <a:off x="1063435" y="2535348"/>
            <a:ext cx="2381425" cy="0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777417" y="2166016"/>
                <a:ext cx="11439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phase (</a:t>
                </a:r>
                <a14:m>
                  <m:oMath xmlns:m="http://schemas.openxmlformats.org/officeDocument/2006/math">
                    <m:r>
                      <a:rPr kumimoji="1"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17" y="2166016"/>
                <a:ext cx="1143996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2674" t="-8197" r="-213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924817" y="2865003"/>
                <a:ext cx="1580383" cy="369332"/>
              </a:xfrm>
              <a:prstGeom prst="rect">
                <a:avLst/>
              </a:prstGeom>
              <a:solidFill>
                <a:srgbClr val="262626">
                  <a:alpha val="83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amplitude (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817" y="2865003"/>
                <a:ext cx="1580383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38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70804" y="4202668"/>
                <a:ext cx="11439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time (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804" y="4202668"/>
                <a:ext cx="1143996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3436680" y="2551777"/>
            <a:ext cx="0" cy="815465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1701" y="3367242"/>
            <a:ext cx="2890249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5800" y="1182722"/>
            <a:ext cx="3869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Sinusoid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86287" y="1182722"/>
            <a:ext cx="390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err="1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Phasor</a:t>
            </a:r>
            <a:endParaRPr kumimoji="1" lang="en-US" sz="2400" dirty="0" smtClean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4572000" y="1182722"/>
            <a:ext cx="0" cy="529427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436316" y="4953000"/>
            <a:ext cx="266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modulation frequency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803524" y="5331860"/>
            <a:ext cx="1" cy="154539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648200" y="5331861"/>
                <a:ext cx="3975100" cy="575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1"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</m:acc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kumimoji="1"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kumimoji="1"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kumimoji="1"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kumimoji="1"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kumimoji="1"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sup>
                      </m:sSup>
                    </m:oMath>
                  </m:oMathPara>
                </a14:m>
                <a:endParaRPr kumimoji="1" lang="en-US" sz="2800" dirty="0" smtClean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5331861"/>
                <a:ext cx="3975100" cy="5754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890697" y="2450068"/>
                <a:ext cx="4436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𝐴</m:t>
                      </m:r>
                    </m:oMath>
                  </m:oMathPara>
                </a14:m>
                <a:endParaRPr kumimoji="1" lang="en-US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697" y="2450068"/>
                <a:ext cx="443697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Arc 62"/>
          <p:cNvSpPr/>
          <p:nvPr/>
        </p:nvSpPr>
        <p:spPr>
          <a:xfrm>
            <a:off x="6039271" y="2757270"/>
            <a:ext cx="1120900" cy="1110580"/>
          </a:xfrm>
          <a:prstGeom prst="arc">
            <a:avLst>
              <a:gd name="adj1" fmla="val 19221564"/>
              <a:gd name="adj2" fmla="val 0"/>
            </a:avLst>
          </a:prstGeom>
          <a:ln w="190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6781800" y="2971800"/>
                <a:ext cx="410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2971800"/>
                <a:ext cx="410818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5410200" y="2086836"/>
            <a:ext cx="2487168" cy="2487168"/>
            <a:chOff x="5943600" y="4440483"/>
            <a:chExt cx="1960030" cy="1960317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32" name="Oval 31"/>
          <p:cNvSpPr/>
          <p:nvPr/>
        </p:nvSpPr>
        <p:spPr>
          <a:xfrm>
            <a:off x="6607344" y="3283986"/>
            <a:ext cx="92882" cy="9286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33" name="Group 32"/>
          <p:cNvGrpSpPr/>
          <p:nvPr/>
        </p:nvGrpSpPr>
        <p:grpSpPr>
          <a:xfrm rot="3600000">
            <a:off x="6281834" y="2407785"/>
            <a:ext cx="688333" cy="1599120"/>
            <a:chOff x="7109989" y="1445314"/>
            <a:chExt cx="542683" cy="1895294"/>
          </a:xfrm>
        </p:grpSpPr>
        <p:cxnSp>
          <p:nvCxnSpPr>
            <p:cNvPr id="34" name="Straight Arrow Connector 33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8000000" flipV="1">
              <a:off x="6957667" y="1597636"/>
              <a:ext cx="847327" cy="542683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69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432D9-F437-489B-B5C6-963D5571DEC9}" type="slidenum">
              <a:rPr lang="zh-CN" altLang="en-US" smtClean="0"/>
              <a:pPr>
                <a:defRPr/>
              </a:pPr>
              <a:t>32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754710" y="4267200"/>
                <a:ext cx="5636690" cy="537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sz="28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kumimoji="1" lang="en-US" sz="2800" i="1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𝑃</m:t>
                          </m:r>
                        </m:e>
                        <m:sub/>
                        <m:sup>
                          <m:r>
                            <a:rPr kumimoji="1" lang="en-US" sz="2800" b="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𝑟𝑒𝑐</m:t>
                          </m:r>
                        </m:sup>
                      </m:sSubSup>
                      <m:r>
                        <a:rPr kumimoji="1" lang="en-US" sz="2400" b="0" i="1" smtClean="0">
                          <a:solidFill>
                            <a:srgbClr val="FFFFCC"/>
                          </a:solidFill>
                          <a:latin typeface="Cambria Math"/>
                          <a:cs typeface="Calibri" pitchFamily="34" charset="0"/>
                        </a:rPr>
                        <m:t>=</m:t>
                      </m:r>
                      <m:r>
                        <a:rPr kumimoji="1" lang="en-US" sz="2800" b="0" i="1" smtClean="0">
                          <a:solidFill>
                            <a:srgbClr val="FFFFCC"/>
                          </a:solidFill>
                          <a:latin typeface="Cambria Math"/>
                          <a:cs typeface="Calibri" pitchFamily="34" charset="0"/>
                        </a:rPr>
                        <m:t>𝑆</m:t>
                      </m:r>
                      <m:r>
                        <a:rPr kumimoji="1" lang="en-US" sz="2400" b="0" i="1" smtClean="0">
                          <a:solidFill>
                            <a:srgbClr val="FFFFCC"/>
                          </a:solidFill>
                          <a:latin typeface="Cambria Math"/>
                          <a:ea typeface="Cambria Math"/>
                          <a:cs typeface="Calibri" pitchFamily="34" charset="0"/>
                        </a:rPr>
                        <m:t>×</m:t>
                      </m:r>
                      <m:sSubSup>
                        <m:sSubSupPr>
                          <m:ctrlPr>
                            <a:rPr kumimoji="1" lang="en-US" sz="2800" i="1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kumimoji="1" lang="en-US" sz="2800" i="1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𝑃</m:t>
                          </m:r>
                        </m:e>
                        <m:sub/>
                        <m:sup>
                          <m:r>
                            <a:rPr kumimoji="1" lang="en-US" sz="2800" b="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𝑒𝑚𝑖𝑡</m:t>
                          </m:r>
                        </m:sup>
                      </m:sSubSup>
                    </m:oMath>
                  </m:oMathPara>
                </a14:m>
                <a:endParaRPr kumimoji="1" lang="en-US" sz="32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710" y="4267200"/>
                <a:ext cx="5636690" cy="5371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Signal Processing View: </a:t>
            </a:r>
            <a:r>
              <a:rPr lang="en-US" sz="3200" dirty="0" err="1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Phasor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7171" y="4885594"/>
            <a:ext cx="523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light transport coefficient (complex)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62383" y="4800600"/>
            <a:ext cx="0" cy="16119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76003" y="4342140"/>
            <a:ext cx="831896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4373564" y="4342140"/>
            <a:ext cx="236536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3352800" y="4342140"/>
            <a:ext cx="581852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2286000" y="1170432"/>
                <a:ext cx="809510" cy="472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0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kumimoji="1" lang="en-US" sz="2000" i="1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2000" i="1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𝑃</m:t>
                              </m:r>
                            </m:e>
                            <m:sub/>
                            <m:sup>
                              <m:r>
                                <a:rPr kumimoji="1" lang="en-US" sz="20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𝑒𝑚𝑖𝑡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kumimoji="1" lang="en-US" sz="20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170432"/>
                <a:ext cx="809510" cy="47282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TextBox 104"/>
          <p:cNvSpPr txBox="1"/>
          <p:nvPr/>
        </p:nvSpPr>
        <p:spPr>
          <a:xfrm>
            <a:off x="6832810" y="3300544"/>
            <a:ext cx="1318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664257" y="3111973"/>
            <a:ext cx="1532795" cy="54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1808025" y="3171616"/>
            <a:ext cx="1856232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11" name="TextBox 110"/>
          <p:cNvSpPr txBox="1"/>
          <p:nvPr/>
        </p:nvSpPr>
        <p:spPr>
          <a:xfrm>
            <a:off x="990600" y="3300544"/>
            <a:ext cx="1229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5197054" y="3171616"/>
            <a:ext cx="1856232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13" name="Rectangle 112"/>
          <p:cNvSpPr/>
          <p:nvPr/>
        </p:nvSpPr>
        <p:spPr>
          <a:xfrm>
            <a:off x="3664257" y="2772167"/>
            <a:ext cx="1532797" cy="7988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44" name="TextBox 143"/>
          <p:cNvSpPr txBox="1"/>
          <p:nvPr/>
        </p:nvSpPr>
        <p:spPr>
          <a:xfrm>
            <a:off x="1828800" y="2787011"/>
            <a:ext cx="1693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emitted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phasor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>
                <a:off x="5715000" y="1188097"/>
                <a:ext cx="809510" cy="43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0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kumimoji="1" lang="en-US" sz="2000" i="1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2000" i="1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𝑃</m:t>
                              </m:r>
                            </m:e>
                            <m:sub/>
                            <m:sup>
                              <m:r>
                                <a:rPr kumimoji="1" lang="en-US" sz="20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𝑟𝑒𝑐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kumimoji="1" lang="en-US" sz="20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188097"/>
                <a:ext cx="809510" cy="43749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TextBox 146"/>
          <p:cNvSpPr txBox="1"/>
          <p:nvPr/>
        </p:nvSpPr>
        <p:spPr>
          <a:xfrm>
            <a:off x="5257800" y="2787011"/>
            <a:ext cx="1693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phasor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2124383" y="1627772"/>
            <a:ext cx="1101988" cy="1102149"/>
            <a:chOff x="5943600" y="4440483"/>
            <a:chExt cx="1960030" cy="1960317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Oval 150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152" name="Oval 151"/>
          <p:cNvSpPr/>
          <p:nvPr/>
        </p:nvSpPr>
        <p:spPr>
          <a:xfrm>
            <a:off x="2654801" y="2158270"/>
            <a:ext cx="41153" cy="41153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153" name="Group 152"/>
          <p:cNvGrpSpPr/>
          <p:nvPr/>
        </p:nvGrpSpPr>
        <p:grpSpPr>
          <a:xfrm>
            <a:off x="2674168" y="1627772"/>
            <a:ext cx="1209" cy="1100181"/>
            <a:chOff x="7461871" y="1383792"/>
            <a:chExt cx="2151" cy="1956816"/>
          </a:xfrm>
        </p:grpSpPr>
        <p:cxnSp>
          <p:nvCxnSpPr>
            <p:cNvPr id="154" name="Straight Arrow Connector 153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5553383" y="1627772"/>
            <a:ext cx="1101988" cy="1102149"/>
            <a:chOff x="5943600" y="4440483"/>
            <a:chExt cx="1960030" cy="1960317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158" name="Oval 157"/>
          <p:cNvSpPr/>
          <p:nvPr/>
        </p:nvSpPr>
        <p:spPr>
          <a:xfrm>
            <a:off x="6083801" y="2158270"/>
            <a:ext cx="41153" cy="41153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159" name="Group 158"/>
          <p:cNvGrpSpPr/>
          <p:nvPr/>
        </p:nvGrpSpPr>
        <p:grpSpPr>
          <a:xfrm rot="3600000">
            <a:off x="6110189" y="1817057"/>
            <a:ext cx="7607" cy="702499"/>
            <a:chOff x="7461871" y="1461423"/>
            <a:chExt cx="13534" cy="1879185"/>
          </a:xfrm>
        </p:grpSpPr>
        <p:cxnSp>
          <p:nvCxnSpPr>
            <p:cNvPr id="160" name="Straight Arrow Connector 159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 flipV="1">
              <a:off x="7475405" y="1461423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/>
          <p:cNvGrpSpPr/>
          <p:nvPr/>
        </p:nvGrpSpPr>
        <p:grpSpPr>
          <a:xfrm rot="10800000">
            <a:off x="7078060" y="3024176"/>
            <a:ext cx="683999" cy="294879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67" name="Rectangle 166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Group 168"/>
          <p:cNvGrpSpPr/>
          <p:nvPr/>
        </p:nvGrpSpPr>
        <p:grpSpPr>
          <a:xfrm rot="20287302">
            <a:off x="1334457" y="2900750"/>
            <a:ext cx="541731" cy="541731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170" name="Straight Connector 169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267200" y="2786254"/>
                <a:ext cx="364394" cy="439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0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accPr>
                        <m:e>
                          <m:r>
                            <a:rPr kumimoji="1" lang="en-US" sz="2000" b="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kumimoji="1" lang="en-US" sz="20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786254"/>
                <a:ext cx="364394" cy="439479"/>
              </a:xfrm>
              <a:prstGeom prst="rect">
                <a:avLst/>
              </a:prstGeom>
              <a:blipFill rotWithShape="1">
                <a:blip r:embed="rId6"/>
                <a:stretch>
                  <a:fillRect t="-16667"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381000" y="5638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One Coefficient for Every Emitted-Received Light Ray Pair</a:t>
            </a:r>
          </a:p>
        </p:txBody>
      </p:sp>
    </p:spTree>
    <p:extLst>
      <p:ext uri="{BB962C8B-B14F-4D97-AF65-F5344CB8AC3E}">
        <p14:creationId xmlns:p14="http://schemas.microsoft.com/office/powerpoint/2010/main" val="59017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" grpId="0"/>
      <p:bldP spid="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432D9-F437-489B-B5C6-963D5571DEC9}" type="slidenum">
              <a:rPr lang="zh-CN" altLang="en-US" smtClean="0"/>
              <a:pPr>
                <a:defRPr/>
              </a:pPr>
              <a:t>33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524000" y="4038600"/>
                <a:ext cx="5636690" cy="9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sz="2800" b="0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sz="2800" b="0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kumimoji="1" lang="en-US" sz="2800" b="0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kumimoji="1" lang="en-US" sz="2800" b="0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𝑟𝑒𝑐</m:t>
                          </m:r>
                        </m:sup>
                      </m:sSubSup>
                      <m:r>
                        <a:rPr kumimoji="1" lang="en-US" sz="2800" b="0" i="1" smtClean="0">
                          <a:solidFill>
                            <a:srgbClr val="FFFFCC"/>
                          </a:solidFill>
                          <a:latin typeface="Cambria Math"/>
                          <a:cs typeface="Calibri" pitchFamily="34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kumimoji="1" lang="en-US" sz="2800" b="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kumimoji="1" lang="en-US" sz="2800" b="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sz="2800" i="1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sz="2800" i="1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sz="2800" i="1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1" lang="en-US" sz="2800" i="1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kumimoji="1" lang="en-US" sz="28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kumimoji="1" lang="en-US" sz="28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sz="28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sz="28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𝑒𝑚𝑖𝑡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en-US" sz="36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038600"/>
                <a:ext cx="5636690" cy="9376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Signal Processing View: </a:t>
            </a:r>
            <a:r>
              <a:rPr lang="en-US" sz="3200" dirty="0" err="1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Phasor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28630" y="4191000"/>
            <a:ext cx="791170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4420655" y="4191000"/>
            <a:ext cx="303745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2674543" y="4191000"/>
            <a:ext cx="590751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2388536" y="2484120"/>
                <a:ext cx="809510" cy="544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0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kumimoji="1" lang="en-US" sz="200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kumimoji="1" lang="en-US" sz="20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sz="20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sz="20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𝑒𝑚𝑖𝑡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kumimoji="1" lang="en-US" sz="20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536" y="2484120"/>
                <a:ext cx="809510" cy="54470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TextBox 104"/>
          <p:cNvSpPr txBox="1"/>
          <p:nvPr/>
        </p:nvSpPr>
        <p:spPr>
          <a:xfrm>
            <a:off x="6832810" y="3303210"/>
            <a:ext cx="1318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1808025" y="3174282"/>
            <a:ext cx="1856232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11" name="TextBox 110"/>
          <p:cNvSpPr txBox="1"/>
          <p:nvPr/>
        </p:nvSpPr>
        <p:spPr>
          <a:xfrm>
            <a:off x="990600" y="3303210"/>
            <a:ext cx="1229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5197054" y="3174282"/>
            <a:ext cx="1856232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13" name="Rectangle 112"/>
          <p:cNvSpPr/>
          <p:nvPr/>
        </p:nvSpPr>
        <p:spPr>
          <a:xfrm>
            <a:off x="3664257" y="2774833"/>
            <a:ext cx="1532797" cy="7988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>
                <a:off x="5667490" y="2519546"/>
                <a:ext cx="809510" cy="47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0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kumimoji="1" lang="en-US" sz="200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kumimoji="1" lang="en-US" sz="20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sz="20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sz="20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𝑟𝑒𝑐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kumimoji="1" lang="en-US" sz="20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90" y="2519546"/>
                <a:ext cx="809510" cy="473848"/>
              </a:xfrm>
              <a:prstGeom prst="rect">
                <a:avLst/>
              </a:prstGeom>
              <a:blipFill rotWithShape="1"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6" name="Group 165"/>
          <p:cNvGrpSpPr/>
          <p:nvPr/>
        </p:nvGrpSpPr>
        <p:grpSpPr>
          <a:xfrm rot="10800000">
            <a:off x="7078060" y="3026842"/>
            <a:ext cx="683999" cy="294879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67" name="Rectangle 166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Group 168"/>
          <p:cNvGrpSpPr/>
          <p:nvPr/>
        </p:nvGrpSpPr>
        <p:grpSpPr>
          <a:xfrm rot="20287302">
            <a:off x="1334457" y="2903416"/>
            <a:ext cx="541731" cy="541731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170" name="Straight Connector 169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 flipV="1">
            <a:off x="1808025" y="2956560"/>
            <a:ext cx="1856232" cy="210312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>
            <a:off x="1806782" y="3173104"/>
            <a:ext cx="1857475" cy="212058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57" name="Straight Arrow Connector 56"/>
          <p:cNvCxnSpPr/>
          <p:nvPr/>
        </p:nvCxnSpPr>
        <p:spPr>
          <a:xfrm>
            <a:off x="5197054" y="2960771"/>
            <a:ext cx="1881006" cy="226597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58" name="Straight Arrow Connector 57"/>
          <p:cNvCxnSpPr>
            <a:endCxn id="168" idx="3"/>
          </p:cNvCxnSpPr>
          <p:nvPr/>
        </p:nvCxnSpPr>
        <p:spPr>
          <a:xfrm flipV="1">
            <a:off x="5184667" y="3170943"/>
            <a:ext cx="1893393" cy="214218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1605519" y="2103120"/>
            <a:ext cx="207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emitted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phasors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163159" y="2103120"/>
            <a:ext cx="2316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phasors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828800" y="5738229"/>
            <a:ext cx="523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Linear Input-Output Relationship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57400" y="4908823"/>
            <a:ext cx="523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light transport coefficients (complex)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4572000" y="4823829"/>
            <a:ext cx="0" cy="16119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664257" y="3111973"/>
            <a:ext cx="1532795" cy="54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4267200" y="2786254"/>
                <a:ext cx="364394" cy="439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0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accPr>
                        <m:e>
                          <m:r>
                            <a:rPr kumimoji="1" lang="en-US" sz="2000" b="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kumimoji="1" lang="en-US" sz="20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786254"/>
                <a:ext cx="364394" cy="439479"/>
              </a:xfrm>
              <a:prstGeom prst="rect">
                <a:avLst/>
              </a:prstGeom>
              <a:blipFill rotWithShape="1">
                <a:blip r:embed="rId6"/>
                <a:stretch>
                  <a:fillRect t="-16667"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162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432D9-F437-489B-B5C6-963D5571DEC9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  <p:sp>
        <p:nvSpPr>
          <p:cNvPr id="5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Phasor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Light Transport Matrix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8570" y="1428690"/>
            <a:ext cx="523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light transport matrix (complex)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1000" y="4038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Same Form As Conventional Light Transport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[O’Toole </a:t>
            </a:r>
            <a:r>
              <a:rPr kumimoji="1" lang="en-US" sz="2400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kumimoji="1"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782457" y="1944354"/>
                <a:ext cx="5636690" cy="66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sz="3600" b="1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kumimoji="1" lang="en-US" sz="3600" b="1" i="0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[</m:t>
                          </m:r>
                          <m:r>
                            <a:rPr kumimoji="1" lang="en-US" sz="3600" b="1" i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𝐏</m:t>
                          </m:r>
                        </m:e>
                        <m:sub/>
                        <m:sup>
                          <m:r>
                            <a:rPr kumimoji="1" lang="en-US" sz="3600" b="1" i="0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𝐫𝐞𝐜</m:t>
                          </m:r>
                        </m:sup>
                      </m:sSubSup>
                      <m:r>
                        <a:rPr kumimoji="1" lang="en-US" sz="3600" b="1" i="0" smtClean="0">
                          <a:solidFill>
                            <a:srgbClr val="FFFFCC"/>
                          </a:solidFill>
                          <a:latin typeface="Cambria Math"/>
                          <a:cs typeface="Calibri" pitchFamily="34" charset="0"/>
                        </a:rPr>
                        <m:t>]</m:t>
                      </m:r>
                      <m:r>
                        <a:rPr kumimoji="1" lang="en-US" sz="3200" b="0" i="1" smtClean="0">
                          <a:solidFill>
                            <a:srgbClr val="FFFFCC"/>
                          </a:solidFill>
                          <a:latin typeface="Cambria Math"/>
                          <a:cs typeface="Calibri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sz="3200" b="1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dPr>
                        <m:e>
                          <m:r>
                            <a:rPr kumimoji="1" lang="en-US" sz="3600" b="1" i="0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𝐒</m:t>
                          </m:r>
                        </m:e>
                      </m:d>
                      <m:r>
                        <a:rPr kumimoji="1" lang="en-US" sz="3200" b="0" i="1" smtClean="0">
                          <a:solidFill>
                            <a:srgbClr val="FFFFCC"/>
                          </a:solidFill>
                          <a:latin typeface="Cambria Math"/>
                          <a:ea typeface="Cambria Math"/>
                          <a:cs typeface="Calibri" pitchFamily="34" charset="0"/>
                        </a:rPr>
                        <m:t>×</m:t>
                      </m:r>
                      <m:sSubSup>
                        <m:sSubSupPr>
                          <m:ctrlPr>
                            <a:rPr kumimoji="1" lang="en-US" sz="3600" b="1" i="1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kumimoji="1" lang="en-US" sz="3600" b="1" i="0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[</m:t>
                          </m:r>
                          <m:r>
                            <a:rPr kumimoji="1" lang="en-US" sz="3600" b="1" i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𝐏</m:t>
                          </m:r>
                        </m:e>
                        <m:sub/>
                        <m:sup>
                          <m:r>
                            <a:rPr kumimoji="1" lang="en-US" sz="3600" b="1" i="0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𝐞𝐦𝐢𝐭</m:t>
                          </m:r>
                        </m:sup>
                      </m:sSubSup>
                      <m:r>
                        <a:rPr kumimoji="1" lang="en-US" sz="3600" b="1" i="0" smtClean="0">
                          <a:solidFill>
                            <a:srgbClr val="FFFFCC"/>
                          </a:solidFill>
                          <a:latin typeface="Cambria Math"/>
                          <a:cs typeface="Calibri" pitchFamily="34" charset="0"/>
                        </a:rPr>
                        <m:t>]</m:t>
                      </m:r>
                    </m:oMath>
                  </m:oMathPara>
                </a14:m>
                <a:endParaRPr kumimoji="1" lang="en-US" sz="4000" b="1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457" y="1944354"/>
                <a:ext cx="5636690" cy="6612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>
            <a:off x="4488110" y="1755648"/>
            <a:ext cx="0" cy="164592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261287" y="2005794"/>
            <a:ext cx="1291912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266140" y="2005794"/>
            <a:ext cx="396346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590799" y="2005794"/>
            <a:ext cx="1066800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28599" y="1921014"/>
            <a:ext cx="2362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array of received intensities (complex)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69074" y="1921014"/>
            <a:ext cx="240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array of emitted intensities (complex)</a:t>
            </a: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90486" y="2705100"/>
            <a:ext cx="9143999" cy="4191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2000" dirty="0" err="1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Phasor</a:t>
            </a:r>
            <a:r>
              <a:rPr lang="en-US" sz="20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Light Transport Equation</a:t>
            </a:r>
          </a:p>
        </p:txBody>
      </p:sp>
    </p:spTree>
    <p:extLst>
      <p:ext uri="{BB962C8B-B14F-4D97-AF65-F5344CB8AC3E}">
        <p14:creationId xmlns:p14="http://schemas.microsoft.com/office/powerpoint/2010/main" val="86630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752600" y="1524000"/>
            <a:ext cx="12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source</a:t>
            </a:r>
          </a:p>
        </p:txBody>
      </p:sp>
      <p:cxnSp>
        <p:nvCxnSpPr>
          <p:cNvPr id="73" name="Straight Connector 72"/>
          <p:cNvCxnSpPr>
            <a:endCxn id="77" idx="6"/>
          </p:cNvCxnSpPr>
          <p:nvPr/>
        </p:nvCxnSpPr>
        <p:spPr>
          <a:xfrm>
            <a:off x="2751705" y="1725285"/>
            <a:ext cx="579211" cy="0"/>
          </a:xfrm>
          <a:prstGeom prst="lin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112346" y="1364644"/>
            <a:ext cx="0" cy="721281"/>
          </a:xfrm>
          <a:prstGeom prst="lin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2856619" y="1470794"/>
            <a:ext cx="511454" cy="508983"/>
          </a:xfrm>
          <a:prstGeom prst="lin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856619" y="1470794"/>
            <a:ext cx="511454" cy="508983"/>
          </a:xfrm>
          <a:prstGeom prst="lin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2893776" y="1506715"/>
            <a:ext cx="437140" cy="437140"/>
          </a:xfrm>
          <a:prstGeom prst="ellips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Phasor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Light Transport: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Propagation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 flipH="1">
            <a:off x="2743200" y="1055614"/>
            <a:ext cx="647521" cy="315986"/>
            <a:chOff x="5850694" y="2819400"/>
            <a:chExt cx="2369816" cy="1277842"/>
          </a:xfrm>
        </p:grpSpPr>
        <p:sp>
          <p:nvSpPr>
            <p:cNvPr id="27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44475" y="3733800"/>
            <a:ext cx="371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Sinusoid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21275" y="3733800"/>
            <a:ext cx="371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err="1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Phasor</a:t>
            </a:r>
            <a:endParaRPr kumimoji="1" lang="en-US" sz="2400" dirty="0" smtClean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36209" y="1714981"/>
            <a:ext cx="397950" cy="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200" y="3733800"/>
            <a:ext cx="8915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6035675" y="4440483"/>
            <a:ext cx="1960030" cy="1960317"/>
            <a:chOff x="5943600" y="4440483"/>
            <a:chExt cx="1960030" cy="1960317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>
            <a:off x="3657600" y="1714982"/>
            <a:ext cx="2706598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6979092" y="5384043"/>
            <a:ext cx="73196" cy="73196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99" name="Group 98"/>
          <p:cNvGrpSpPr/>
          <p:nvPr/>
        </p:nvGrpSpPr>
        <p:grpSpPr>
          <a:xfrm>
            <a:off x="7013539" y="4440483"/>
            <a:ext cx="2151" cy="1956816"/>
            <a:chOff x="7461871" y="1383792"/>
            <a:chExt cx="2151" cy="1956816"/>
          </a:xfrm>
        </p:grpSpPr>
        <p:cxnSp>
          <p:nvCxnSpPr>
            <p:cNvPr id="93" name="Straight Arrow Connector 92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-3639312" y="4842019"/>
            <a:ext cx="7391463" cy="1491837"/>
            <a:chOff x="-3639312" y="4842019"/>
            <a:chExt cx="7391463" cy="1491837"/>
          </a:xfrm>
        </p:grpSpPr>
        <p:grpSp>
          <p:nvGrpSpPr>
            <p:cNvPr id="20" name="Group 19"/>
            <p:cNvGrpSpPr/>
            <p:nvPr/>
          </p:nvGrpSpPr>
          <p:grpSpPr>
            <a:xfrm>
              <a:off x="1271016" y="4842019"/>
              <a:ext cx="2481135" cy="1420561"/>
              <a:chOff x="5841928" y="2819400"/>
              <a:chExt cx="2378582" cy="1277842"/>
            </a:xfrm>
          </p:grpSpPr>
          <p:sp>
            <p:nvSpPr>
              <p:cNvPr id="22" name="Freeform 224"/>
              <p:cNvSpPr>
                <a:spLocks/>
              </p:cNvSpPr>
              <p:nvPr/>
            </p:nvSpPr>
            <p:spPr bwMode="auto">
              <a:xfrm>
                <a:off x="5841928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4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05" name="Freeform 224"/>
            <p:cNvSpPr>
              <a:spLocks/>
            </p:cNvSpPr>
            <p:nvPr/>
          </p:nvSpPr>
          <p:spPr bwMode="auto">
            <a:xfrm>
              <a:off x="-1179434" y="5270279"/>
              <a:ext cx="1574380" cy="1037301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6" name="Freeform 225"/>
            <p:cNvSpPr>
              <a:spLocks/>
            </p:cNvSpPr>
            <p:nvPr/>
          </p:nvSpPr>
          <p:spPr bwMode="auto">
            <a:xfrm>
              <a:off x="394946" y="4887019"/>
              <a:ext cx="897611" cy="45408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-3639312" y="4913295"/>
              <a:ext cx="2471991" cy="1420561"/>
              <a:chOff x="-3627667" y="4913295"/>
              <a:chExt cx="2471991" cy="1420561"/>
            </a:xfrm>
          </p:grpSpPr>
          <p:sp>
            <p:nvSpPr>
              <p:cNvPr id="108" name="Freeform 224"/>
              <p:cNvSpPr>
                <a:spLocks/>
              </p:cNvSpPr>
              <p:nvPr/>
            </p:nvSpPr>
            <p:spPr bwMode="auto">
              <a:xfrm>
                <a:off x="-3627667" y="5296555"/>
                <a:ext cx="1574380" cy="1037301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9" name="Freeform 225"/>
              <p:cNvSpPr>
                <a:spLocks/>
              </p:cNvSpPr>
              <p:nvPr/>
            </p:nvSpPr>
            <p:spPr bwMode="auto">
              <a:xfrm>
                <a:off x="-2053287" y="4913295"/>
                <a:ext cx="897611" cy="45408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15" name="TextBox 114"/>
          <p:cNvSpPr txBox="1"/>
          <p:nvPr/>
        </p:nvSpPr>
        <p:spPr>
          <a:xfrm>
            <a:off x="2438400" y="6251661"/>
            <a:ext cx="12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922802" y="1345649"/>
            <a:ext cx="240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free space propagation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389402" y="990600"/>
            <a:ext cx="240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emitted signal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28600" y="4355068"/>
            <a:ext cx="12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intensity</a:t>
            </a:r>
          </a:p>
        </p:txBody>
      </p:sp>
      <p:sp>
        <p:nvSpPr>
          <p:cNvPr id="53" name="Freeform 52"/>
          <p:cNvSpPr/>
          <p:nvPr/>
        </p:nvSpPr>
        <p:spPr>
          <a:xfrm rot="10614275" flipH="1">
            <a:off x="6350692" y="1100463"/>
            <a:ext cx="359608" cy="976138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81240" y="1282807"/>
            <a:ext cx="12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scene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81600" y="1295400"/>
            <a:ext cx="12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reflection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6096000" y="1724950"/>
            <a:ext cx="268198" cy="114649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-2697480" y="5105400"/>
            <a:ext cx="7391463" cy="1193521"/>
            <a:chOff x="-3639312" y="4842019"/>
            <a:chExt cx="7391463" cy="1491837"/>
          </a:xfrm>
        </p:grpSpPr>
        <p:grpSp>
          <p:nvGrpSpPr>
            <p:cNvPr id="58" name="Group 57"/>
            <p:cNvGrpSpPr/>
            <p:nvPr/>
          </p:nvGrpSpPr>
          <p:grpSpPr>
            <a:xfrm>
              <a:off x="1261871" y="4842019"/>
              <a:ext cx="2490280" cy="1420561"/>
              <a:chOff x="5833161" y="2819400"/>
              <a:chExt cx="2387349" cy="1277842"/>
            </a:xfrm>
          </p:grpSpPr>
          <p:sp>
            <p:nvSpPr>
              <p:cNvPr id="65" name="Freeform 224"/>
              <p:cNvSpPr>
                <a:spLocks/>
              </p:cNvSpPr>
              <p:nvPr/>
            </p:nvSpPr>
            <p:spPr bwMode="auto">
              <a:xfrm>
                <a:off x="5833161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6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60" name="Freeform 224"/>
            <p:cNvSpPr>
              <a:spLocks/>
            </p:cNvSpPr>
            <p:nvPr/>
          </p:nvSpPr>
          <p:spPr bwMode="auto">
            <a:xfrm>
              <a:off x="-1179434" y="5270279"/>
              <a:ext cx="1574380" cy="1037301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" name="Freeform 225"/>
            <p:cNvSpPr>
              <a:spLocks/>
            </p:cNvSpPr>
            <p:nvPr/>
          </p:nvSpPr>
          <p:spPr bwMode="auto">
            <a:xfrm>
              <a:off x="394946" y="4887019"/>
              <a:ext cx="897611" cy="45408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-3639312" y="4913295"/>
              <a:ext cx="2471991" cy="1420561"/>
              <a:chOff x="-3627667" y="4913295"/>
              <a:chExt cx="2471991" cy="1420561"/>
            </a:xfrm>
          </p:grpSpPr>
          <p:sp>
            <p:nvSpPr>
              <p:cNvPr id="63" name="Freeform 224"/>
              <p:cNvSpPr>
                <a:spLocks/>
              </p:cNvSpPr>
              <p:nvPr/>
            </p:nvSpPr>
            <p:spPr bwMode="auto">
              <a:xfrm>
                <a:off x="-3627667" y="5296555"/>
                <a:ext cx="1574380" cy="1037301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64" name="Freeform 225"/>
              <p:cNvSpPr>
                <a:spLocks/>
              </p:cNvSpPr>
              <p:nvPr/>
            </p:nvSpPr>
            <p:spPr bwMode="auto">
              <a:xfrm>
                <a:off x="-2053287" y="4913295"/>
                <a:ext cx="897611" cy="45408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 rot="5400000">
            <a:off x="7013539" y="4623363"/>
            <a:ext cx="2151" cy="1591056"/>
            <a:chOff x="7461871" y="1383792"/>
            <a:chExt cx="2151" cy="1956816"/>
          </a:xfrm>
        </p:grpSpPr>
        <p:cxnSp>
          <p:nvCxnSpPr>
            <p:cNvPr id="68" name="Straight Arrow Connector 67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Rectangle 106"/>
          <p:cNvSpPr/>
          <p:nvPr/>
        </p:nvSpPr>
        <p:spPr>
          <a:xfrm>
            <a:off x="-1384005" y="4800600"/>
            <a:ext cx="2298405" cy="194455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39710" y="4648200"/>
            <a:ext cx="0" cy="1636779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>
            <a:off x="838200" y="6279966"/>
            <a:ext cx="2517443" cy="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triangle"/>
          </a:ln>
          <a:effectLst/>
        </p:spPr>
      </p:cxnSp>
      <p:sp>
        <p:nvSpPr>
          <p:cNvPr id="111" name="Rectangle 110"/>
          <p:cNvSpPr/>
          <p:nvPr/>
        </p:nvSpPr>
        <p:spPr>
          <a:xfrm>
            <a:off x="3398595" y="4810082"/>
            <a:ext cx="2298405" cy="151720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39" name="TextBox 38"/>
          <p:cNvSpPr txBox="1"/>
          <p:nvPr/>
        </p:nvSpPr>
        <p:spPr>
          <a:xfrm>
            <a:off x="3962400" y="4884003"/>
            <a:ext cx="1371600" cy="707886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Only Phase Changes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733800" y="4884003"/>
            <a:ext cx="1828440" cy="707886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Only Amplitude Changes</a:t>
            </a: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1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Phasor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Light Transport: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9986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4.81481E-6 L 0.10208 -4.81481E-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6" grpId="0"/>
      <p:bldP spid="116" grpId="1"/>
      <p:bldP spid="118" grpId="0"/>
      <p:bldP spid="53" grpId="0" animBg="1"/>
      <p:bldP spid="54" grpId="0"/>
      <p:bldP spid="55" grpId="0"/>
      <p:bldP spid="39" grpId="0" animBg="1"/>
      <p:bldP spid="39" grpId="1" animBg="1"/>
      <p:bldP spid="70" grpId="0" animBg="1"/>
      <p:bldP spid="7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Box 167"/>
          <p:cNvSpPr txBox="1"/>
          <p:nvPr/>
        </p:nvSpPr>
        <p:spPr>
          <a:xfrm>
            <a:off x="1752600" y="1524000"/>
            <a:ext cx="12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source</a:t>
            </a:r>
          </a:p>
        </p:txBody>
      </p:sp>
      <p:cxnSp>
        <p:nvCxnSpPr>
          <p:cNvPr id="159" name="Straight Connector 158"/>
          <p:cNvCxnSpPr>
            <a:endCxn id="167" idx="6"/>
          </p:cNvCxnSpPr>
          <p:nvPr/>
        </p:nvCxnSpPr>
        <p:spPr>
          <a:xfrm>
            <a:off x="2751705" y="1725285"/>
            <a:ext cx="579211" cy="0"/>
          </a:xfrm>
          <a:prstGeom prst="lin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112346" y="1364644"/>
            <a:ext cx="0" cy="721281"/>
          </a:xfrm>
          <a:prstGeom prst="lin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2856619" y="1470794"/>
            <a:ext cx="511454" cy="508983"/>
          </a:xfrm>
          <a:prstGeom prst="lin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856619" y="1470794"/>
            <a:ext cx="511454" cy="508983"/>
          </a:xfrm>
          <a:prstGeom prst="lin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2893776" y="1506715"/>
            <a:ext cx="437140" cy="437140"/>
          </a:xfrm>
          <a:prstGeom prst="ellipse">
            <a:avLst/>
          </a:prstGeom>
          <a:solidFill>
            <a:srgbClr val="FFC000"/>
          </a:solidFill>
          <a:ln w="25400">
            <a:solidFill>
              <a:srgbClr val="F37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 rot="20189723">
            <a:off x="3073179" y="2152171"/>
            <a:ext cx="3241607" cy="679717"/>
          </a:xfrm>
          <a:custGeom>
            <a:avLst/>
            <a:gdLst>
              <a:gd name="connsiteX0" fmla="*/ 112541 w 1842868"/>
              <a:gd name="connsiteY0" fmla="*/ 112542 h 1167661"/>
              <a:gd name="connsiteX1" fmla="*/ 0 w 1842868"/>
              <a:gd name="connsiteY1" fmla="*/ 506437 h 1167661"/>
              <a:gd name="connsiteX2" fmla="*/ 98474 w 1842868"/>
              <a:gd name="connsiteY2" fmla="*/ 773724 h 1167661"/>
              <a:gd name="connsiteX3" fmla="*/ 478301 w 1842868"/>
              <a:gd name="connsiteY3" fmla="*/ 970671 h 1167661"/>
              <a:gd name="connsiteX4" fmla="*/ 829994 w 1842868"/>
              <a:gd name="connsiteY4" fmla="*/ 1097280 h 1167661"/>
              <a:gd name="connsiteX5" fmla="*/ 998806 w 1842868"/>
              <a:gd name="connsiteY5" fmla="*/ 1167619 h 1167661"/>
              <a:gd name="connsiteX6" fmla="*/ 1266092 w 1842868"/>
              <a:gd name="connsiteY6" fmla="*/ 1111348 h 1167661"/>
              <a:gd name="connsiteX7" fmla="*/ 1688123 w 1842868"/>
              <a:gd name="connsiteY7" fmla="*/ 942536 h 1167661"/>
              <a:gd name="connsiteX8" fmla="*/ 1842868 w 1842868"/>
              <a:gd name="connsiteY8" fmla="*/ 703385 h 1167661"/>
              <a:gd name="connsiteX9" fmla="*/ 1842868 w 1842868"/>
              <a:gd name="connsiteY9" fmla="*/ 422031 h 1167661"/>
              <a:gd name="connsiteX10" fmla="*/ 1716258 w 1842868"/>
              <a:gd name="connsiteY10" fmla="*/ 182880 h 1167661"/>
              <a:gd name="connsiteX11" fmla="*/ 1477108 w 1842868"/>
              <a:gd name="connsiteY11" fmla="*/ 14068 h 1167661"/>
              <a:gd name="connsiteX12" fmla="*/ 759655 w 1842868"/>
              <a:gd name="connsiteY12" fmla="*/ 0 h 1167661"/>
              <a:gd name="connsiteX13" fmla="*/ 436098 w 1842868"/>
              <a:gd name="connsiteY13" fmla="*/ 0 h 1167661"/>
              <a:gd name="connsiteX14" fmla="*/ 112541 w 1842868"/>
              <a:gd name="connsiteY14" fmla="*/ 112542 h 116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42868" h="1167661">
                <a:moveTo>
                  <a:pt x="112541" y="112542"/>
                </a:moveTo>
                <a:lnTo>
                  <a:pt x="0" y="506437"/>
                </a:lnTo>
                <a:lnTo>
                  <a:pt x="98474" y="773724"/>
                </a:lnTo>
                <a:lnTo>
                  <a:pt x="478301" y="970671"/>
                </a:lnTo>
                <a:lnTo>
                  <a:pt x="829994" y="1097280"/>
                </a:lnTo>
                <a:cubicBezTo>
                  <a:pt x="979059" y="1171813"/>
                  <a:pt x="918244" y="1167619"/>
                  <a:pt x="998806" y="1167619"/>
                </a:cubicBezTo>
                <a:lnTo>
                  <a:pt x="1266092" y="1111348"/>
                </a:lnTo>
                <a:lnTo>
                  <a:pt x="1688123" y="942536"/>
                </a:lnTo>
                <a:lnTo>
                  <a:pt x="1842868" y="703385"/>
                </a:lnTo>
                <a:lnTo>
                  <a:pt x="1842868" y="422031"/>
                </a:lnTo>
                <a:lnTo>
                  <a:pt x="1716258" y="182880"/>
                </a:lnTo>
                <a:lnTo>
                  <a:pt x="1477108" y="14068"/>
                </a:lnTo>
                <a:lnTo>
                  <a:pt x="759655" y="0"/>
                </a:lnTo>
                <a:lnTo>
                  <a:pt x="436098" y="0"/>
                </a:lnTo>
                <a:lnTo>
                  <a:pt x="112541" y="112542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rgbClr val="26262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Phasor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Light Transport: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Scattering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6200" y="3733800"/>
            <a:ext cx="8915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035675" y="5420642"/>
            <a:ext cx="196003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7015690" y="4456248"/>
            <a:ext cx="0" cy="194455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6979092" y="5384043"/>
            <a:ext cx="73196" cy="73196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 rot="10614275" flipH="1">
            <a:off x="6350692" y="1100463"/>
            <a:ext cx="359608" cy="976138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" lastClr="FFFFFF"/>
              </a:solidFill>
              <a:latin typeface="Arial Unicode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81240" y="1282807"/>
            <a:ext cx="12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scene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6096000" y="1724950"/>
            <a:ext cx="268198" cy="114649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-2697480" y="5105400"/>
            <a:ext cx="7391463" cy="1193521"/>
            <a:chOff x="-3639312" y="4842019"/>
            <a:chExt cx="7391463" cy="1491837"/>
          </a:xfrm>
        </p:grpSpPr>
        <p:grpSp>
          <p:nvGrpSpPr>
            <p:cNvPr id="54" name="Group 53"/>
            <p:cNvGrpSpPr/>
            <p:nvPr/>
          </p:nvGrpSpPr>
          <p:grpSpPr>
            <a:xfrm>
              <a:off x="1261871" y="4842019"/>
              <a:ext cx="2490280" cy="1420561"/>
              <a:chOff x="5833161" y="2819400"/>
              <a:chExt cx="2387349" cy="1277842"/>
            </a:xfrm>
          </p:grpSpPr>
          <p:sp>
            <p:nvSpPr>
              <p:cNvPr id="61" name="Freeform 224"/>
              <p:cNvSpPr>
                <a:spLocks/>
              </p:cNvSpPr>
              <p:nvPr/>
            </p:nvSpPr>
            <p:spPr bwMode="auto">
              <a:xfrm>
                <a:off x="5833161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" name="Freeform 224"/>
            <p:cNvSpPr>
              <a:spLocks/>
            </p:cNvSpPr>
            <p:nvPr/>
          </p:nvSpPr>
          <p:spPr bwMode="auto">
            <a:xfrm>
              <a:off x="-1179434" y="5270279"/>
              <a:ext cx="1574380" cy="1037301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6" name="Freeform 225"/>
            <p:cNvSpPr>
              <a:spLocks/>
            </p:cNvSpPr>
            <p:nvPr/>
          </p:nvSpPr>
          <p:spPr bwMode="auto">
            <a:xfrm>
              <a:off x="394946" y="4887019"/>
              <a:ext cx="897611" cy="45408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-3639312" y="4913295"/>
              <a:ext cx="2471991" cy="1420561"/>
              <a:chOff x="-3627667" y="4913295"/>
              <a:chExt cx="2471991" cy="1420561"/>
            </a:xfrm>
          </p:grpSpPr>
          <p:sp>
            <p:nvSpPr>
              <p:cNvPr id="58" name="Freeform 224"/>
              <p:cNvSpPr>
                <a:spLocks/>
              </p:cNvSpPr>
              <p:nvPr/>
            </p:nvSpPr>
            <p:spPr bwMode="auto">
              <a:xfrm>
                <a:off x="-3627667" y="5296555"/>
                <a:ext cx="1574380" cy="1037301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Freeform 225"/>
              <p:cNvSpPr>
                <a:spLocks/>
              </p:cNvSpPr>
              <p:nvPr/>
            </p:nvSpPr>
            <p:spPr bwMode="auto">
              <a:xfrm>
                <a:off x="-2053287" y="4913295"/>
                <a:ext cx="897611" cy="45408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 rot="5400000">
            <a:off x="7013539" y="4623363"/>
            <a:ext cx="2151" cy="1591056"/>
            <a:chOff x="7461871" y="1383792"/>
            <a:chExt cx="2151" cy="1956816"/>
          </a:xfrm>
        </p:grpSpPr>
        <p:cxnSp>
          <p:nvCxnSpPr>
            <p:cNvPr id="64" name="Straight Arrow Connector 63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/>
          <p:cNvSpPr txBox="1"/>
          <p:nvPr/>
        </p:nvSpPr>
        <p:spPr>
          <a:xfrm>
            <a:off x="2999208" y="3121714"/>
            <a:ext cx="213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scattering medium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H="1">
            <a:off x="3230428" y="1806337"/>
            <a:ext cx="2946004" cy="126950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28600" y="4355068"/>
            <a:ext cx="12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intensity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 flipV="1">
            <a:off x="3336209" y="1714981"/>
            <a:ext cx="397950" cy="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3657600" y="1714982"/>
            <a:ext cx="2706598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3336209" y="1714981"/>
            <a:ext cx="785190" cy="952019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3327631" y="1699179"/>
            <a:ext cx="163809" cy="12664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3337924" y="1735458"/>
            <a:ext cx="472175" cy="1083942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3327631" y="1724950"/>
            <a:ext cx="1073656" cy="81833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-2209442" y="5747521"/>
            <a:ext cx="7466525" cy="500879"/>
            <a:chOff x="-3639312" y="4842019"/>
            <a:chExt cx="7391463" cy="1491837"/>
          </a:xfrm>
        </p:grpSpPr>
        <p:grpSp>
          <p:nvGrpSpPr>
            <p:cNvPr id="120" name="Group 119"/>
            <p:cNvGrpSpPr/>
            <p:nvPr/>
          </p:nvGrpSpPr>
          <p:grpSpPr>
            <a:xfrm>
              <a:off x="1261872" y="4842019"/>
              <a:ext cx="2490279" cy="1420561"/>
              <a:chOff x="5833162" y="2819400"/>
              <a:chExt cx="2387348" cy="1277842"/>
            </a:xfrm>
          </p:grpSpPr>
          <p:sp>
            <p:nvSpPr>
              <p:cNvPr id="126" name="Freeform 224"/>
              <p:cNvSpPr>
                <a:spLocks/>
              </p:cNvSpPr>
              <p:nvPr/>
            </p:nvSpPr>
            <p:spPr bwMode="auto">
              <a:xfrm>
                <a:off x="5833162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1" name="Freeform 224"/>
            <p:cNvSpPr>
              <a:spLocks/>
            </p:cNvSpPr>
            <p:nvPr/>
          </p:nvSpPr>
          <p:spPr bwMode="auto">
            <a:xfrm>
              <a:off x="-1179434" y="5270279"/>
              <a:ext cx="1574380" cy="1037301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2" name="Freeform 225"/>
            <p:cNvSpPr>
              <a:spLocks/>
            </p:cNvSpPr>
            <p:nvPr/>
          </p:nvSpPr>
          <p:spPr bwMode="auto">
            <a:xfrm>
              <a:off x="394946" y="4887019"/>
              <a:ext cx="897611" cy="45408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-3639312" y="4913295"/>
              <a:ext cx="2471991" cy="1420561"/>
              <a:chOff x="-3627667" y="4913295"/>
              <a:chExt cx="2471991" cy="1420561"/>
            </a:xfrm>
          </p:grpSpPr>
          <p:sp>
            <p:nvSpPr>
              <p:cNvPr id="124" name="Freeform 224"/>
              <p:cNvSpPr>
                <a:spLocks/>
              </p:cNvSpPr>
              <p:nvPr/>
            </p:nvSpPr>
            <p:spPr bwMode="auto">
              <a:xfrm>
                <a:off x="-3627667" y="5296555"/>
                <a:ext cx="1574380" cy="1037301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225"/>
              <p:cNvSpPr>
                <a:spLocks/>
              </p:cNvSpPr>
              <p:nvPr/>
            </p:nvSpPr>
            <p:spPr bwMode="auto">
              <a:xfrm>
                <a:off x="-2053287" y="4913295"/>
                <a:ext cx="897611" cy="45408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>
            <a:off x="-1980484" y="5747521"/>
            <a:ext cx="7466525" cy="500879"/>
            <a:chOff x="-3639312" y="4842019"/>
            <a:chExt cx="7391463" cy="1491837"/>
          </a:xfrm>
        </p:grpSpPr>
        <p:grpSp>
          <p:nvGrpSpPr>
            <p:cNvPr id="129" name="Group 128"/>
            <p:cNvGrpSpPr/>
            <p:nvPr/>
          </p:nvGrpSpPr>
          <p:grpSpPr>
            <a:xfrm>
              <a:off x="1261872" y="4842019"/>
              <a:ext cx="2490279" cy="1420561"/>
              <a:chOff x="5833162" y="2819400"/>
              <a:chExt cx="2387348" cy="1277842"/>
            </a:xfrm>
          </p:grpSpPr>
          <p:sp>
            <p:nvSpPr>
              <p:cNvPr id="135" name="Freeform 224"/>
              <p:cNvSpPr>
                <a:spLocks/>
              </p:cNvSpPr>
              <p:nvPr/>
            </p:nvSpPr>
            <p:spPr bwMode="auto">
              <a:xfrm>
                <a:off x="5833162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0" name="Freeform 224"/>
            <p:cNvSpPr>
              <a:spLocks/>
            </p:cNvSpPr>
            <p:nvPr/>
          </p:nvSpPr>
          <p:spPr bwMode="auto">
            <a:xfrm>
              <a:off x="-1179434" y="5270279"/>
              <a:ext cx="1574380" cy="1037301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1" name="Freeform 225"/>
            <p:cNvSpPr>
              <a:spLocks/>
            </p:cNvSpPr>
            <p:nvPr/>
          </p:nvSpPr>
          <p:spPr bwMode="auto">
            <a:xfrm>
              <a:off x="394946" y="4887019"/>
              <a:ext cx="897611" cy="45408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-3639312" y="4913295"/>
              <a:ext cx="2471991" cy="1420561"/>
              <a:chOff x="-3627667" y="4913295"/>
              <a:chExt cx="2471991" cy="1420561"/>
            </a:xfrm>
          </p:grpSpPr>
          <p:sp>
            <p:nvSpPr>
              <p:cNvPr id="133" name="Freeform 224"/>
              <p:cNvSpPr>
                <a:spLocks/>
              </p:cNvSpPr>
              <p:nvPr/>
            </p:nvSpPr>
            <p:spPr bwMode="auto">
              <a:xfrm>
                <a:off x="-3627667" y="5296555"/>
                <a:ext cx="1574380" cy="1037301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Freeform 225"/>
              <p:cNvSpPr>
                <a:spLocks/>
              </p:cNvSpPr>
              <p:nvPr/>
            </p:nvSpPr>
            <p:spPr bwMode="auto">
              <a:xfrm>
                <a:off x="-2053287" y="4913295"/>
                <a:ext cx="897611" cy="45408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-1751525" y="5747521"/>
            <a:ext cx="7466525" cy="500879"/>
            <a:chOff x="-3639312" y="4842019"/>
            <a:chExt cx="7391463" cy="1491837"/>
          </a:xfrm>
        </p:grpSpPr>
        <p:grpSp>
          <p:nvGrpSpPr>
            <p:cNvPr id="138" name="Group 137"/>
            <p:cNvGrpSpPr/>
            <p:nvPr/>
          </p:nvGrpSpPr>
          <p:grpSpPr>
            <a:xfrm>
              <a:off x="1261872" y="4842019"/>
              <a:ext cx="2490279" cy="1420561"/>
              <a:chOff x="5833162" y="2819400"/>
              <a:chExt cx="2387348" cy="1277842"/>
            </a:xfrm>
          </p:grpSpPr>
          <p:sp>
            <p:nvSpPr>
              <p:cNvPr id="144" name="Freeform 224"/>
              <p:cNvSpPr>
                <a:spLocks/>
              </p:cNvSpPr>
              <p:nvPr/>
            </p:nvSpPr>
            <p:spPr bwMode="auto">
              <a:xfrm>
                <a:off x="5833162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9" name="Freeform 224"/>
            <p:cNvSpPr>
              <a:spLocks/>
            </p:cNvSpPr>
            <p:nvPr/>
          </p:nvSpPr>
          <p:spPr bwMode="auto">
            <a:xfrm>
              <a:off x="-1179434" y="5270279"/>
              <a:ext cx="1574380" cy="1037301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0" name="Freeform 225"/>
            <p:cNvSpPr>
              <a:spLocks/>
            </p:cNvSpPr>
            <p:nvPr/>
          </p:nvSpPr>
          <p:spPr bwMode="auto">
            <a:xfrm>
              <a:off x="394946" y="4887019"/>
              <a:ext cx="897611" cy="45408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-3639312" y="4913295"/>
              <a:ext cx="2471991" cy="1420561"/>
              <a:chOff x="-3627667" y="4913295"/>
              <a:chExt cx="2471991" cy="1420561"/>
            </a:xfrm>
          </p:grpSpPr>
          <p:sp>
            <p:nvSpPr>
              <p:cNvPr id="142" name="Freeform 224"/>
              <p:cNvSpPr>
                <a:spLocks/>
              </p:cNvSpPr>
              <p:nvPr/>
            </p:nvSpPr>
            <p:spPr bwMode="auto">
              <a:xfrm>
                <a:off x="-3627667" y="5296555"/>
                <a:ext cx="1574380" cy="1037301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25"/>
              <p:cNvSpPr>
                <a:spLocks/>
              </p:cNvSpPr>
              <p:nvPr/>
            </p:nvSpPr>
            <p:spPr bwMode="auto">
              <a:xfrm>
                <a:off x="-2053287" y="4913295"/>
                <a:ext cx="897611" cy="45408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6" name="Group 145"/>
          <p:cNvGrpSpPr/>
          <p:nvPr/>
        </p:nvGrpSpPr>
        <p:grpSpPr>
          <a:xfrm>
            <a:off x="-2438400" y="5747521"/>
            <a:ext cx="7466525" cy="500879"/>
            <a:chOff x="-3639312" y="4842019"/>
            <a:chExt cx="7391463" cy="1491837"/>
          </a:xfrm>
        </p:grpSpPr>
        <p:grpSp>
          <p:nvGrpSpPr>
            <p:cNvPr id="147" name="Group 146"/>
            <p:cNvGrpSpPr/>
            <p:nvPr/>
          </p:nvGrpSpPr>
          <p:grpSpPr>
            <a:xfrm>
              <a:off x="1261872" y="4842019"/>
              <a:ext cx="2490279" cy="1420561"/>
              <a:chOff x="5833162" y="2819400"/>
              <a:chExt cx="2387348" cy="1277842"/>
            </a:xfrm>
          </p:grpSpPr>
          <p:sp>
            <p:nvSpPr>
              <p:cNvPr id="153" name="Freeform 224"/>
              <p:cNvSpPr>
                <a:spLocks/>
              </p:cNvSpPr>
              <p:nvPr/>
            </p:nvSpPr>
            <p:spPr bwMode="auto">
              <a:xfrm>
                <a:off x="5833162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8" name="Freeform 224"/>
            <p:cNvSpPr>
              <a:spLocks/>
            </p:cNvSpPr>
            <p:nvPr/>
          </p:nvSpPr>
          <p:spPr bwMode="auto">
            <a:xfrm>
              <a:off x="-1179434" y="5270279"/>
              <a:ext cx="1574380" cy="1037301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9" name="Freeform 225"/>
            <p:cNvSpPr>
              <a:spLocks/>
            </p:cNvSpPr>
            <p:nvPr/>
          </p:nvSpPr>
          <p:spPr bwMode="auto">
            <a:xfrm>
              <a:off x="394946" y="4887019"/>
              <a:ext cx="897611" cy="45408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150" name="Group 149"/>
            <p:cNvGrpSpPr/>
            <p:nvPr/>
          </p:nvGrpSpPr>
          <p:grpSpPr>
            <a:xfrm>
              <a:off x="-3639312" y="4913295"/>
              <a:ext cx="2471991" cy="1420561"/>
              <a:chOff x="-3627667" y="4913295"/>
              <a:chExt cx="2471991" cy="1420561"/>
            </a:xfrm>
          </p:grpSpPr>
          <p:sp>
            <p:nvSpPr>
              <p:cNvPr id="151" name="Freeform 224"/>
              <p:cNvSpPr>
                <a:spLocks/>
              </p:cNvSpPr>
              <p:nvPr/>
            </p:nvSpPr>
            <p:spPr bwMode="auto">
              <a:xfrm>
                <a:off x="-3627667" y="5296555"/>
                <a:ext cx="1574380" cy="1037301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Freeform 225"/>
              <p:cNvSpPr>
                <a:spLocks/>
              </p:cNvSpPr>
              <p:nvPr/>
            </p:nvSpPr>
            <p:spPr bwMode="auto">
              <a:xfrm>
                <a:off x="-2053287" y="4913295"/>
                <a:ext cx="897611" cy="45408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85" name="TextBox 184"/>
          <p:cNvSpPr txBox="1"/>
          <p:nvPr/>
        </p:nvSpPr>
        <p:spPr>
          <a:xfrm>
            <a:off x="5197745" y="2397704"/>
            <a:ext cx="124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absorption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915914" y="2057400"/>
            <a:ext cx="156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superposition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-2057461" y="5323042"/>
            <a:ext cx="7391461" cy="975879"/>
            <a:chOff x="-3639312" y="4842019"/>
            <a:chExt cx="7391461" cy="1491837"/>
          </a:xfrm>
        </p:grpSpPr>
        <p:grpSp>
          <p:nvGrpSpPr>
            <p:cNvPr id="188" name="Group 187"/>
            <p:cNvGrpSpPr/>
            <p:nvPr/>
          </p:nvGrpSpPr>
          <p:grpSpPr>
            <a:xfrm>
              <a:off x="1271077" y="4842019"/>
              <a:ext cx="2481072" cy="1420561"/>
              <a:chOff x="5841988" y="2819400"/>
              <a:chExt cx="2378522" cy="1277842"/>
            </a:xfrm>
          </p:grpSpPr>
          <p:sp>
            <p:nvSpPr>
              <p:cNvPr id="194" name="Freeform 224"/>
              <p:cNvSpPr>
                <a:spLocks/>
              </p:cNvSpPr>
              <p:nvPr/>
            </p:nvSpPr>
            <p:spPr bwMode="auto">
              <a:xfrm>
                <a:off x="5841988" y="3164155"/>
                <a:ext cx="1509306" cy="933087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225"/>
              <p:cNvSpPr>
                <a:spLocks/>
              </p:cNvSpPr>
              <p:nvPr/>
            </p:nvSpPr>
            <p:spPr bwMode="auto">
              <a:xfrm>
                <a:off x="7360000" y="2819400"/>
                <a:ext cx="860510" cy="40846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9" name="Freeform 224"/>
            <p:cNvSpPr>
              <a:spLocks/>
            </p:cNvSpPr>
            <p:nvPr/>
          </p:nvSpPr>
          <p:spPr bwMode="auto">
            <a:xfrm>
              <a:off x="-1179434" y="5270279"/>
              <a:ext cx="1574380" cy="1037301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0" name="Freeform 225"/>
            <p:cNvSpPr>
              <a:spLocks/>
            </p:cNvSpPr>
            <p:nvPr/>
          </p:nvSpPr>
          <p:spPr bwMode="auto">
            <a:xfrm>
              <a:off x="394946" y="4887019"/>
              <a:ext cx="897611" cy="45408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-3639312" y="4913295"/>
              <a:ext cx="2471991" cy="1420561"/>
              <a:chOff x="-3627667" y="4913295"/>
              <a:chExt cx="2471991" cy="1420561"/>
            </a:xfrm>
          </p:grpSpPr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-3627667" y="5296555"/>
                <a:ext cx="1574380" cy="1037301"/>
              </a:xfrm>
              <a:custGeom>
                <a:avLst/>
                <a:gdLst>
                  <a:gd name="T0" fmla="*/ 24 w 1326"/>
                  <a:gd name="T1" fmla="*/ 162 h 1494"/>
                  <a:gd name="T2" fmla="*/ 54 w 1326"/>
                  <a:gd name="T3" fmla="*/ 252 h 1494"/>
                  <a:gd name="T4" fmla="*/ 84 w 1326"/>
                  <a:gd name="T5" fmla="*/ 348 h 1494"/>
                  <a:gd name="T6" fmla="*/ 114 w 1326"/>
                  <a:gd name="T7" fmla="*/ 444 h 1494"/>
                  <a:gd name="T8" fmla="*/ 150 w 1326"/>
                  <a:gd name="T9" fmla="*/ 540 h 1494"/>
                  <a:gd name="T10" fmla="*/ 180 w 1326"/>
                  <a:gd name="T11" fmla="*/ 636 h 1494"/>
                  <a:gd name="T12" fmla="*/ 210 w 1326"/>
                  <a:gd name="T13" fmla="*/ 732 h 1494"/>
                  <a:gd name="T14" fmla="*/ 240 w 1326"/>
                  <a:gd name="T15" fmla="*/ 822 h 1494"/>
                  <a:gd name="T16" fmla="*/ 270 w 1326"/>
                  <a:gd name="T17" fmla="*/ 912 h 1494"/>
                  <a:gd name="T18" fmla="*/ 306 w 1326"/>
                  <a:gd name="T19" fmla="*/ 996 h 1494"/>
                  <a:gd name="T20" fmla="*/ 336 w 1326"/>
                  <a:gd name="T21" fmla="*/ 1080 h 1494"/>
                  <a:gd name="T22" fmla="*/ 366 w 1326"/>
                  <a:gd name="T23" fmla="*/ 1152 h 1494"/>
                  <a:gd name="T24" fmla="*/ 396 w 1326"/>
                  <a:gd name="T25" fmla="*/ 1224 h 1494"/>
                  <a:gd name="T26" fmla="*/ 426 w 1326"/>
                  <a:gd name="T27" fmla="*/ 1284 h 1494"/>
                  <a:gd name="T28" fmla="*/ 462 w 1326"/>
                  <a:gd name="T29" fmla="*/ 1338 h 1494"/>
                  <a:gd name="T30" fmla="*/ 492 w 1326"/>
                  <a:gd name="T31" fmla="*/ 1386 h 1494"/>
                  <a:gd name="T32" fmla="*/ 522 w 1326"/>
                  <a:gd name="T33" fmla="*/ 1428 h 1494"/>
                  <a:gd name="T34" fmla="*/ 552 w 1326"/>
                  <a:gd name="T35" fmla="*/ 1458 h 1494"/>
                  <a:gd name="T36" fmla="*/ 582 w 1326"/>
                  <a:gd name="T37" fmla="*/ 1482 h 1494"/>
                  <a:gd name="T38" fmla="*/ 618 w 1326"/>
                  <a:gd name="T39" fmla="*/ 1494 h 1494"/>
                  <a:gd name="T40" fmla="*/ 648 w 1326"/>
                  <a:gd name="T41" fmla="*/ 1494 h 1494"/>
                  <a:gd name="T42" fmla="*/ 678 w 1326"/>
                  <a:gd name="T43" fmla="*/ 1494 h 1494"/>
                  <a:gd name="T44" fmla="*/ 708 w 1326"/>
                  <a:gd name="T45" fmla="*/ 1476 h 1494"/>
                  <a:gd name="T46" fmla="*/ 738 w 1326"/>
                  <a:gd name="T47" fmla="*/ 1452 h 1494"/>
                  <a:gd name="T48" fmla="*/ 774 w 1326"/>
                  <a:gd name="T49" fmla="*/ 1422 h 1494"/>
                  <a:gd name="T50" fmla="*/ 804 w 1326"/>
                  <a:gd name="T51" fmla="*/ 1380 h 1494"/>
                  <a:gd name="T52" fmla="*/ 834 w 1326"/>
                  <a:gd name="T53" fmla="*/ 1332 h 1494"/>
                  <a:gd name="T54" fmla="*/ 864 w 1326"/>
                  <a:gd name="T55" fmla="*/ 1278 h 1494"/>
                  <a:gd name="T56" fmla="*/ 900 w 1326"/>
                  <a:gd name="T57" fmla="*/ 1212 h 1494"/>
                  <a:gd name="T58" fmla="*/ 930 w 1326"/>
                  <a:gd name="T59" fmla="*/ 1146 h 1494"/>
                  <a:gd name="T60" fmla="*/ 960 w 1326"/>
                  <a:gd name="T61" fmla="*/ 1068 h 1494"/>
                  <a:gd name="T62" fmla="*/ 990 w 1326"/>
                  <a:gd name="T63" fmla="*/ 990 h 1494"/>
                  <a:gd name="T64" fmla="*/ 1020 w 1326"/>
                  <a:gd name="T65" fmla="*/ 900 h 1494"/>
                  <a:gd name="T66" fmla="*/ 1056 w 1326"/>
                  <a:gd name="T67" fmla="*/ 810 h 1494"/>
                  <a:gd name="T68" fmla="*/ 1086 w 1326"/>
                  <a:gd name="T69" fmla="*/ 720 h 1494"/>
                  <a:gd name="T70" fmla="*/ 1116 w 1326"/>
                  <a:gd name="T71" fmla="*/ 624 h 1494"/>
                  <a:gd name="T72" fmla="*/ 1146 w 1326"/>
                  <a:gd name="T73" fmla="*/ 528 h 1494"/>
                  <a:gd name="T74" fmla="*/ 1176 w 1326"/>
                  <a:gd name="T75" fmla="*/ 432 h 1494"/>
                  <a:gd name="T76" fmla="*/ 1212 w 1326"/>
                  <a:gd name="T77" fmla="*/ 336 h 1494"/>
                  <a:gd name="T78" fmla="*/ 1242 w 1326"/>
                  <a:gd name="T79" fmla="*/ 240 h 1494"/>
                  <a:gd name="T80" fmla="*/ 1272 w 1326"/>
                  <a:gd name="T81" fmla="*/ 150 h 1494"/>
                  <a:gd name="T82" fmla="*/ 1302 w 1326"/>
                  <a:gd name="T83" fmla="*/ 6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26" h="1494">
                    <a:moveTo>
                      <a:pt x="0" y="102"/>
                    </a:moveTo>
                    <a:lnTo>
                      <a:pt x="12" y="132"/>
                    </a:lnTo>
                    <a:lnTo>
                      <a:pt x="24" y="162"/>
                    </a:lnTo>
                    <a:lnTo>
                      <a:pt x="30" y="192"/>
                    </a:lnTo>
                    <a:lnTo>
                      <a:pt x="42" y="222"/>
                    </a:lnTo>
                    <a:lnTo>
                      <a:pt x="54" y="252"/>
                    </a:lnTo>
                    <a:lnTo>
                      <a:pt x="66" y="282"/>
                    </a:lnTo>
                    <a:lnTo>
                      <a:pt x="72" y="318"/>
                    </a:lnTo>
                    <a:lnTo>
                      <a:pt x="84" y="348"/>
                    </a:lnTo>
                    <a:lnTo>
                      <a:pt x="96" y="378"/>
                    </a:lnTo>
                    <a:lnTo>
                      <a:pt x="108" y="414"/>
                    </a:lnTo>
                    <a:lnTo>
                      <a:pt x="114" y="444"/>
                    </a:lnTo>
                    <a:lnTo>
                      <a:pt x="126" y="480"/>
                    </a:lnTo>
                    <a:lnTo>
                      <a:pt x="138" y="510"/>
                    </a:lnTo>
                    <a:lnTo>
                      <a:pt x="150" y="540"/>
                    </a:lnTo>
                    <a:lnTo>
                      <a:pt x="156" y="576"/>
                    </a:lnTo>
                    <a:lnTo>
                      <a:pt x="168" y="606"/>
                    </a:lnTo>
                    <a:lnTo>
                      <a:pt x="180" y="636"/>
                    </a:lnTo>
                    <a:lnTo>
                      <a:pt x="186" y="672"/>
                    </a:lnTo>
                    <a:lnTo>
                      <a:pt x="198" y="702"/>
                    </a:lnTo>
                    <a:lnTo>
                      <a:pt x="210" y="732"/>
                    </a:lnTo>
                    <a:lnTo>
                      <a:pt x="222" y="762"/>
                    </a:lnTo>
                    <a:lnTo>
                      <a:pt x="228" y="792"/>
                    </a:lnTo>
                    <a:lnTo>
                      <a:pt x="240" y="822"/>
                    </a:lnTo>
                    <a:lnTo>
                      <a:pt x="252" y="852"/>
                    </a:lnTo>
                    <a:lnTo>
                      <a:pt x="264" y="882"/>
                    </a:lnTo>
                    <a:lnTo>
                      <a:pt x="270" y="912"/>
                    </a:lnTo>
                    <a:lnTo>
                      <a:pt x="282" y="942"/>
                    </a:lnTo>
                    <a:lnTo>
                      <a:pt x="294" y="972"/>
                    </a:lnTo>
                    <a:lnTo>
                      <a:pt x="306" y="996"/>
                    </a:lnTo>
                    <a:lnTo>
                      <a:pt x="312" y="1026"/>
                    </a:lnTo>
                    <a:lnTo>
                      <a:pt x="324" y="1050"/>
                    </a:lnTo>
                    <a:lnTo>
                      <a:pt x="336" y="1080"/>
                    </a:lnTo>
                    <a:lnTo>
                      <a:pt x="348" y="1104"/>
                    </a:lnTo>
                    <a:lnTo>
                      <a:pt x="354" y="1128"/>
                    </a:lnTo>
                    <a:lnTo>
                      <a:pt x="366" y="1152"/>
                    </a:lnTo>
                    <a:lnTo>
                      <a:pt x="378" y="1176"/>
                    </a:lnTo>
                    <a:lnTo>
                      <a:pt x="384" y="1200"/>
                    </a:lnTo>
                    <a:lnTo>
                      <a:pt x="396" y="1224"/>
                    </a:lnTo>
                    <a:lnTo>
                      <a:pt x="408" y="1242"/>
                    </a:lnTo>
                    <a:lnTo>
                      <a:pt x="420" y="1266"/>
                    </a:lnTo>
                    <a:lnTo>
                      <a:pt x="426" y="1284"/>
                    </a:lnTo>
                    <a:lnTo>
                      <a:pt x="438" y="1302"/>
                    </a:lnTo>
                    <a:lnTo>
                      <a:pt x="450" y="1326"/>
                    </a:lnTo>
                    <a:lnTo>
                      <a:pt x="462" y="1338"/>
                    </a:lnTo>
                    <a:lnTo>
                      <a:pt x="468" y="1356"/>
                    </a:lnTo>
                    <a:lnTo>
                      <a:pt x="480" y="1374"/>
                    </a:lnTo>
                    <a:lnTo>
                      <a:pt x="492" y="1386"/>
                    </a:lnTo>
                    <a:lnTo>
                      <a:pt x="504" y="1404"/>
                    </a:lnTo>
                    <a:lnTo>
                      <a:pt x="510" y="1416"/>
                    </a:lnTo>
                    <a:lnTo>
                      <a:pt x="522" y="1428"/>
                    </a:lnTo>
                    <a:lnTo>
                      <a:pt x="534" y="1440"/>
                    </a:lnTo>
                    <a:lnTo>
                      <a:pt x="546" y="1446"/>
                    </a:lnTo>
                    <a:lnTo>
                      <a:pt x="552" y="1458"/>
                    </a:lnTo>
                    <a:lnTo>
                      <a:pt x="564" y="1464"/>
                    </a:lnTo>
                    <a:lnTo>
                      <a:pt x="576" y="1476"/>
                    </a:lnTo>
                    <a:lnTo>
                      <a:pt x="582" y="1482"/>
                    </a:lnTo>
                    <a:lnTo>
                      <a:pt x="594" y="1488"/>
                    </a:lnTo>
                    <a:lnTo>
                      <a:pt x="606" y="1488"/>
                    </a:lnTo>
                    <a:lnTo>
                      <a:pt x="618" y="1494"/>
                    </a:lnTo>
                    <a:lnTo>
                      <a:pt x="624" y="1494"/>
                    </a:lnTo>
                    <a:lnTo>
                      <a:pt x="636" y="1494"/>
                    </a:lnTo>
                    <a:lnTo>
                      <a:pt x="648" y="1494"/>
                    </a:lnTo>
                    <a:lnTo>
                      <a:pt x="660" y="1494"/>
                    </a:lnTo>
                    <a:lnTo>
                      <a:pt x="666" y="1494"/>
                    </a:lnTo>
                    <a:lnTo>
                      <a:pt x="678" y="1494"/>
                    </a:lnTo>
                    <a:lnTo>
                      <a:pt x="690" y="1488"/>
                    </a:lnTo>
                    <a:lnTo>
                      <a:pt x="702" y="1482"/>
                    </a:lnTo>
                    <a:lnTo>
                      <a:pt x="708" y="1476"/>
                    </a:lnTo>
                    <a:lnTo>
                      <a:pt x="720" y="1470"/>
                    </a:lnTo>
                    <a:lnTo>
                      <a:pt x="732" y="1464"/>
                    </a:lnTo>
                    <a:lnTo>
                      <a:pt x="738" y="1452"/>
                    </a:lnTo>
                    <a:lnTo>
                      <a:pt x="750" y="1446"/>
                    </a:lnTo>
                    <a:lnTo>
                      <a:pt x="762" y="1434"/>
                    </a:lnTo>
                    <a:lnTo>
                      <a:pt x="774" y="1422"/>
                    </a:lnTo>
                    <a:lnTo>
                      <a:pt x="780" y="1410"/>
                    </a:lnTo>
                    <a:lnTo>
                      <a:pt x="792" y="1398"/>
                    </a:lnTo>
                    <a:lnTo>
                      <a:pt x="804" y="1380"/>
                    </a:lnTo>
                    <a:lnTo>
                      <a:pt x="816" y="1368"/>
                    </a:lnTo>
                    <a:lnTo>
                      <a:pt x="822" y="1350"/>
                    </a:lnTo>
                    <a:lnTo>
                      <a:pt x="834" y="1332"/>
                    </a:lnTo>
                    <a:lnTo>
                      <a:pt x="846" y="1314"/>
                    </a:lnTo>
                    <a:lnTo>
                      <a:pt x="858" y="1296"/>
                    </a:lnTo>
                    <a:lnTo>
                      <a:pt x="864" y="1278"/>
                    </a:lnTo>
                    <a:lnTo>
                      <a:pt x="876" y="1260"/>
                    </a:lnTo>
                    <a:lnTo>
                      <a:pt x="888" y="1236"/>
                    </a:lnTo>
                    <a:lnTo>
                      <a:pt x="900" y="1212"/>
                    </a:lnTo>
                    <a:lnTo>
                      <a:pt x="906" y="1194"/>
                    </a:lnTo>
                    <a:lnTo>
                      <a:pt x="918" y="1170"/>
                    </a:lnTo>
                    <a:lnTo>
                      <a:pt x="930" y="1146"/>
                    </a:lnTo>
                    <a:lnTo>
                      <a:pt x="936" y="1122"/>
                    </a:lnTo>
                    <a:lnTo>
                      <a:pt x="948" y="1092"/>
                    </a:lnTo>
                    <a:lnTo>
                      <a:pt x="960" y="1068"/>
                    </a:lnTo>
                    <a:lnTo>
                      <a:pt x="972" y="1044"/>
                    </a:lnTo>
                    <a:lnTo>
                      <a:pt x="978" y="1014"/>
                    </a:lnTo>
                    <a:lnTo>
                      <a:pt x="990" y="990"/>
                    </a:lnTo>
                    <a:lnTo>
                      <a:pt x="1002" y="960"/>
                    </a:lnTo>
                    <a:lnTo>
                      <a:pt x="1014" y="930"/>
                    </a:lnTo>
                    <a:lnTo>
                      <a:pt x="1020" y="900"/>
                    </a:lnTo>
                    <a:lnTo>
                      <a:pt x="1032" y="870"/>
                    </a:lnTo>
                    <a:lnTo>
                      <a:pt x="1044" y="840"/>
                    </a:lnTo>
                    <a:lnTo>
                      <a:pt x="1056" y="810"/>
                    </a:lnTo>
                    <a:lnTo>
                      <a:pt x="1062" y="780"/>
                    </a:lnTo>
                    <a:lnTo>
                      <a:pt x="1074" y="750"/>
                    </a:lnTo>
                    <a:lnTo>
                      <a:pt x="1086" y="720"/>
                    </a:lnTo>
                    <a:lnTo>
                      <a:pt x="1098" y="690"/>
                    </a:lnTo>
                    <a:lnTo>
                      <a:pt x="1104" y="660"/>
                    </a:lnTo>
                    <a:lnTo>
                      <a:pt x="1116" y="624"/>
                    </a:lnTo>
                    <a:lnTo>
                      <a:pt x="1128" y="594"/>
                    </a:lnTo>
                    <a:lnTo>
                      <a:pt x="1134" y="564"/>
                    </a:lnTo>
                    <a:lnTo>
                      <a:pt x="1146" y="528"/>
                    </a:lnTo>
                    <a:lnTo>
                      <a:pt x="1158" y="498"/>
                    </a:lnTo>
                    <a:lnTo>
                      <a:pt x="1170" y="462"/>
                    </a:lnTo>
                    <a:lnTo>
                      <a:pt x="1176" y="432"/>
                    </a:lnTo>
                    <a:lnTo>
                      <a:pt x="1188" y="402"/>
                    </a:lnTo>
                    <a:lnTo>
                      <a:pt x="1200" y="366"/>
                    </a:lnTo>
                    <a:lnTo>
                      <a:pt x="1212" y="336"/>
                    </a:lnTo>
                    <a:lnTo>
                      <a:pt x="1218" y="306"/>
                    </a:lnTo>
                    <a:lnTo>
                      <a:pt x="1230" y="270"/>
                    </a:lnTo>
                    <a:lnTo>
                      <a:pt x="1242" y="240"/>
                    </a:lnTo>
                    <a:lnTo>
                      <a:pt x="1254" y="210"/>
                    </a:lnTo>
                    <a:lnTo>
                      <a:pt x="1260" y="180"/>
                    </a:lnTo>
                    <a:lnTo>
                      <a:pt x="1272" y="150"/>
                    </a:lnTo>
                    <a:lnTo>
                      <a:pt x="1284" y="120"/>
                    </a:lnTo>
                    <a:lnTo>
                      <a:pt x="1296" y="90"/>
                    </a:lnTo>
                    <a:lnTo>
                      <a:pt x="1302" y="60"/>
                    </a:lnTo>
                    <a:lnTo>
                      <a:pt x="1314" y="30"/>
                    </a:lnTo>
                    <a:lnTo>
                      <a:pt x="1326" y="0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-2053287" y="4913295"/>
                <a:ext cx="897611" cy="454080"/>
              </a:xfrm>
              <a:custGeom>
                <a:avLst/>
                <a:gdLst>
                  <a:gd name="T0" fmla="*/ 6 w 756"/>
                  <a:gd name="T1" fmla="*/ 522 h 654"/>
                  <a:gd name="T2" fmla="*/ 30 w 756"/>
                  <a:gd name="T3" fmla="*/ 468 h 654"/>
                  <a:gd name="T4" fmla="*/ 48 w 756"/>
                  <a:gd name="T5" fmla="*/ 414 h 654"/>
                  <a:gd name="T6" fmla="*/ 72 w 756"/>
                  <a:gd name="T7" fmla="*/ 366 h 654"/>
                  <a:gd name="T8" fmla="*/ 90 w 756"/>
                  <a:gd name="T9" fmla="*/ 318 h 654"/>
                  <a:gd name="T10" fmla="*/ 114 w 756"/>
                  <a:gd name="T11" fmla="*/ 270 h 654"/>
                  <a:gd name="T12" fmla="*/ 132 w 756"/>
                  <a:gd name="T13" fmla="*/ 228 h 654"/>
                  <a:gd name="T14" fmla="*/ 156 w 756"/>
                  <a:gd name="T15" fmla="*/ 192 h 654"/>
                  <a:gd name="T16" fmla="*/ 174 w 756"/>
                  <a:gd name="T17" fmla="*/ 156 h 654"/>
                  <a:gd name="T18" fmla="*/ 198 w 756"/>
                  <a:gd name="T19" fmla="*/ 120 h 654"/>
                  <a:gd name="T20" fmla="*/ 216 w 756"/>
                  <a:gd name="T21" fmla="*/ 90 h 654"/>
                  <a:gd name="T22" fmla="*/ 240 w 756"/>
                  <a:gd name="T23" fmla="*/ 66 h 654"/>
                  <a:gd name="T24" fmla="*/ 258 w 756"/>
                  <a:gd name="T25" fmla="*/ 48 h 654"/>
                  <a:gd name="T26" fmla="*/ 282 w 756"/>
                  <a:gd name="T27" fmla="*/ 30 h 654"/>
                  <a:gd name="T28" fmla="*/ 300 w 756"/>
                  <a:gd name="T29" fmla="*/ 12 h 654"/>
                  <a:gd name="T30" fmla="*/ 324 w 756"/>
                  <a:gd name="T31" fmla="*/ 6 h 654"/>
                  <a:gd name="T32" fmla="*/ 342 w 756"/>
                  <a:gd name="T33" fmla="*/ 0 h 654"/>
                  <a:gd name="T34" fmla="*/ 360 w 756"/>
                  <a:gd name="T35" fmla="*/ 0 h 654"/>
                  <a:gd name="T36" fmla="*/ 384 w 756"/>
                  <a:gd name="T37" fmla="*/ 0 h 654"/>
                  <a:gd name="T38" fmla="*/ 402 w 756"/>
                  <a:gd name="T39" fmla="*/ 6 h 654"/>
                  <a:gd name="T40" fmla="*/ 426 w 756"/>
                  <a:gd name="T41" fmla="*/ 18 h 654"/>
                  <a:gd name="T42" fmla="*/ 444 w 756"/>
                  <a:gd name="T43" fmla="*/ 30 h 654"/>
                  <a:gd name="T44" fmla="*/ 468 w 756"/>
                  <a:gd name="T45" fmla="*/ 48 h 654"/>
                  <a:gd name="T46" fmla="*/ 486 w 756"/>
                  <a:gd name="T47" fmla="*/ 72 h 654"/>
                  <a:gd name="T48" fmla="*/ 510 w 756"/>
                  <a:gd name="T49" fmla="*/ 96 h 654"/>
                  <a:gd name="T50" fmla="*/ 528 w 756"/>
                  <a:gd name="T51" fmla="*/ 126 h 654"/>
                  <a:gd name="T52" fmla="*/ 552 w 756"/>
                  <a:gd name="T53" fmla="*/ 162 h 654"/>
                  <a:gd name="T54" fmla="*/ 570 w 756"/>
                  <a:gd name="T55" fmla="*/ 198 h 654"/>
                  <a:gd name="T56" fmla="*/ 594 w 756"/>
                  <a:gd name="T57" fmla="*/ 234 h 654"/>
                  <a:gd name="T58" fmla="*/ 612 w 756"/>
                  <a:gd name="T59" fmla="*/ 282 h 654"/>
                  <a:gd name="T60" fmla="*/ 636 w 756"/>
                  <a:gd name="T61" fmla="*/ 324 h 654"/>
                  <a:gd name="T62" fmla="*/ 654 w 756"/>
                  <a:gd name="T63" fmla="*/ 372 h 654"/>
                  <a:gd name="T64" fmla="*/ 678 w 756"/>
                  <a:gd name="T65" fmla="*/ 426 h 654"/>
                  <a:gd name="T66" fmla="*/ 696 w 756"/>
                  <a:gd name="T67" fmla="*/ 480 h 654"/>
                  <a:gd name="T68" fmla="*/ 714 w 756"/>
                  <a:gd name="T69" fmla="*/ 534 h 654"/>
                  <a:gd name="T70" fmla="*/ 738 w 756"/>
                  <a:gd name="T71" fmla="*/ 594 h 654"/>
                  <a:gd name="T72" fmla="*/ 756 w 756"/>
                  <a:gd name="T73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6" h="654">
                    <a:moveTo>
                      <a:pt x="0" y="552"/>
                    </a:moveTo>
                    <a:lnTo>
                      <a:pt x="6" y="522"/>
                    </a:lnTo>
                    <a:lnTo>
                      <a:pt x="18" y="498"/>
                    </a:lnTo>
                    <a:lnTo>
                      <a:pt x="30" y="468"/>
                    </a:lnTo>
                    <a:lnTo>
                      <a:pt x="42" y="444"/>
                    </a:lnTo>
                    <a:lnTo>
                      <a:pt x="48" y="414"/>
                    </a:lnTo>
                    <a:lnTo>
                      <a:pt x="60" y="390"/>
                    </a:lnTo>
                    <a:lnTo>
                      <a:pt x="72" y="366"/>
                    </a:lnTo>
                    <a:lnTo>
                      <a:pt x="84" y="342"/>
                    </a:lnTo>
                    <a:lnTo>
                      <a:pt x="90" y="318"/>
                    </a:lnTo>
                    <a:lnTo>
                      <a:pt x="102" y="294"/>
                    </a:lnTo>
                    <a:lnTo>
                      <a:pt x="114" y="270"/>
                    </a:lnTo>
                    <a:lnTo>
                      <a:pt x="126" y="252"/>
                    </a:lnTo>
                    <a:lnTo>
                      <a:pt x="132" y="228"/>
                    </a:lnTo>
                    <a:lnTo>
                      <a:pt x="144" y="210"/>
                    </a:lnTo>
                    <a:lnTo>
                      <a:pt x="156" y="192"/>
                    </a:lnTo>
                    <a:lnTo>
                      <a:pt x="162" y="168"/>
                    </a:lnTo>
                    <a:lnTo>
                      <a:pt x="174" y="156"/>
                    </a:lnTo>
                    <a:lnTo>
                      <a:pt x="186" y="138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16" y="90"/>
                    </a:lnTo>
                    <a:lnTo>
                      <a:pt x="228" y="78"/>
                    </a:lnTo>
                    <a:lnTo>
                      <a:pt x="240" y="66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0" y="36"/>
                    </a:lnTo>
                    <a:lnTo>
                      <a:pt x="282" y="30"/>
                    </a:lnTo>
                    <a:lnTo>
                      <a:pt x="288" y="18"/>
                    </a:lnTo>
                    <a:lnTo>
                      <a:pt x="300" y="12"/>
                    </a:lnTo>
                    <a:lnTo>
                      <a:pt x="312" y="6"/>
                    </a:lnTo>
                    <a:lnTo>
                      <a:pt x="324" y="6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96" y="0"/>
                    </a:lnTo>
                    <a:lnTo>
                      <a:pt x="402" y="6"/>
                    </a:lnTo>
                    <a:lnTo>
                      <a:pt x="414" y="12"/>
                    </a:lnTo>
                    <a:lnTo>
                      <a:pt x="426" y="18"/>
                    </a:lnTo>
                    <a:lnTo>
                      <a:pt x="438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8" y="48"/>
                    </a:lnTo>
                    <a:lnTo>
                      <a:pt x="480" y="60"/>
                    </a:lnTo>
                    <a:lnTo>
                      <a:pt x="486" y="72"/>
                    </a:lnTo>
                    <a:lnTo>
                      <a:pt x="498" y="84"/>
                    </a:lnTo>
                    <a:lnTo>
                      <a:pt x="510" y="96"/>
                    </a:lnTo>
                    <a:lnTo>
                      <a:pt x="522" y="114"/>
                    </a:lnTo>
                    <a:lnTo>
                      <a:pt x="528" y="126"/>
                    </a:lnTo>
                    <a:lnTo>
                      <a:pt x="540" y="144"/>
                    </a:lnTo>
                    <a:lnTo>
                      <a:pt x="552" y="162"/>
                    </a:lnTo>
                    <a:lnTo>
                      <a:pt x="558" y="180"/>
                    </a:lnTo>
                    <a:lnTo>
                      <a:pt x="570" y="198"/>
                    </a:lnTo>
                    <a:lnTo>
                      <a:pt x="582" y="216"/>
                    </a:lnTo>
                    <a:lnTo>
                      <a:pt x="594" y="234"/>
                    </a:lnTo>
                    <a:lnTo>
                      <a:pt x="600" y="258"/>
                    </a:lnTo>
                    <a:lnTo>
                      <a:pt x="612" y="282"/>
                    </a:lnTo>
                    <a:lnTo>
                      <a:pt x="624" y="300"/>
                    </a:lnTo>
                    <a:lnTo>
                      <a:pt x="636" y="324"/>
                    </a:lnTo>
                    <a:lnTo>
                      <a:pt x="642" y="348"/>
                    </a:lnTo>
                    <a:lnTo>
                      <a:pt x="654" y="372"/>
                    </a:lnTo>
                    <a:lnTo>
                      <a:pt x="666" y="402"/>
                    </a:lnTo>
                    <a:lnTo>
                      <a:pt x="678" y="426"/>
                    </a:lnTo>
                    <a:lnTo>
                      <a:pt x="684" y="450"/>
                    </a:lnTo>
                    <a:lnTo>
                      <a:pt x="696" y="480"/>
                    </a:lnTo>
                    <a:lnTo>
                      <a:pt x="708" y="504"/>
                    </a:lnTo>
                    <a:lnTo>
                      <a:pt x="714" y="534"/>
                    </a:lnTo>
                    <a:lnTo>
                      <a:pt x="726" y="564"/>
                    </a:lnTo>
                    <a:lnTo>
                      <a:pt x="738" y="594"/>
                    </a:lnTo>
                    <a:lnTo>
                      <a:pt x="750" y="624"/>
                    </a:lnTo>
                    <a:lnTo>
                      <a:pt x="756" y="654"/>
                    </a:lnTo>
                  </a:path>
                </a:pathLst>
              </a:custGeom>
              <a:noFill/>
              <a:ln w="25400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99" name="TextBox 198"/>
          <p:cNvSpPr txBox="1"/>
          <p:nvPr/>
        </p:nvSpPr>
        <p:spPr>
          <a:xfrm>
            <a:off x="6675181" y="5715000"/>
            <a:ext cx="1249619" cy="369332"/>
          </a:xfrm>
          <a:prstGeom prst="rect">
            <a:avLst/>
          </a:prstGeom>
          <a:solidFill>
            <a:srgbClr val="262626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resultant</a:t>
            </a:r>
          </a:p>
        </p:txBody>
      </p:sp>
      <p:grpSp>
        <p:nvGrpSpPr>
          <p:cNvPr id="200" name="Group 199"/>
          <p:cNvGrpSpPr/>
          <p:nvPr/>
        </p:nvGrpSpPr>
        <p:grpSpPr>
          <a:xfrm flipH="1">
            <a:off x="2743200" y="1055614"/>
            <a:ext cx="647521" cy="315986"/>
            <a:chOff x="5850694" y="2819400"/>
            <a:chExt cx="2369816" cy="1277842"/>
          </a:xfrm>
        </p:grpSpPr>
        <p:sp>
          <p:nvSpPr>
            <p:cNvPr id="201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2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-1384005" y="4800600"/>
            <a:ext cx="2298405" cy="194455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352800" y="4810083"/>
            <a:ext cx="2430884" cy="14974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839710" y="4648200"/>
            <a:ext cx="0" cy="1636779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triangle"/>
          </a:ln>
          <a:effectLst/>
        </p:spPr>
      </p:cxnSp>
      <p:cxnSp>
        <p:nvCxnSpPr>
          <p:cNvPr id="50" name="Straight Arrow Connector 49"/>
          <p:cNvCxnSpPr/>
          <p:nvPr/>
        </p:nvCxnSpPr>
        <p:spPr>
          <a:xfrm>
            <a:off x="838200" y="6279966"/>
            <a:ext cx="2517443" cy="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triangle"/>
          </a:ln>
          <a:effectLst/>
        </p:spPr>
      </p:cxnSp>
      <p:sp>
        <p:nvSpPr>
          <p:cNvPr id="204" name="TextBox 203"/>
          <p:cNvSpPr txBox="1"/>
          <p:nvPr/>
        </p:nvSpPr>
        <p:spPr>
          <a:xfrm>
            <a:off x="2438400" y="6251661"/>
            <a:ext cx="12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244475" y="3733800"/>
            <a:ext cx="371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Sinusoid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5121275" y="3733800"/>
            <a:ext cx="371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err="1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Phasor</a:t>
            </a:r>
            <a:endParaRPr kumimoji="1" lang="en-US" sz="2400" dirty="0" smtClean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584448" y="4873752"/>
            <a:ext cx="2098296" cy="707886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Both Phase and  Amplitude Change</a:t>
            </a:r>
          </a:p>
        </p:txBody>
      </p:sp>
      <p:sp>
        <p:nvSpPr>
          <p:cNvPr id="157" name="Rectangle 2"/>
          <p:cNvSpPr txBox="1">
            <a:spLocks noChangeArrowheads="1"/>
          </p:cNvSpPr>
          <p:nvPr/>
        </p:nvSpPr>
        <p:spPr>
          <a:xfrm>
            <a:off x="-11159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Phasor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Light Transport: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Superposition</a:t>
            </a:r>
          </a:p>
        </p:txBody>
      </p:sp>
      <p:cxnSp>
        <p:nvCxnSpPr>
          <p:cNvPr id="196" name="Straight Arrow Connector 195"/>
          <p:cNvCxnSpPr/>
          <p:nvPr/>
        </p:nvCxnSpPr>
        <p:spPr>
          <a:xfrm flipH="1">
            <a:off x="6716905" y="5404410"/>
            <a:ext cx="296318" cy="538050"/>
          </a:xfrm>
          <a:prstGeom prst="straightConnector1">
            <a:avLst/>
          </a:prstGeom>
          <a:ln w="2540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/>
          <p:cNvGrpSpPr/>
          <p:nvPr/>
        </p:nvGrpSpPr>
        <p:grpSpPr>
          <a:xfrm rot="16200000">
            <a:off x="6676209" y="5461337"/>
            <a:ext cx="371664" cy="290273"/>
            <a:chOff x="6565591" y="5129695"/>
            <a:chExt cx="371664" cy="290273"/>
          </a:xfrm>
        </p:grpSpPr>
        <p:grpSp>
          <p:nvGrpSpPr>
            <p:cNvPr id="174" name="Group 173"/>
            <p:cNvGrpSpPr/>
            <p:nvPr/>
          </p:nvGrpSpPr>
          <p:grpSpPr>
            <a:xfrm>
              <a:off x="6565591" y="5129695"/>
              <a:ext cx="371664" cy="284414"/>
              <a:chOff x="6486353" y="5069059"/>
              <a:chExt cx="450902" cy="345050"/>
            </a:xfrm>
          </p:grpSpPr>
          <p:cxnSp>
            <p:nvCxnSpPr>
              <p:cNvPr id="160" name="Straight Arrow Connector 159"/>
              <p:cNvCxnSpPr/>
              <p:nvPr/>
            </p:nvCxnSpPr>
            <p:spPr>
              <a:xfrm flipH="1" flipV="1">
                <a:off x="6486353" y="5323042"/>
                <a:ext cx="450902" cy="88480"/>
              </a:xfrm>
              <a:prstGeom prst="straightConnector1">
                <a:avLst/>
              </a:prstGeom>
              <a:ln w="25400">
                <a:solidFill>
                  <a:srgbClr val="FF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H="1" flipV="1">
                <a:off x="6565591" y="5140335"/>
                <a:ext cx="369342" cy="271687"/>
              </a:xfrm>
              <a:prstGeom prst="straightConnector1">
                <a:avLst/>
              </a:prstGeom>
              <a:ln w="25400">
                <a:solidFill>
                  <a:srgbClr val="FF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 flipH="1" flipV="1">
                <a:off x="6629400" y="5069059"/>
                <a:ext cx="294218" cy="345050"/>
              </a:xfrm>
              <a:prstGeom prst="straightConnector1">
                <a:avLst/>
              </a:prstGeom>
              <a:ln w="25400">
                <a:solidFill>
                  <a:srgbClr val="FF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flipH="1" flipV="1">
                <a:off x="6515781" y="5225279"/>
                <a:ext cx="421474" cy="185933"/>
              </a:xfrm>
              <a:prstGeom prst="straightConnector1">
                <a:avLst/>
              </a:prstGeom>
              <a:ln w="25400">
                <a:solidFill>
                  <a:srgbClr val="FF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0" name="Straight Arrow Connector 179"/>
            <p:cNvCxnSpPr/>
            <p:nvPr/>
          </p:nvCxnSpPr>
          <p:spPr>
            <a:xfrm flipH="1" flipV="1">
              <a:off x="6565591" y="5411721"/>
              <a:ext cx="364191" cy="8247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val 47"/>
          <p:cNvSpPr/>
          <p:nvPr/>
        </p:nvSpPr>
        <p:spPr>
          <a:xfrm>
            <a:off x="6035675" y="4440483"/>
            <a:ext cx="1960030" cy="1960317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0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6449E-6 L 0.10747 0.03517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7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5" grpId="0"/>
      <p:bldP spid="185" grpId="1"/>
      <p:bldP spid="186" grpId="0"/>
      <p:bldP spid="199" grpId="0" animBg="1"/>
      <p:bldP spid="156" grpId="0" animBg="1"/>
      <p:bldP spid="156" grpId="1" animBg="1"/>
      <p:bldP spid="1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c 11"/>
          <p:cNvSpPr/>
          <p:nvPr/>
        </p:nvSpPr>
        <p:spPr>
          <a:xfrm>
            <a:off x="7118102" y="2306777"/>
            <a:ext cx="1056176" cy="1058001"/>
          </a:xfrm>
          <a:prstGeom prst="arc">
            <a:avLst>
              <a:gd name="adj1" fmla="val 16019571"/>
              <a:gd name="adj2" fmla="val 17675093"/>
            </a:avLst>
          </a:prstGeom>
          <a:ln w="1270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5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Phase Change vs. Modulation Frequency</a:t>
            </a:r>
            <a:endParaRPr lang="en-US" sz="32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500187" y="3797689"/>
            <a:ext cx="458761" cy="0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371600" y="3711098"/>
            <a:ext cx="173736" cy="173182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519987" y="3711098"/>
            <a:ext cx="173736" cy="173182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770116" y="2141789"/>
            <a:ext cx="1376703" cy="1376905"/>
            <a:chOff x="5943600" y="4440483"/>
            <a:chExt cx="1960030" cy="1960317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457712" y="2139869"/>
            <a:ext cx="1511" cy="1380744"/>
            <a:chOff x="7461871" y="1383792"/>
            <a:chExt cx="2151" cy="1956816"/>
          </a:xfrm>
        </p:grpSpPr>
        <p:cxnSp>
          <p:nvCxnSpPr>
            <p:cNvPr id="78" name="Straight Arrow Connector 77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Oval 80"/>
          <p:cNvSpPr/>
          <p:nvPr/>
        </p:nvSpPr>
        <p:spPr>
          <a:xfrm>
            <a:off x="1421869" y="2793643"/>
            <a:ext cx="73196" cy="73196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6929097" y="2133600"/>
            <a:ext cx="1376703" cy="1376905"/>
            <a:chOff x="5943600" y="4440483"/>
            <a:chExt cx="1960030" cy="196031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9" name="Oval 88"/>
          <p:cNvSpPr/>
          <p:nvPr/>
        </p:nvSpPr>
        <p:spPr>
          <a:xfrm>
            <a:off x="7580850" y="2785454"/>
            <a:ext cx="73196" cy="73196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00187" y="3962400"/>
            <a:ext cx="6019800" cy="0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0285" y="3943290"/>
            <a:ext cx="2697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distance</a:t>
            </a:r>
            <a:r>
              <a:rPr kumimoji="1" lang="en-US" sz="2000" i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 d</a:t>
            </a:r>
          </a:p>
        </p:txBody>
      </p:sp>
      <p:grpSp>
        <p:nvGrpSpPr>
          <p:cNvPr id="86" name="Group 85"/>
          <p:cNvGrpSpPr/>
          <p:nvPr/>
        </p:nvGrpSpPr>
        <p:grpSpPr>
          <a:xfrm rot="1800000">
            <a:off x="7616693" y="2131680"/>
            <a:ext cx="1511" cy="1380744"/>
            <a:chOff x="7461871" y="1383792"/>
            <a:chExt cx="2151" cy="1956816"/>
          </a:xfrm>
        </p:grpSpPr>
        <p:cxnSp>
          <p:nvCxnSpPr>
            <p:cNvPr id="87" name="Straight Arrow Connector 86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150448" y="1988403"/>
                <a:ext cx="27445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sz="2000" dirty="0" smtClean="0">
                    <a:solidFill>
                      <a:srgbClr val="FFFFFF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modulation frequency</a:t>
                </a:r>
                <a14:m>
                  <m:oMath xmlns:m="http://schemas.openxmlformats.org/officeDocument/2006/math">
                    <m:r>
                      <a:rPr kumimoji="1" lang="en-US" sz="2000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kumimoji="1" lang="en-US" sz="20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endParaRPr kumimoji="1" lang="en-US" sz="2000" dirty="0" smtClean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448" y="1988403"/>
                <a:ext cx="2744533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2222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429000" y="4719935"/>
                <a:ext cx="1813712" cy="91050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sz="2800" i="1" smtClean="0">
                          <a:solidFill>
                            <a:srgbClr val="FFFFCC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kumimoji="1" lang="en-US" sz="2800" i="1" smtClean="0">
                          <a:solidFill>
                            <a:srgbClr val="FFFF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kumimoji="1" lang="en-US" sz="280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kumimoji="1" lang="en-US" sz="280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kumimoji="1" lang="en-US" sz="280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kumimoji="1" lang="en-US" sz="280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FFCC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719935"/>
                <a:ext cx="1813712" cy="9105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/>
          <p:cNvSpPr txBox="1"/>
          <p:nvPr/>
        </p:nvSpPr>
        <p:spPr>
          <a:xfrm>
            <a:off x="4947898" y="5277719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speed of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6571904" y="1676400"/>
                <a:ext cx="18471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sz="2000" dirty="0" smtClean="0">
                    <a:solidFill>
                      <a:srgbClr val="FFFFFF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phase change</a:t>
                </a:r>
                <a14:m>
                  <m:oMath xmlns:m="http://schemas.openxmlformats.org/officeDocument/2006/math">
                    <m:r>
                      <a:rPr kumimoji="1" lang="en-US" sz="2000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kumimoji="1" lang="en-US" sz="2000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endParaRPr kumimoji="1" lang="en-US" sz="2000" dirty="0" smtClean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904" y="1676400"/>
                <a:ext cx="1847172" cy="400110"/>
              </a:xfrm>
              <a:prstGeom prst="rect">
                <a:avLst/>
              </a:prstGeom>
              <a:blipFill rotWithShape="1">
                <a:blip r:embed="rId7"/>
                <a:stretch>
                  <a:fillRect l="-2970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 flipH="1">
            <a:off x="4854904" y="5481935"/>
            <a:ext cx="261220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7540560" y="2057400"/>
            <a:ext cx="153163" cy="385465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Arc 147"/>
          <p:cNvSpPr/>
          <p:nvPr/>
        </p:nvSpPr>
        <p:spPr>
          <a:xfrm>
            <a:off x="7118102" y="2306777"/>
            <a:ext cx="1056176" cy="1058001"/>
          </a:xfrm>
          <a:prstGeom prst="arc">
            <a:avLst>
              <a:gd name="adj1" fmla="val 16019571"/>
              <a:gd name="adj2" fmla="val 5579975"/>
            </a:avLst>
          </a:prstGeom>
          <a:ln w="1270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0" name="Straight Arrow Connector 149"/>
          <p:cNvCxnSpPr>
            <a:endCxn id="72" idx="2"/>
          </p:cNvCxnSpPr>
          <p:nvPr/>
        </p:nvCxnSpPr>
        <p:spPr>
          <a:xfrm>
            <a:off x="1729567" y="3797689"/>
            <a:ext cx="5790420" cy="0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846316" y="3548220"/>
            <a:ext cx="601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</a:t>
            </a:r>
            <a:endParaRPr kumimoji="1" lang="en-US" sz="2400" i="1" dirty="0" smtClean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7543800" y="3548220"/>
            <a:ext cx="601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</a:t>
            </a:r>
            <a:endParaRPr kumimoji="1" lang="en-US" sz="2400" i="1" dirty="0" smtClean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pic>
        <p:nvPicPr>
          <p:cNvPr id="6" name="sinusoid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197" t="1786" r="3058" b="2189"/>
          <a:stretch/>
        </p:blipFill>
        <p:spPr>
          <a:xfrm>
            <a:off x="3354167" y="1139952"/>
            <a:ext cx="2360833" cy="841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28600" y="5939135"/>
                <a:ext cx="86105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kumimoji="1" lang="en-US" sz="2400" i="1" smtClean="0">
                        <a:solidFill>
                          <a:srgbClr val="FFFF66"/>
                        </a:solidFill>
                        <a:latin typeface="Cambria Math"/>
                        <a:ea typeface="Cambria Math"/>
                      </a:rPr>
                      <m:t>𝜑</m:t>
                    </m:r>
                    <m:r>
                      <a:rPr kumimoji="1" lang="en-US" sz="2400" i="1" smtClean="0">
                        <a:solidFill>
                          <a:srgbClr val="FFFF66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kumimoji="1" lang="en-US" sz="2400" dirty="0" smtClean="0">
                    <a:solidFill>
                      <a:srgbClr val="FFFF66"/>
                    </a:solidFill>
                    <a:latin typeface="Calibri" pitchFamily="34" charset="0"/>
                    <a:cs typeface="Calibri" pitchFamily="34" charset="0"/>
                  </a:rPr>
                  <a:t> is proportional to both </a:t>
                </a:r>
                <a:r>
                  <a:rPr kumimoji="1" lang="en-US" sz="2400" i="1" dirty="0" smtClean="0">
                    <a:solidFill>
                      <a:srgbClr val="FFFF66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rPr>
                  <a:t>d</a:t>
                </a:r>
                <a:r>
                  <a:rPr kumimoji="1" lang="en-US" sz="2400" dirty="0" smtClean="0">
                    <a:solidFill>
                      <a:srgbClr val="FFFF66"/>
                    </a:solidFill>
                    <a:latin typeface="Calibri" pitchFamily="34" charset="0"/>
                    <a:cs typeface="Calibri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sz="2400" i="1">
                        <a:solidFill>
                          <a:srgbClr val="FFFF66"/>
                        </a:solidFill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endParaRPr kumimoji="1" lang="en-US" sz="2400" dirty="0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939135"/>
                <a:ext cx="8610599" cy="461665"/>
              </a:xfrm>
              <a:prstGeom prst="rect">
                <a:avLst/>
              </a:prstGeom>
              <a:blipFill rotWithShape="1">
                <a:blip r:embed="rId9"/>
                <a:stretch>
                  <a:fillRect t="-1315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81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32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2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89" grpId="0" animBg="1"/>
      <p:bldP spid="23" grpId="0"/>
      <p:bldP spid="24" grpId="0"/>
      <p:bldP spid="139" grpId="0"/>
      <p:bldP spid="140" grpId="0"/>
      <p:bldP spid="148" grpId="0" animBg="1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Connector 121"/>
          <p:cNvCxnSpPr/>
          <p:nvPr/>
        </p:nvCxnSpPr>
        <p:spPr>
          <a:xfrm>
            <a:off x="6175098" y="3073486"/>
            <a:ext cx="197540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7162798" y="2095379"/>
            <a:ext cx="0" cy="1959803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LENOVO USER\Dropbox\ToFPaper\Talks\Code\CreatePhasors\Phasors\ImageInit000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44" y="1984248"/>
            <a:ext cx="2203704" cy="220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haso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3636" t="2222" r="15493" b="2164"/>
          <a:stretch/>
        </p:blipFill>
        <p:spPr>
          <a:xfrm>
            <a:off x="6099047" y="2029968"/>
            <a:ext cx="2069451" cy="2093976"/>
          </a:xfrm>
          <a:prstGeom prst="rect">
            <a:avLst/>
          </a:prstGeom>
        </p:spPr>
      </p:pic>
      <p:pic>
        <p:nvPicPr>
          <p:cNvPr id="3" name="sinusoids.wm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970" t="2431" r="3473" b="2789"/>
          <a:stretch/>
        </p:blipFill>
        <p:spPr>
          <a:xfrm rot="20820000">
            <a:off x="1520627" y="2021300"/>
            <a:ext cx="1188720" cy="585216"/>
          </a:xfrm>
          <a:prstGeom prst="rect">
            <a:avLst/>
          </a:prstGeom>
        </p:spPr>
      </p:pic>
      <p:sp>
        <p:nvSpPr>
          <p:cNvPr id="64" name="Freeform 63"/>
          <p:cNvSpPr/>
          <p:nvPr/>
        </p:nvSpPr>
        <p:spPr>
          <a:xfrm>
            <a:off x="3602979" y="2871566"/>
            <a:ext cx="365485" cy="1104667"/>
          </a:xfrm>
          <a:custGeom>
            <a:avLst/>
            <a:gdLst>
              <a:gd name="connsiteX0" fmla="*/ 0 w 231866"/>
              <a:gd name="connsiteY0" fmla="*/ 666205 h 666205"/>
              <a:gd name="connsiteX1" fmla="*/ 222069 w 231866"/>
              <a:gd name="connsiteY1" fmla="*/ 222068 h 666205"/>
              <a:gd name="connsiteX2" fmla="*/ 231866 w 231866"/>
              <a:gd name="connsiteY2" fmla="*/ 156754 h 666205"/>
              <a:gd name="connsiteX3" fmla="*/ 218803 w 231866"/>
              <a:gd name="connsiteY3" fmla="*/ 120831 h 666205"/>
              <a:gd name="connsiteX4" fmla="*/ 195943 w 231866"/>
              <a:gd name="connsiteY4" fmla="*/ 62048 h 666205"/>
              <a:gd name="connsiteX5" fmla="*/ 176349 w 231866"/>
              <a:gd name="connsiteY5" fmla="*/ 0 h 666205"/>
              <a:gd name="connsiteX6" fmla="*/ 0 w 231866"/>
              <a:gd name="connsiteY6" fmla="*/ 666205 h 66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866" h="666205">
                <a:moveTo>
                  <a:pt x="0" y="666205"/>
                </a:moveTo>
                <a:lnTo>
                  <a:pt x="222069" y="222068"/>
                </a:lnTo>
                <a:lnTo>
                  <a:pt x="231866" y="156754"/>
                </a:lnTo>
                <a:lnTo>
                  <a:pt x="218803" y="120831"/>
                </a:lnTo>
                <a:lnTo>
                  <a:pt x="195943" y="62048"/>
                </a:lnTo>
                <a:lnTo>
                  <a:pt x="176349" y="0"/>
                </a:lnTo>
                <a:lnTo>
                  <a:pt x="0" y="666205"/>
                </a:lnTo>
                <a:close/>
              </a:path>
            </a:pathLst>
          </a:custGeom>
          <a:solidFill>
            <a:srgbClr val="FFFF6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188720" y="2428865"/>
            <a:ext cx="2424553" cy="473586"/>
          </a:xfrm>
          <a:custGeom>
            <a:avLst/>
            <a:gdLst>
              <a:gd name="connsiteX0" fmla="*/ 0 w 1538151"/>
              <a:gd name="connsiteY0" fmla="*/ 300446 h 300446"/>
              <a:gd name="connsiteX1" fmla="*/ 1381397 w 1538151"/>
              <a:gd name="connsiteY1" fmla="*/ 0 h 300446"/>
              <a:gd name="connsiteX2" fmla="*/ 1436914 w 1538151"/>
              <a:gd name="connsiteY2" fmla="*/ 16329 h 300446"/>
              <a:gd name="connsiteX3" fmla="*/ 1472837 w 1538151"/>
              <a:gd name="connsiteY3" fmla="*/ 35923 h 300446"/>
              <a:gd name="connsiteX4" fmla="*/ 1512026 w 1538151"/>
              <a:gd name="connsiteY4" fmla="*/ 62049 h 300446"/>
              <a:gd name="connsiteX5" fmla="*/ 1538151 w 1538151"/>
              <a:gd name="connsiteY5" fmla="*/ 78377 h 300446"/>
              <a:gd name="connsiteX6" fmla="*/ 0 w 1538151"/>
              <a:gd name="connsiteY6" fmla="*/ 300446 h 30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8151" h="300446">
                <a:moveTo>
                  <a:pt x="0" y="300446"/>
                </a:moveTo>
                <a:lnTo>
                  <a:pt x="1381397" y="0"/>
                </a:lnTo>
                <a:lnTo>
                  <a:pt x="1436914" y="16329"/>
                </a:lnTo>
                <a:lnTo>
                  <a:pt x="1472837" y="35923"/>
                </a:lnTo>
                <a:lnTo>
                  <a:pt x="1512026" y="62049"/>
                </a:lnTo>
                <a:lnTo>
                  <a:pt x="1538151" y="78377"/>
                </a:lnTo>
                <a:lnTo>
                  <a:pt x="0" y="300446"/>
                </a:lnTo>
                <a:close/>
              </a:path>
            </a:pathLst>
          </a:custGeom>
          <a:solidFill>
            <a:srgbClr val="FFFF6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52401" y="4960203"/>
            <a:ext cx="8867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Local Smoothness of Light Transport 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[Nayar </a:t>
            </a:r>
            <a:r>
              <a:rPr lang="en-US" sz="2400" i="1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2006]</a:t>
            </a:r>
            <a:endParaRPr lang="en-US" sz="24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3342452" y="2404872"/>
            <a:ext cx="612573" cy="849366"/>
          </a:xfrm>
          <a:custGeom>
            <a:avLst/>
            <a:gdLst>
              <a:gd name="connsiteX0" fmla="*/ 339634 w 388620"/>
              <a:gd name="connsiteY0" fmla="*/ 323306 h 538843"/>
              <a:gd name="connsiteX1" fmla="*/ 163286 w 388620"/>
              <a:gd name="connsiteY1" fmla="*/ 78378 h 538843"/>
              <a:gd name="connsiteX2" fmla="*/ 104503 w 388620"/>
              <a:gd name="connsiteY2" fmla="*/ 32658 h 538843"/>
              <a:gd name="connsiteX3" fmla="*/ 0 w 388620"/>
              <a:gd name="connsiteY3" fmla="*/ 0 h 538843"/>
              <a:gd name="connsiteX4" fmla="*/ 378823 w 388620"/>
              <a:gd name="connsiteY4" fmla="*/ 538843 h 538843"/>
              <a:gd name="connsiteX5" fmla="*/ 388620 w 388620"/>
              <a:gd name="connsiteY5" fmla="*/ 437606 h 538843"/>
              <a:gd name="connsiteX6" fmla="*/ 339634 w 388620"/>
              <a:gd name="connsiteY6" fmla="*/ 323306 h 53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620" h="538843">
                <a:moveTo>
                  <a:pt x="339634" y="323306"/>
                </a:moveTo>
                <a:lnTo>
                  <a:pt x="163286" y="78378"/>
                </a:lnTo>
                <a:lnTo>
                  <a:pt x="104503" y="32658"/>
                </a:lnTo>
                <a:lnTo>
                  <a:pt x="0" y="0"/>
                </a:lnTo>
                <a:lnTo>
                  <a:pt x="378823" y="538843"/>
                </a:lnTo>
                <a:lnTo>
                  <a:pt x="388620" y="437606"/>
                </a:lnTo>
                <a:lnTo>
                  <a:pt x="339634" y="323306"/>
                </a:lnTo>
                <a:close/>
              </a:path>
            </a:pathLst>
          </a:custGeom>
          <a:solidFill>
            <a:srgbClr val="FFFF6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Interreflections vs. Modulation Frequency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6" name="Straight Arrow Connector 75"/>
          <p:cNvCxnSpPr>
            <a:endCxn id="81" idx="3"/>
          </p:cNvCxnSpPr>
          <p:nvPr/>
        </p:nvCxnSpPr>
        <p:spPr>
          <a:xfrm flipH="1" flipV="1">
            <a:off x="1297546" y="3472323"/>
            <a:ext cx="2330935" cy="422950"/>
          </a:xfrm>
          <a:prstGeom prst="straightConnector1">
            <a:avLst/>
          </a:prstGeom>
          <a:ln w="25400">
            <a:solidFill>
              <a:srgbClr val="FFFF6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491188" y="2481404"/>
            <a:ext cx="442726" cy="619317"/>
          </a:xfrm>
          <a:prstGeom prst="straightConnector1">
            <a:avLst/>
          </a:prstGeom>
          <a:ln w="25400">
            <a:solidFill>
              <a:srgbClr val="FFFF6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3609812" y="3073486"/>
            <a:ext cx="324104" cy="830349"/>
          </a:xfrm>
          <a:prstGeom prst="straightConnector1">
            <a:avLst/>
          </a:prstGeom>
          <a:ln w="25400">
            <a:solidFill>
              <a:srgbClr val="FFFF6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1246902" y="2486767"/>
            <a:ext cx="2281613" cy="418808"/>
          </a:xfrm>
          <a:prstGeom prst="straightConnector1">
            <a:avLst/>
          </a:prstGeom>
          <a:ln w="25400">
            <a:solidFill>
              <a:srgbClr val="FFFF6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3741255" y="3697624"/>
            <a:ext cx="1364145" cy="41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cene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7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 rot="2700000">
            <a:off x="7161713" y="2476072"/>
            <a:ext cx="2168" cy="1188720"/>
            <a:chOff x="7461871" y="1383792"/>
            <a:chExt cx="2151" cy="1956816"/>
          </a:xfrm>
        </p:grpSpPr>
        <p:cxnSp>
          <p:nvCxnSpPr>
            <p:cNvPr id="128" name="Straight Arrow Connector 127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5" name="Straight Arrow Connector 144"/>
          <p:cNvCxnSpPr/>
          <p:nvPr/>
        </p:nvCxnSpPr>
        <p:spPr>
          <a:xfrm>
            <a:off x="3648739" y="2559862"/>
            <a:ext cx="304282" cy="677908"/>
          </a:xfrm>
          <a:prstGeom prst="straightConnector1">
            <a:avLst/>
          </a:prstGeom>
          <a:ln w="25400">
            <a:solidFill>
              <a:srgbClr val="FFFF6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3618956" y="3221607"/>
            <a:ext cx="334065" cy="663696"/>
          </a:xfrm>
          <a:prstGeom prst="straightConnector1">
            <a:avLst/>
          </a:prstGeom>
          <a:ln w="25400">
            <a:solidFill>
              <a:srgbClr val="FFFF6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V="1">
            <a:off x="1229244" y="2559862"/>
            <a:ext cx="2445275" cy="345714"/>
          </a:xfrm>
          <a:prstGeom prst="straightConnector1">
            <a:avLst/>
          </a:prstGeom>
          <a:ln w="25400">
            <a:solidFill>
              <a:srgbClr val="FFFF6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 rot="3600000">
            <a:off x="7162880" y="2494820"/>
            <a:ext cx="2168" cy="1188720"/>
            <a:chOff x="7461871" y="1383792"/>
            <a:chExt cx="2151" cy="1956816"/>
          </a:xfrm>
        </p:grpSpPr>
        <p:cxnSp>
          <p:nvCxnSpPr>
            <p:cNvPr id="55" name="Straight Arrow Connector 54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 rot="20907257">
                <a:off x="1116179" y="1418635"/>
                <a:ext cx="1512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emitted signal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(frequency </a:t>
                </a:r>
                <a14:m>
                  <m:oMath xmlns:m="http://schemas.openxmlformats.org/officeDocument/2006/math">
                    <m:r>
                      <a:rPr kumimoji="1"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07257">
                <a:off x="1116179" y="1418635"/>
                <a:ext cx="1512594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3396" t="-3226" r="-339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793095" y="3361124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80" name="Rectangle 79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 rot="20922721">
            <a:off x="818989" y="2722368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83" name="Straight Connector 82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584966" y="3516570"/>
            <a:ext cx="1364145" cy="41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33400" y="2351274"/>
            <a:ext cx="1364145" cy="41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248400" y="1371600"/>
            <a:ext cx="1758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ea typeface="Cambria Math"/>
                <a:cs typeface="Calibri" pitchFamily="34" charset="0"/>
              </a:rPr>
              <a:t>sensor radiance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ea typeface="Cambria Math"/>
                <a:cs typeface="Calibri" pitchFamily="34" charset="0"/>
              </a:rPr>
              <a:t>(interreflections)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/>
              <p:cNvSpPr/>
              <p:nvPr/>
            </p:nvSpPr>
            <p:spPr>
              <a:xfrm>
                <a:off x="3628481" y="5114091"/>
                <a:ext cx="1862986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sz="2800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kumimoji="1" lang="en-US" sz="2800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kumimoji="1" lang="en-US" sz="2800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kumimoji="1" lang="en-US" sz="2800" i="1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n-US" sz="2800" dirty="0">
                  <a:solidFill>
                    <a:srgbClr val="FFFF66"/>
                  </a:solidFill>
                </a:endParaRPr>
              </a:p>
            </p:txBody>
          </p:sp>
        </mc:Choice>
        <mc:Fallback xmlns="">
          <p:sp>
            <p:nvSpPr>
              <p:cNvPr id="143" name="Rectangle 1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481" y="5114091"/>
                <a:ext cx="1862986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TextBox 143"/>
          <p:cNvSpPr txBox="1"/>
          <p:nvPr/>
        </p:nvSpPr>
        <p:spPr>
          <a:xfrm>
            <a:off x="2133600" y="4648200"/>
            <a:ext cx="3175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angular spread of phases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3871569" y="5031793"/>
            <a:ext cx="166911" cy="171893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7123176" y="3026664"/>
            <a:ext cx="91440" cy="91440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553200" y="2209800"/>
            <a:ext cx="108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66"/>
                </a:solidFill>
                <a:latin typeface="Calibri" pitchFamily="34" charset="0"/>
                <a:ea typeface="Cambria Math"/>
                <a:cs typeface="Calibri" pitchFamily="34" charset="0"/>
              </a:rPr>
              <a:t>resultant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452927" y="2994388"/>
                <a:ext cx="5486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kumimoji="1" lang="en-US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en-US" dirty="0">
                  <a:solidFill>
                    <a:srgbClr val="FFFF66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927" y="2994388"/>
                <a:ext cx="548675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H="1" flipV="1">
            <a:off x="7509895" y="2798915"/>
            <a:ext cx="161519" cy="195473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2043683" y="5029200"/>
            <a:ext cx="5032581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For High Temporal Frequency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Interreflection Component  is Constant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288218" y="3124200"/>
            <a:ext cx="1788982" cy="646331"/>
          </a:xfrm>
          <a:prstGeom prst="rect">
            <a:avLst/>
          </a:prstGeom>
          <a:solidFill>
            <a:srgbClr val="242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different phases same amplitude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22185" y="3200400"/>
            <a:ext cx="1493421" cy="400110"/>
          </a:xfrm>
          <a:prstGeom prst="rect">
            <a:avLst/>
          </a:prstGeom>
          <a:solidFill>
            <a:srgbClr val="242424"/>
          </a:solidFill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00"/>
                </a:solidFill>
                <a:latin typeface="Calibri" pitchFamily="34" charset="0"/>
                <a:ea typeface="Cambria Math"/>
                <a:cs typeface="Calibri" pitchFamily="34" charset="0"/>
              </a:rPr>
              <a:t>resultant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4390731"/>
            <a:ext cx="38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Increasing Modulation Frequency</a:t>
            </a:r>
            <a:endParaRPr lang="en-US" sz="200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309487" y="4390731"/>
            <a:ext cx="3682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Decreasing Resultant Amplitude</a:t>
            </a:r>
            <a:endParaRPr lang="en-US" sz="200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8" name="Arc 87"/>
          <p:cNvSpPr/>
          <p:nvPr/>
        </p:nvSpPr>
        <p:spPr>
          <a:xfrm>
            <a:off x="2423597" y="2392857"/>
            <a:ext cx="1542077" cy="1685767"/>
          </a:xfrm>
          <a:prstGeom prst="arc">
            <a:avLst>
              <a:gd name="adj1" fmla="val 16200000"/>
              <a:gd name="adj2" fmla="val 5431137"/>
            </a:avLst>
          </a:prstGeom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6175097" y="2079491"/>
            <a:ext cx="1975402" cy="197569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62" name="TextBox 61"/>
          <p:cNvSpPr txBox="1"/>
          <p:nvPr/>
        </p:nvSpPr>
        <p:spPr>
          <a:xfrm rot="21115972">
            <a:off x="1232541" y="2654576"/>
            <a:ext cx="254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different path lengths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66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5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19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5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5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19"/>
                            </p:stCondLst>
                            <p:childTnLst>
                              <p:par>
                                <p:cTn id="110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4" grpId="0" animBg="1"/>
      <p:bldP spid="57" grpId="0" animBg="1"/>
      <p:bldP spid="60" grpId="0"/>
      <p:bldP spid="60" grpId="1"/>
      <p:bldP spid="59" grpId="0" animBg="1"/>
      <p:bldP spid="143" grpId="0"/>
      <p:bldP spid="143" grpId="1"/>
      <p:bldP spid="144" grpId="0"/>
      <p:bldP spid="144" grpId="1"/>
      <p:bldP spid="130" grpId="0"/>
      <p:bldP spid="130" grpId="1"/>
      <p:bldP spid="13" grpId="0"/>
      <p:bldP spid="13" grpId="1"/>
      <p:bldP spid="151" grpId="0" animBg="1"/>
      <p:bldP spid="53" grpId="0" animBg="1"/>
      <p:bldP spid="53" grpId="1" animBg="1"/>
      <p:bldP spid="61" grpId="0" animBg="1"/>
      <p:bldP spid="61" grpId="1" animBg="1"/>
      <p:bldP spid="61" grpId="2" animBg="1"/>
      <p:bldP spid="2" grpId="0"/>
      <p:bldP spid="2" grpId="1"/>
      <p:bldP spid="63" grpId="0"/>
      <p:bldP spid="63" grpId="1"/>
      <p:bldP spid="6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5782011" y="3024367"/>
            <a:ext cx="2368296" cy="1069848"/>
            <a:chOff x="2595563" y="1733550"/>
            <a:chExt cx="4143375" cy="3248025"/>
          </a:xfrm>
        </p:grpSpPr>
        <p:sp>
          <p:nvSpPr>
            <p:cNvPr id="97" name="Freeform 85"/>
            <p:cNvSpPr>
              <a:spLocks/>
            </p:cNvSpPr>
            <p:nvPr/>
          </p:nvSpPr>
          <p:spPr bwMode="auto">
            <a:xfrm>
              <a:off x="2595563" y="1733550"/>
              <a:ext cx="628650" cy="3248025"/>
            </a:xfrm>
            <a:custGeom>
              <a:avLst/>
              <a:gdLst>
                <a:gd name="T0" fmla="*/ 6 w 396"/>
                <a:gd name="T1" fmla="*/ 384 h 2046"/>
                <a:gd name="T2" fmla="*/ 12 w 396"/>
                <a:gd name="T3" fmla="*/ 480 h 2046"/>
                <a:gd name="T4" fmla="*/ 24 w 396"/>
                <a:gd name="T5" fmla="*/ 618 h 2046"/>
                <a:gd name="T6" fmla="*/ 30 w 396"/>
                <a:gd name="T7" fmla="*/ 726 h 2046"/>
                <a:gd name="T8" fmla="*/ 42 w 396"/>
                <a:gd name="T9" fmla="*/ 876 h 2046"/>
                <a:gd name="T10" fmla="*/ 48 w 396"/>
                <a:gd name="T11" fmla="*/ 990 h 2046"/>
                <a:gd name="T12" fmla="*/ 60 w 396"/>
                <a:gd name="T13" fmla="*/ 1104 h 2046"/>
                <a:gd name="T14" fmla="*/ 66 w 396"/>
                <a:gd name="T15" fmla="*/ 1260 h 2046"/>
                <a:gd name="T16" fmla="*/ 78 w 396"/>
                <a:gd name="T17" fmla="*/ 1368 h 2046"/>
                <a:gd name="T18" fmla="*/ 84 w 396"/>
                <a:gd name="T19" fmla="*/ 1512 h 2046"/>
                <a:gd name="T20" fmla="*/ 96 w 396"/>
                <a:gd name="T21" fmla="*/ 1608 h 2046"/>
                <a:gd name="T22" fmla="*/ 102 w 396"/>
                <a:gd name="T23" fmla="*/ 1728 h 2046"/>
                <a:gd name="T24" fmla="*/ 114 w 396"/>
                <a:gd name="T25" fmla="*/ 1812 h 2046"/>
                <a:gd name="T26" fmla="*/ 120 w 396"/>
                <a:gd name="T27" fmla="*/ 1902 h 2046"/>
                <a:gd name="T28" fmla="*/ 132 w 396"/>
                <a:gd name="T29" fmla="*/ 1956 h 2046"/>
                <a:gd name="T30" fmla="*/ 138 w 396"/>
                <a:gd name="T31" fmla="*/ 2010 h 2046"/>
                <a:gd name="T32" fmla="*/ 150 w 396"/>
                <a:gd name="T33" fmla="*/ 2034 h 2046"/>
                <a:gd name="T34" fmla="*/ 162 w 396"/>
                <a:gd name="T35" fmla="*/ 2046 h 2046"/>
                <a:gd name="T36" fmla="*/ 174 w 396"/>
                <a:gd name="T37" fmla="*/ 2028 h 2046"/>
                <a:gd name="T38" fmla="*/ 186 w 396"/>
                <a:gd name="T39" fmla="*/ 1986 h 2046"/>
                <a:gd name="T40" fmla="*/ 192 w 396"/>
                <a:gd name="T41" fmla="*/ 1938 h 2046"/>
                <a:gd name="T42" fmla="*/ 204 w 396"/>
                <a:gd name="T43" fmla="*/ 1854 h 2046"/>
                <a:gd name="T44" fmla="*/ 210 w 396"/>
                <a:gd name="T45" fmla="*/ 1782 h 2046"/>
                <a:gd name="T46" fmla="*/ 222 w 396"/>
                <a:gd name="T47" fmla="*/ 1674 h 2046"/>
                <a:gd name="T48" fmla="*/ 228 w 396"/>
                <a:gd name="T49" fmla="*/ 1578 h 2046"/>
                <a:gd name="T50" fmla="*/ 240 w 396"/>
                <a:gd name="T51" fmla="*/ 1476 h 2046"/>
                <a:gd name="T52" fmla="*/ 246 w 396"/>
                <a:gd name="T53" fmla="*/ 1332 h 2046"/>
                <a:gd name="T54" fmla="*/ 258 w 396"/>
                <a:gd name="T55" fmla="*/ 1224 h 2046"/>
                <a:gd name="T56" fmla="*/ 264 w 396"/>
                <a:gd name="T57" fmla="*/ 1068 h 2046"/>
                <a:gd name="T58" fmla="*/ 276 w 396"/>
                <a:gd name="T59" fmla="*/ 954 h 2046"/>
                <a:gd name="T60" fmla="*/ 282 w 396"/>
                <a:gd name="T61" fmla="*/ 798 h 2046"/>
                <a:gd name="T62" fmla="*/ 294 w 396"/>
                <a:gd name="T63" fmla="*/ 690 h 2046"/>
                <a:gd name="T64" fmla="*/ 300 w 396"/>
                <a:gd name="T65" fmla="*/ 546 h 2046"/>
                <a:gd name="T66" fmla="*/ 312 w 396"/>
                <a:gd name="T67" fmla="*/ 444 h 2046"/>
                <a:gd name="T68" fmla="*/ 318 w 396"/>
                <a:gd name="T69" fmla="*/ 324 h 2046"/>
                <a:gd name="T70" fmla="*/ 330 w 396"/>
                <a:gd name="T71" fmla="*/ 246 h 2046"/>
                <a:gd name="T72" fmla="*/ 336 w 396"/>
                <a:gd name="T73" fmla="*/ 156 h 2046"/>
                <a:gd name="T74" fmla="*/ 348 w 396"/>
                <a:gd name="T75" fmla="*/ 96 h 2046"/>
                <a:gd name="T76" fmla="*/ 354 w 396"/>
                <a:gd name="T77" fmla="*/ 54 h 2046"/>
                <a:gd name="T78" fmla="*/ 366 w 396"/>
                <a:gd name="T79" fmla="*/ 12 h 2046"/>
                <a:gd name="T80" fmla="*/ 378 w 396"/>
                <a:gd name="T81" fmla="*/ 0 h 2046"/>
                <a:gd name="T82" fmla="*/ 390 w 396"/>
                <a:gd name="T83" fmla="*/ 18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324"/>
                  </a:moveTo>
                  <a:lnTo>
                    <a:pt x="0" y="354"/>
                  </a:lnTo>
                  <a:lnTo>
                    <a:pt x="6" y="384"/>
                  </a:lnTo>
                  <a:lnTo>
                    <a:pt x="6" y="414"/>
                  </a:lnTo>
                  <a:lnTo>
                    <a:pt x="12" y="444"/>
                  </a:lnTo>
                  <a:lnTo>
                    <a:pt x="12" y="480"/>
                  </a:lnTo>
                  <a:lnTo>
                    <a:pt x="18" y="510"/>
                  </a:lnTo>
                  <a:lnTo>
                    <a:pt x="18" y="582"/>
                  </a:lnTo>
                  <a:lnTo>
                    <a:pt x="24" y="618"/>
                  </a:lnTo>
                  <a:lnTo>
                    <a:pt x="24" y="654"/>
                  </a:lnTo>
                  <a:lnTo>
                    <a:pt x="30" y="690"/>
                  </a:lnTo>
                  <a:lnTo>
                    <a:pt x="30" y="726"/>
                  </a:lnTo>
                  <a:lnTo>
                    <a:pt x="36" y="762"/>
                  </a:lnTo>
                  <a:lnTo>
                    <a:pt x="36" y="840"/>
                  </a:lnTo>
                  <a:lnTo>
                    <a:pt x="42" y="876"/>
                  </a:lnTo>
                  <a:lnTo>
                    <a:pt x="42" y="912"/>
                  </a:lnTo>
                  <a:lnTo>
                    <a:pt x="48" y="954"/>
                  </a:lnTo>
                  <a:lnTo>
                    <a:pt x="48" y="990"/>
                  </a:lnTo>
                  <a:lnTo>
                    <a:pt x="54" y="1032"/>
                  </a:lnTo>
                  <a:lnTo>
                    <a:pt x="54" y="1068"/>
                  </a:lnTo>
                  <a:lnTo>
                    <a:pt x="60" y="1104"/>
                  </a:lnTo>
                  <a:lnTo>
                    <a:pt x="60" y="1182"/>
                  </a:lnTo>
                  <a:lnTo>
                    <a:pt x="66" y="1224"/>
                  </a:lnTo>
                  <a:lnTo>
                    <a:pt x="66" y="1260"/>
                  </a:lnTo>
                  <a:lnTo>
                    <a:pt x="72" y="1296"/>
                  </a:lnTo>
                  <a:lnTo>
                    <a:pt x="72" y="1332"/>
                  </a:lnTo>
                  <a:lnTo>
                    <a:pt x="78" y="1368"/>
                  </a:lnTo>
                  <a:lnTo>
                    <a:pt x="78" y="1440"/>
                  </a:lnTo>
                  <a:lnTo>
                    <a:pt x="84" y="1476"/>
                  </a:lnTo>
                  <a:lnTo>
                    <a:pt x="84" y="1512"/>
                  </a:lnTo>
                  <a:lnTo>
                    <a:pt x="90" y="1548"/>
                  </a:lnTo>
                  <a:lnTo>
                    <a:pt x="90" y="1578"/>
                  </a:lnTo>
                  <a:lnTo>
                    <a:pt x="96" y="1608"/>
                  </a:lnTo>
                  <a:lnTo>
                    <a:pt x="96" y="1674"/>
                  </a:lnTo>
                  <a:lnTo>
                    <a:pt x="102" y="1704"/>
                  </a:lnTo>
                  <a:lnTo>
                    <a:pt x="102" y="1728"/>
                  </a:lnTo>
                  <a:lnTo>
                    <a:pt x="108" y="1758"/>
                  </a:lnTo>
                  <a:lnTo>
                    <a:pt x="108" y="1782"/>
                  </a:lnTo>
                  <a:lnTo>
                    <a:pt x="114" y="1812"/>
                  </a:lnTo>
                  <a:lnTo>
                    <a:pt x="114" y="1836"/>
                  </a:lnTo>
                  <a:lnTo>
                    <a:pt x="120" y="1854"/>
                  </a:lnTo>
                  <a:lnTo>
                    <a:pt x="120" y="1902"/>
                  </a:lnTo>
                  <a:lnTo>
                    <a:pt x="126" y="1920"/>
                  </a:lnTo>
                  <a:lnTo>
                    <a:pt x="126" y="1938"/>
                  </a:lnTo>
                  <a:lnTo>
                    <a:pt x="132" y="1956"/>
                  </a:lnTo>
                  <a:lnTo>
                    <a:pt x="132" y="1968"/>
                  </a:lnTo>
                  <a:lnTo>
                    <a:pt x="138" y="1986"/>
                  </a:lnTo>
                  <a:lnTo>
                    <a:pt x="138" y="2010"/>
                  </a:lnTo>
                  <a:lnTo>
                    <a:pt x="144" y="2016"/>
                  </a:lnTo>
                  <a:lnTo>
                    <a:pt x="144" y="2028"/>
                  </a:lnTo>
                  <a:lnTo>
                    <a:pt x="150" y="2034"/>
                  </a:lnTo>
                  <a:lnTo>
                    <a:pt x="150" y="2040"/>
                  </a:lnTo>
                  <a:lnTo>
                    <a:pt x="156" y="2046"/>
                  </a:lnTo>
                  <a:lnTo>
                    <a:pt x="162" y="2046"/>
                  </a:lnTo>
                  <a:lnTo>
                    <a:pt x="168" y="2040"/>
                  </a:lnTo>
                  <a:lnTo>
                    <a:pt x="174" y="2034"/>
                  </a:lnTo>
                  <a:lnTo>
                    <a:pt x="174" y="2028"/>
                  </a:lnTo>
                  <a:lnTo>
                    <a:pt x="180" y="2016"/>
                  </a:lnTo>
                  <a:lnTo>
                    <a:pt x="180" y="1998"/>
                  </a:lnTo>
                  <a:lnTo>
                    <a:pt x="186" y="1986"/>
                  </a:lnTo>
                  <a:lnTo>
                    <a:pt x="186" y="1968"/>
                  </a:lnTo>
                  <a:lnTo>
                    <a:pt x="192" y="1956"/>
                  </a:lnTo>
                  <a:lnTo>
                    <a:pt x="192" y="1938"/>
                  </a:lnTo>
                  <a:lnTo>
                    <a:pt x="198" y="1920"/>
                  </a:lnTo>
                  <a:lnTo>
                    <a:pt x="198" y="1878"/>
                  </a:lnTo>
                  <a:lnTo>
                    <a:pt x="204" y="1854"/>
                  </a:lnTo>
                  <a:lnTo>
                    <a:pt x="204" y="1836"/>
                  </a:lnTo>
                  <a:lnTo>
                    <a:pt x="210" y="1812"/>
                  </a:lnTo>
                  <a:lnTo>
                    <a:pt x="210" y="1782"/>
                  </a:lnTo>
                  <a:lnTo>
                    <a:pt x="216" y="1758"/>
                  </a:lnTo>
                  <a:lnTo>
                    <a:pt x="216" y="1704"/>
                  </a:lnTo>
                  <a:lnTo>
                    <a:pt x="222" y="1674"/>
                  </a:lnTo>
                  <a:lnTo>
                    <a:pt x="222" y="1644"/>
                  </a:lnTo>
                  <a:lnTo>
                    <a:pt x="228" y="1608"/>
                  </a:lnTo>
                  <a:lnTo>
                    <a:pt x="228" y="1578"/>
                  </a:lnTo>
                  <a:lnTo>
                    <a:pt x="234" y="1548"/>
                  </a:lnTo>
                  <a:lnTo>
                    <a:pt x="234" y="1512"/>
                  </a:lnTo>
                  <a:lnTo>
                    <a:pt x="240" y="1476"/>
                  </a:lnTo>
                  <a:lnTo>
                    <a:pt x="240" y="1404"/>
                  </a:lnTo>
                  <a:lnTo>
                    <a:pt x="246" y="1368"/>
                  </a:lnTo>
                  <a:lnTo>
                    <a:pt x="246" y="1332"/>
                  </a:lnTo>
                  <a:lnTo>
                    <a:pt x="252" y="1296"/>
                  </a:lnTo>
                  <a:lnTo>
                    <a:pt x="252" y="1260"/>
                  </a:lnTo>
                  <a:lnTo>
                    <a:pt x="258" y="1224"/>
                  </a:lnTo>
                  <a:lnTo>
                    <a:pt x="258" y="1146"/>
                  </a:lnTo>
                  <a:lnTo>
                    <a:pt x="264" y="1104"/>
                  </a:lnTo>
                  <a:lnTo>
                    <a:pt x="264" y="1068"/>
                  </a:lnTo>
                  <a:lnTo>
                    <a:pt x="270" y="1032"/>
                  </a:lnTo>
                  <a:lnTo>
                    <a:pt x="270" y="990"/>
                  </a:lnTo>
                  <a:lnTo>
                    <a:pt x="276" y="954"/>
                  </a:lnTo>
                  <a:lnTo>
                    <a:pt x="276" y="876"/>
                  </a:lnTo>
                  <a:lnTo>
                    <a:pt x="282" y="840"/>
                  </a:lnTo>
                  <a:lnTo>
                    <a:pt x="282" y="798"/>
                  </a:lnTo>
                  <a:lnTo>
                    <a:pt x="288" y="762"/>
                  </a:lnTo>
                  <a:lnTo>
                    <a:pt x="288" y="726"/>
                  </a:lnTo>
                  <a:lnTo>
                    <a:pt x="294" y="690"/>
                  </a:lnTo>
                  <a:lnTo>
                    <a:pt x="294" y="654"/>
                  </a:lnTo>
                  <a:lnTo>
                    <a:pt x="300" y="618"/>
                  </a:lnTo>
                  <a:lnTo>
                    <a:pt x="300" y="546"/>
                  </a:lnTo>
                  <a:lnTo>
                    <a:pt x="306" y="510"/>
                  </a:lnTo>
                  <a:lnTo>
                    <a:pt x="306" y="480"/>
                  </a:lnTo>
                  <a:lnTo>
                    <a:pt x="312" y="444"/>
                  </a:lnTo>
                  <a:lnTo>
                    <a:pt x="312" y="414"/>
                  </a:lnTo>
                  <a:lnTo>
                    <a:pt x="318" y="384"/>
                  </a:lnTo>
                  <a:lnTo>
                    <a:pt x="318" y="324"/>
                  </a:lnTo>
                  <a:lnTo>
                    <a:pt x="324" y="300"/>
                  </a:lnTo>
                  <a:lnTo>
                    <a:pt x="324" y="270"/>
                  </a:lnTo>
                  <a:lnTo>
                    <a:pt x="330" y="246"/>
                  </a:lnTo>
                  <a:lnTo>
                    <a:pt x="330" y="222"/>
                  </a:lnTo>
                  <a:lnTo>
                    <a:pt x="336" y="198"/>
                  </a:lnTo>
                  <a:lnTo>
                    <a:pt x="336" y="156"/>
                  </a:lnTo>
                  <a:lnTo>
                    <a:pt x="342" y="132"/>
                  </a:lnTo>
                  <a:lnTo>
                    <a:pt x="342" y="114"/>
                  </a:lnTo>
                  <a:lnTo>
                    <a:pt x="348" y="96"/>
                  </a:lnTo>
                  <a:lnTo>
                    <a:pt x="348" y="84"/>
                  </a:lnTo>
                  <a:lnTo>
                    <a:pt x="354" y="66"/>
                  </a:lnTo>
                  <a:lnTo>
                    <a:pt x="354" y="54"/>
                  </a:lnTo>
                  <a:lnTo>
                    <a:pt x="360" y="42"/>
                  </a:lnTo>
                  <a:lnTo>
                    <a:pt x="360" y="24"/>
                  </a:lnTo>
                  <a:lnTo>
                    <a:pt x="366" y="12"/>
                  </a:lnTo>
                  <a:lnTo>
                    <a:pt x="366" y="6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6"/>
                  </a:lnTo>
                  <a:lnTo>
                    <a:pt x="390" y="12"/>
                  </a:lnTo>
                  <a:lnTo>
                    <a:pt x="390" y="18"/>
                  </a:lnTo>
                  <a:lnTo>
                    <a:pt x="396" y="24"/>
                  </a:lnTo>
                  <a:lnTo>
                    <a:pt x="396" y="48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6"/>
            <p:cNvSpPr>
              <a:spLocks/>
            </p:cNvSpPr>
            <p:nvPr/>
          </p:nvSpPr>
          <p:spPr bwMode="auto">
            <a:xfrm>
              <a:off x="3224213" y="1809750"/>
              <a:ext cx="619125" cy="3171825"/>
            </a:xfrm>
            <a:custGeom>
              <a:avLst/>
              <a:gdLst>
                <a:gd name="T0" fmla="*/ 6 w 390"/>
                <a:gd name="T1" fmla="*/ 24 h 1998"/>
                <a:gd name="T2" fmla="*/ 18 w 390"/>
                <a:gd name="T3" fmla="*/ 72 h 1998"/>
                <a:gd name="T4" fmla="*/ 24 w 390"/>
                <a:gd name="T5" fmla="*/ 156 h 1998"/>
                <a:gd name="T6" fmla="*/ 36 w 390"/>
                <a:gd name="T7" fmla="*/ 234 h 1998"/>
                <a:gd name="T8" fmla="*/ 42 w 390"/>
                <a:gd name="T9" fmla="*/ 348 h 1998"/>
                <a:gd name="T10" fmla="*/ 54 w 390"/>
                <a:gd name="T11" fmla="*/ 444 h 1998"/>
                <a:gd name="T12" fmla="*/ 60 w 390"/>
                <a:gd name="T13" fmla="*/ 582 h 1998"/>
                <a:gd name="T14" fmla="*/ 72 w 390"/>
                <a:gd name="T15" fmla="*/ 690 h 1998"/>
                <a:gd name="T16" fmla="*/ 78 w 390"/>
                <a:gd name="T17" fmla="*/ 804 h 1998"/>
                <a:gd name="T18" fmla="*/ 90 w 390"/>
                <a:gd name="T19" fmla="*/ 954 h 1998"/>
                <a:gd name="T20" fmla="*/ 96 w 390"/>
                <a:gd name="T21" fmla="*/ 1074 h 1998"/>
                <a:gd name="T22" fmla="*/ 108 w 390"/>
                <a:gd name="T23" fmla="*/ 1224 h 1998"/>
                <a:gd name="T24" fmla="*/ 114 w 390"/>
                <a:gd name="T25" fmla="*/ 1332 h 1998"/>
                <a:gd name="T26" fmla="*/ 126 w 390"/>
                <a:gd name="T27" fmla="*/ 1440 h 1998"/>
                <a:gd name="T28" fmla="*/ 132 w 390"/>
                <a:gd name="T29" fmla="*/ 1572 h 1998"/>
                <a:gd name="T30" fmla="*/ 144 w 390"/>
                <a:gd name="T31" fmla="*/ 1662 h 1998"/>
                <a:gd name="T32" fmla="*/ 150 w 390"/>
                <a:gd name="T33" fmla="*/ 1770 h 1998"/>
                <a:gd name="T34" fmla="*/ 162 w 390"/>
                <a:gd name="T35" fmla="*/ 1836 h 1998"/>
                <a:gd name="T36" fmla="*/ 168 w 390"/>
                <a:gd name="T37" fmla="*/ 1914 h 1998"/>
                <a:gd name="T38" fmla="*/ 180 w 390"/>
                <a:gd name="T39" fmla="*/ 1950 h 1998"/>
                <a:gd name="T40" fmla="*/ 186 w 390"/>
                <a:gd name="T41" fmla="*/ 1986 h 1998"/>
                <a:gd name="T42" fmla="*/ 198 w 390"/>
                <a:gd name="T43" fmla="*/ 1998 h 1998"/>
                <a:gd name="T44" fmla="*/ 210 w 390"/>
                <a:gd name="T45" fmla="*/ 1986 h 1998"/>
                <a:gd name="T46" fmla="*/ 222 w 390"/>
                <a:gd name="T47" fmla="*/ 1956 h 1998"/>
                <a:gd name="T48" fmla="*/ 228 w 390"/>
                <a:gd name="T49" fmla="*/ 1902 h 1998"/>
                <a:gd name="T50" fmla="*/ 240 w 390"/>
                <a:gd name="T51" fmla="*/ 1842 h 1998"/>
                <a:gd name="T52" fmla="*/ 246 w 390"/>
                <a:gd name="T53" fmla="*/ 1752 h 1998"/>
                <a:gd name="T54" fmla="*/ 258 w 390"/>
                <a:gd name="T55" fmla="*/ 1674 h 1998"/>
                <a:gd name="T56" fmla="*/ 264 w 390"/>
                <a:gd name="T57" fmla="*/ 1554 h 1998"/>
                <a:gd name="T58" fmla="*/ 276 w 390"/>
                <a:gd name="T59" fmla="*/ 1452 h 1998"/>
                <a:gd name="T60" fmla="*/ 282 w 390"/>
                <a:gd name="T61" fmla="*/ 1308 h 1998"/>
                <a:gd name="T62" fmla="*/ 294 w 390"/>
                <a:gd name="T63" fmla="*/ 1200 h 1998"/>
                <a:gd name="T64" fmla="*/ 300 w 390"/>
                <a:gd name="T65" fmla="*/ 1086 h 1998"/>
                <a:gd name="T66" fmla="*/ 312 w 390"/>
                <a:gd name="T67" fmla="*/ 930 h 1998"/>
                <a:gd name="T68" fmla="*/ 318 w 390"/>
                <a:gd name="T69" fmla="*/ 816 h 1998"/>
                <a:gd name="T70" fmla="*/ 330 w 390"/>
                <a:gd name="T71" fmla="*/ 666 h 1998"/>
                <a:gd name="T72" fmla="*/ 336 w 390"/>
                <a:gd name="T73" fmla="*/ 558 h 1998"/>
                <a:gd name="T74" fmla="*/ 348 w 390"/>
                <a:gd name="T75" fmla="*/ 420 h 1998"/>
                <a:gd name="T76" fmla="*/ 354 w 390"/>
                <a:gd name="T77" fmla="*/ 324 h 1998"/>
                <a:gd name="T78" fmla="*/ 366 w 390"/>
                <a:gd name="T79" fmla="*/ 240 h 1998"/>
                <a:gd name="T80" fmla="*/ 372 w 390"/>
                <a:gd name="T81" fmla="*/ 144 h 1998"/>
                <a:gd name="T82" fmla="*/ 384 w 390"/>
                <a:gd name="T83" fmla="*/ 7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1998">
                  <a:moveTo>
                    <a:pt x="0" y="0"/>
                  </a:moveTo>
                  <a:lnTo>
                    <a:pt x="6" y="12"/>
                  </a:lnTo>
                  <a:lnTo>
                    <a:pt x="6" y="24"/>
                  </a:lnTo>
                  <a:lnTo>
                    <a:pt x="12" y="36"/>
                  </a:lnTo>
                  <a:lnTo>
                    <a:pt x="12" y="54"/>
                  </a:lnTo>
                  <a:lnTo>
                    <a:pt x="18" y="72"/>
                  </a:lnTo>
                  <a:lnTo>
                    <a:pt x="18" y="90"/>
                  </a:lnTo>
                  <a:lnTo>
                    <a:pt x="24" y="114"/>
                  </a:lnTo>
                  <a:lnTo>
                    <a:pt x="24" y="156"/>
                  </a:lnTo>
                  <a:lnTo>
                    <a:pt x="30" y="180"/>
                  </a:lnTo>
                  <a:lnTo>
                    <a:pt x="30" y="204"/>
                  </a:lnTo>
                  <a:lnTo>
                    <a:pt x="36" y="234"/>
                  </a:lnTo>
                  <a:lnTo>
                    <a:pt x="36" y="258"/>
                  </a:lnTo>
                  <a:lnTo>
                    <a:pt x="42" y="288"/>
                  </a:lnTo>
                  <a:lnTo>
                    <a:pt x="42" y="348"/>
                  </a:lnTo>
                  <a:lnTo>
                    <a:pt x="48" y="378"/>
                  </a:lnTo>
                  <a:lnTo>
                    <a:pt x="48" y="408"/>
                  </a:lnTo>
                  <a:lnTo>
                    <a:pt x="54" y="444"/>
                  </a:lnTo>
                  <a:lnTo>
                    <a:pt x="54" y="474"/>
                  </a:lnTo>
                  <a:lnTo>
                    <a:pt x="60" y="510"/>
                  </a:lnTo>
                  <a:lnTo>
                    <a:pt x="60" y="582"/>
                  </a:lnTo>
                  <a:lnTo>
                    <a:pt x="66" y="618"/>
                  </a:lnTo>
                  <a:lnTo>
                    <a:pt x="66" y="654"/>
                  </a:lnTo>
                  <a:lnTo>
                    <a:pt x="72" y="690"/>
                  </a:lnTo>
                  <a:lnTo>
                    <a:pt x="72" y="726"/>
                  </a:lnTo>
                  <a:lnTo>
                    <a:pt x="78" y="762"/>
                  </a:lnTo>
                  <a:lnTo>
                    <a:pt x="78" y="804"/>
                  </a:lnTo>
                  <a:lnTo>
                    <a:pt x="84" y="840"/>
                  </a:lnTo>
                  <a:lnTo>
                    <a:pt x="84" y="918"/>
                  </a:lnTo>
                  <a:lnTo>
                    <a:pt x="90" y="954"/>
                  </a:lnTo>
                  <a:lnTo>
                    <a:pt x="90" y="996"/>
                  </a:lnTo>
                  <a:lnTo>
                    <a:pt x="96" y="1032"/>
                  </a:lnTo>
                  <a:lnTo>
                    <a:pt x="96" y="1074"/>
                  </a:lnTo>
                  <a:lnTo>
                    <a:pt x="102" y="1110"/>
                  </a:lnTo>
                  <a:lnTo>
                    <a:pt x="102" y="1188"/>
                  </a:lnTo>
                  <a:lnTo>
                    <a:pt x="108" y="1224"/>
                  </a:lnTo>
                  <a:lnTo>
                    <a:pt x="108" y="1260"/>
                  </a:lnTo>
                  <a:lnTo>
                    <a:pt x="114" y="1296"/>
                  </a:lnTo>
                  <a:lnTo>
                    <a:pt x="114" y="1332"/>
                  </a:lnTo>
                  <a:lnTo>
                    <a:pt x="120" y="1368"/>
                  </a:lnTo>
                  <a:lnTo>
                    <a:pt x="120" y="1404"/>
                  </a:lnTo>
                  <a:lnTo>
                    <a:pt x="126" y="1440"/>
                  </a:lnTo>
                  <a:lnTo>
                    <a:pt x="126" y="1506"/>
                  </a:lnTo>
                  <a:lnTo>
                    <a:pt x="132" y="1542"/>
                  </a:lnTo>
                  <a:lnTo>
                    <a:pt x="132" y="1572"/>
                  </a:lnTo>
                  <a:lnTo>
                    <a:pt x="138" y="1602"/>
                  </a:lnTo>
                  <a:lnTo>
                    <a:pt x="138" y="1632"/>
                  </a:lnTo>
                  <a:lnTo>
                    <a:pt x="144" y="1662"/>
                  </a:lnTo>
                  <a:lnTo>
                    <a:pt x="144" y="1716"/>
                  </a:lnTo>
                  <a:lnTo>
                    <a:pt x="150" y="1746"/>
                  </a:lnTo>
                  <a:lnTo>
                    <a:pt x="150" y="1770"/>
                  </a:lnTo>
                  <a:lnTo>
                    <a:pt x="156" y="1794"/>
                  </a:lnTo>
                  <a:lnTo>
                    <a:pt x="156" y="1818"/>
                  </a:lnTo>
                  <a:lnTo>
                    <a:pt x="162" y="1836"/>
                  </a:lnTo>
                  <a:lnTo>
                    <a:pt x="162" y="1878"/>
                  </a:lnTo>
                  <a:lnTo>
                    <a:pt x="168" y="1896"/>
                  </a:lnTo>
                  <a:lnTo>
                    <a:pt x="168" y="1914"/>
                  </a:lnTo>
                  <a:lnTo>
                    <a:pt x="174" y="1926"/>
                  </a:lnTo>
                  <a:lnTo>
                    <a:pt x="174" y="1938"/>
                  </a:lnTo>
                  <a:lnTo>
                    <a:pt x="180" y="1950"/>
                  </a:lnTo>
                  <a:lnTo>
                    <a:pt x="180" y="1962"/>
                  </a:lnTo>
                  <a:lnTo>
                    <a:pt x="186" y="1974"/>
                  </a:lnTo>
                  <a:lnTo>
                    <a:pt x="186" y="1986"/>
                  </a:lnTo>
                  <a:lnTo>
                    <a:pt x="198" y="1998"/>
                  </a:lnTo>
                  <a:lnTo>
                    <a:pt x="192" y="1998"/>
                  </a:lnTo>
                  <a:lnTo>
                    <a:pt x="198" y="1998"/>
                  </a:lnTo>
                  <a:lnTo>
                    <a:pt x="204" y="1998"/>
                  </a:lnTo>
                  <a:lnTo>
                    <a:pt x="210" y="1992"/>
                  </a:lnTo>
                  <a:lnTo>
                    <a:pt x="210" y="1986"/>
                  </a:lnTo>
                  <a:lnTo>
                    <a:pt x="216" y="1974"/>
                  </a:lnTo>
                  <a:lnTo>
                    <a:pt x="216" y="1968"/>
                  </a:lnTo>
                  <a:lnTo>
                    <a:pt x="222" y="1956"/>
                  </a:lnTo>
                  <a:lnTo>
                    <a:pt x="222" y="1932"/>
                  </a:lnTo>
                  <a:lnTo>
                    <a:pt x="228" y="1914"/>
                  </a:lnTo>
                  <a:lnTo>
                    <a:pt x="228" y="1902"/>
                  </a:lnTo>
                  <a:lnTo>
                    <a:pt x="234" y="1884"/>
                  </a:lnTo>
                  <a:lnTo>
                    <a:pt x="234" y="1866"/>
                  </a:lnTo>
                  <a:lnTo>
                    <a:pt x="240" y="1842"/>
                  </a:lnTo>
                  <a:lnTo>
                    <a:pt x="240" y="1824"/>
                  </a:lnTo>
                  <a:lnTo>
                    <a:pt x="246" y="1800"/>
                  </a:lnTo>
                  <a:lnTo>
                    <a:pt x="246" y="1752"/>
                  </a:lnTo>
                  <a:lnTo>
                    <a:pt x="252" y="1728"/>
                  </a:lnTo>
                  <a:lnTo>
                    <a:pt x="252" y="1698"/>
                  </a:lnTo>
                  <a:lnTo>
                    <a:pt x="258" y="1674"/>
                  </a:lnTo>
                  <a:lnTo>
                    <a:pt x="258" y="1644"/>
                  </a:lnTo>
                  <a:lnTo>
                    <a:pt x="264" y="1614"/>
                  </a:lnTo>
                  <a:lnTo>
                    <a:pt x="264" y="1554"/>
                  </a:lnTo>
                  <a:lnTo>
                    <a:pt x="270" y="1518"/>
                  </a:lnTo>
                  <a:lnTo>
                    <a:pt x="270" y="1488"/>
                  </a:lnTo>
                  <a:lnTo>
                    <a:pt x="276" y="1452"/>
                  </a:lnTo>
                  <a:lnTo>
                    <a:pt x="276" y="1416"/>
                  </a:lnTo>
                  <a:lnTo>
                    <a:pt x="282" y="1380"/>
                  </a:lnTo>
                  <a:lnTo>
                    <a:pt x="282" y="1308"/>
                  </a:lnTo>
                  <a:lnTo>
                    <a:pt x="288" y="1272"/>
                  </a:lnTo>
                  <a:lnTo>
                    <a:pt x="288" y="1236"/>
                  </a:lnTo>
                  <a:lnTo>
                    <a:pt x="294" y="1200"/>
                  </a:lnTo>
                  <a:lnTo>
                    <a:pt x="294" y="1158"/>
                  </a:lnTo>
                  <a:lnTo>
                    <a:pt x="300" y="1122"/>
                  </a:lnTo>
                  <a:lnTo>
                    <a:pt x="300" y="1086"/>
                  </a:lnTo>
                  <a:lnTo>
                    <a:pt x="306" y="1044"/>
                  </a:lnTo>
                  <a:lnTo>
                    <a:pt x="306" y="966"/>
                  </a:lnTo>
                  <a:lnTo>
                    <a:pt x="312" y="930"/>
                  </a:lnTo>
                  <a:lnTo>
                    <a:pt x="312" y="894"/>
                  </a:lnTo>
                  <a:lnTo>
                    <a:pt x="318" y="852"/>
                  </a:lnTo>
                  <a:lnTo>
                    <a:pt x="318" y="816"/>
                  </a:lnTo>
                  <a:lnTo>
                    <a:pt x="324" y="774"/>
                  </a:lnTo>
                  <a:lnTo>
                    <a:pt x="324" y="702"/>
                  </a:lnTo>
                  <a:lnTo>
                    <a:pt x="330" y="666"/>
                  </a:lnTo>
                  <a:lnTo>
                    <a:pt x="330" y="630"/>
                  </a:lnTo>
                  <a:lnTo>
                    <a:pt x="336" y="594"/>
                  </a:lnTo>
                  <a:lnTo>
                    <a:pt x="336" y="558"/>
                  </a:lnTo>
                  <a:lnTo>
                    <a:pt x="342" y="522"/>
                  </a:lnTo>
                  <a:lnTo>
                    <a:pt x="342" y="450"/>
                  </a:lnTo>
                  <a:lnTo>
                    <a:pt x="348" y="420"/>
                  </a:lnTo>
                  <a:lnTo>
                    <a:pt x="348" y="390"/>
                  </a:lnTo>
                  <a:lnTo>
                    <a:pt x="354" y="354"/>
                  </a:lnTo>
                  <a:lnTo>
                    <a:pt x="354" y="324"/>
                  </a:lnTo>
                  <a:lnTo>
                    <a:pt x="360" y="294"/>
                  </a:lnTo>
                  <a:lnTo>
                    <a:pt x="360" y="270"/>
                  </a:lnTo>
                  <a:lnTo>
                    <a:pt x="366" y="240"/>
                  </a:lnTo>
                  <a:lnTo>
                    <a:pt x="366" y="186"/>
                  </a:lnTo>
                  <a:lnTo>
                    <a:pt x="372" y="162"/>
                  </a:lnTo>
                  <a:lnTo>
                    <a:pt x="372" y="144"/>
                  </a:lnTo>
                  <a:lnTo>
                    <a:pt x="378" y="120"/>
                  </a:lnTo>
                  <a:lnTo>
                    <a:pt x="378" y="96"/>
                  </a:lnTo>
                  <a:lnTo>
                    <a:pt x="384" y="78"/>
                  </a:lnTo>
                  <a:lnTo>
                    <a:pt x="384" y="42"/>
                  </a:lnTo>
                  <a:lnTo>
                    <a:pt x="390" y="30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87"/>
            <p:cNvSpPr>
              <a:spLocks/>
            </p:cNvSpPr>
            <p:nvPr/>
          </p:nvSpPr>
          <p:spPr bwMode="auto">
            <a:xfrm>
              <a:off x="3843338" y="1733550"/>
              <a:ext cx="628650" cy="3248025"/>
            </a:xfrm>
            <a:custGeom>
              <a:avLst/>
              <a:gdLst>
                <a:gd name="T0" fmla="*/ 6 w 396"/>
                <a:gd name="T1" fmla="*/ 48 h 2046"/>
                <a:gd name="T2" fmla="*/ 12 w 396"/>
                <a:gd name="T3" fmla="*/ 12 h 2046"/>
                <a:gd name="T4" fmla="*/ 24 w 396"/>
                <a:gd name="T5" fmla="*/ 0 h 2046"/>
                <a:gd name="T6" fmla="*/ 36 w 396"/>
                <a:gd name="T7" fmla="*/ 12 h 2046"/>
                <a:gd name="T8" fmla="*/ 48 w 396"/>
                <a:gd name="T9" fmla="*/ 36 h 2046"/>
                <a:gd name="T10" fmla="*/ 54 w 396"/>
                <a:gd name="T11" fmla="*/ 90 h 2046"/>
                <a:gd name="T12" fmla="*/ 66 w 396"/>
                <a:gd name="T13" fmla="*/ 144 h 2046"/>
                <a:gd name="T14" fmla="*/ 72 w 396"/>
                <a:gd name="T15" fmla="*/ 234 h 2046"/>
                <a:gd name="T16" fmla="*/ 84 w 396"/>
                <a:gd name="T17" fmla="*/ 318 h 2046"/>
                <a:gd name="T18" fmla="*/ 90 w 396"/>
                <a:gd name="T19" fmla="*/ 402 h 2046"/>
                <a:gd name="T20" fmla="*/ 102 w 396"/>
                <a:gd name="T21" fmla="*/ 534 h 2046"/>
                <a:gd name="T22" fmla="*/ 108 w 396"/>
                <a:gd name="T23" fmla="*/ 642 h 2046"/>
                <a:gd name="T24" fmla="*/ 120 w 396"/>
                <a:gd name="T25" fmla="*/ 786 h 2046"/>
                <a:gd name="T26" fmla="*/ 126 w 396"/>
                <a:gd name="T27" fmla="*/ 900 h 2046"/>
                <a:gd name="T28" fmla="*/ 138 w 396"/>
                <a:gd name="T29" fmla="*/ 1056 h 2046"/>
                <a:gd name="T30" fmla="*/ 144 w 396"/>
                <a:gd name="T31" fmla="*/ 1170 h 2046"/>
                <a:gd name="T32" fmla="*/ 156 w 396"/>
                <a:gd name="T33" fmla="*/ 1284 h 2046"/>
                <a:gd name="T34" fmla="*/ 162 w 396"/>
                <a:gd name="T35" fmla="*/ 1428 h 2046"/>
                <a:gd name="T36" fmla="*/ 174 w 396"/>
                <a:gd name="T37" fmla="*/ 1536 h 2046"/>
                <a:gd name="T38" fmla="*/ 180 w 396"/>
                <a:gd name="T39" fmla="*/ 1662 h 2046"/>
                <a:gd name="T40" fmla="*/ 192 w 396"/>
                <a:gd name="T41" fmla="*/ 1746 h 2046"/>
                <a:gd name="T42" fmla="*/ 198 w 396"/>
                <a:gd name="T43" fmla="*/ 1848 h 2046"/>
                <a:gd name="T44" fmla="*/ 210 w 396"/>
                <a:gd name="T45" fmla="*/ 1914 h 2046"/>
                <a:gd name="T46" fmla="*/ 216 w 396"/>
                <a:gd name="T47" fmla="*/ 1980 h 2046"/>
                <a:gd name="T48" fmla="*/ 228 w 396"/>
                <a:gd name="T49" fmla="*/ 2016 h 2046"/>
                <a:gd name="T50" fmla="*/ 234 w 396"/>
                <a:gd name="T51" fmla="*/ 2046 h 2046"/>
                <a:gd name="T52" fmla="*/ 252 w 396"/>
                <a:gd name="T53" fmla="*/ 2040 h 2046"/>
                <a:gd name="T54" fmla="*/ 264 w 396"/>
                <a:gd name="T55" fmla="*/ 2010 h 2046"/>
                <a:gd name="T56" fmla="*/ 270 w 396"/>
                <a:gd name="T57" fmla="*/ 1974 h 2046"/>
                <a:gd name="T58" fmla="*/ 282 w 396"/>
                <a:gd name="T59" fmla="*/ 1908 h 2046"/>
                <a:gd name="T60" fmla="*/ 288 w 396"/>
                <a:gd name="T61" fmla="*/ 1842 h 2046"/>
                <a:gd name="T62" fmla="*/ 300 w 396"/>
                <a:gd name="T63" fmla="*/ 1740 h 2046"/>
                <a:gd name="T64" fmla="*/ 306 w 396"/>
                <a:gd name="T65" fmla="*/ 1650 h 2046"/>
                <a:gd name="T66" fmla="*/ 318 w 396"/>
                <a:gd name="T67" fmla="*/ 1554 h 2046"/>
                <a:gd name="T68" fmla="*/ 324 w 396"/>
                <a:gd name="T69" fmla="*/ 1416 h 2046"/>
                <a:gd name="T70" fmla="*/ 336 w 396"/>
                <a:gd name="T71" fmla="*/ 1308 h 2046"/>
                <a:gd name="T72" fmla="*/ 342 w 396"/>
                <a:gd name="T73" fmla="*/ 1158 h 2046"/>
                <a:gd name="T74" fmla="*/ 354 w 396"/>
                <a:gd name="T75" fmla="*/ 1044 h 2046"/>
                <a:gd name="T76" fmla="*/ 360 w 396"/>
                <a:gd name="T77" fmla="*/ 888 h 2046"/>
                <a:gd name="T78" fmla="*/ 372 w 396"/>
                <a:gd name="T79" fmla="*/ 774 h 2046"/>
                <a:gd name="T80" fmla="*/ 378 w 396"/>
                <a:gd name="T81" fmla="*/ 630 h 2046"/>
                <a:gd name="T82" fmla="*/ 390 w 396"/>
                <a:gd name="T83" fmla="*/ 52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78"/>
                  </a:moveTo>
                  <a:lnTo>
                    <a:pt x="0" y="60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12" y="30"/>
                  </a:lnTo>
                  <a:lnTo>
                    <a:pt x="12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54" y="60"/>
                  </a:lnTo>
                  <a:lnTo>
                    <a:pt x="54" y="90"/>
                  </a:lnTo>
                  <a:lnTo>
                    <a:pt x="60" y="108"/>
                  </a:lnTo>
                  <a:lnTo>
                    <a:pt x="60" y="126"/>
                  </a:lnTo>
                  <a:lnTo>
                    <a:pt x="66" y="144"/>
                  </a:lnTo>
                  <a:lnTo>
                    <a:pt x="66" y="168"/>
                  </a:lnTo>
                  <a:lnTo>
                    <a:pt x="72" y="192"/>
                  </a:lnTo>
                  <a:lnTo>
                    <a:pt x="72" y="234"/>
                  </a:lnTo>
                  <a:lnTo>
                    <a:pt x="78" y="264"/>
                  </a:lnTo>
                  <a:lnTo>
                    <a:pt x="78" y="288"/>
                  </a:lnTo>
                  <a:lnTo>
                    <a:pt x="84" y="318"/>
                  </a:lnTo>
                  <a:lnTo>
                    <a:pt x="84" y="342"/>
                  </a:lnTo>
                  <a:lnTo>
                    <a:pt x="90" y="372"/>
                  </a:lnTo>
                  <a:lnTo>
                    <a:pt x="90" y="402"/>
                  </a:lnTo>
                  <a:lnTo>
                    <a:pt x="96" y="438"/>
                  </a:lnTo>
                  <a:lnTo>
                    <a:pt x="96" y="498"/>
                  </a:lnTo>
                  <a:lnTo>
                    <a:pt x="102" y="534"/>
                  </a:lnTo>
                  <a:lnTo>
                    <a:pt x="102" y="570"/>
                  </a:lnTo>
                  <a:lnTo>
                    <a:pt x="108" y="606"/>
                  </a:lnTo>
                  <a:lnTo>
                    <a:pt x="108" y="642"/>
                  </a:lnTo>
                  <a:lnTo>
                    <a:pt x="114" y="678"/>
                  </a:lnTo>
                  <a:lnTo>
                    <a:pt x="114" y="750"/>
                  </a:lnTo>
                  <a:lnTo>
                    <a:pt x="120" y="786"/>
                  </a:lnTo>
                  <a:lnTo>
                    <a:pt x="120" y="822"/>
                  </a:lnTo>
                  <a:lnTo>
                    <a:pt x="126" y="864"/>
                  </a:lnTo>
                  <a:lnTo>
                    <a:pt x="126" y="900"/>
                  </a:lnTo>
                  <a:lnTo>
                    <a:pt x="132" y="942"/>
                  </a:lnTo>
                  <a:lnTo>
                    <a:pt x="132" y="1014"/>
                  </a:lnTo>
                  <a:lnTo>
                    <a:pt x="138" y="1056"/>
                  </a:lnTo>
                  <a:lnTo>
                    <a:pt x="138" y="1092"/>
                  </a:lnTo>
                  <a:lnTo>
                    <a:pt x="144" y="1134"/>
                  </a:lnTo>
                  <a:lnTo>
                    <a:pt x="144" y="1170"/>
                  </a:lnTo>
                  <a:lnTo>
                    <a:pt x="150" y="1206"/>
                  </a:lnTo>
                  <a:lnTo>
                    <a:pt x="150" y="1248"/>
                  </a:lnTo>
                  <a:lnTo>
                    <a:pt x="156" y="1284"/>
                  </a:lnTo>
                  <a:lnTo>
                    <a:pt x="156" y="1356"/>
                  </a:lnTo>
                  <a:lnTo>
                    <a:pt x="162" y="1392"/>
                  </a:lnTo>
                  <a:lnTo>
                    <a:pt x="162" y="1428"/>
                  </a:lnTo>
                  <a:lnTo>
                    <a:pt x="168" y="1464"/>
                  </a:lnTo>
                  <a:lnTo>
                    <a:pt x="168" y="1500"/>
                  </a:lnTo>
                  <a:lnTo>
                    <a:pt x="174" y="1536"/>
                  </a:lnTo>
                  <a:lnTo>
                    <a:pt x="174" y="1602"/>
                  </a:lnTo>
                  <a:lnTo>
                    <a:pt x="180" y="1632"/>
                  </a:lnTo>
                  <a:lnTo>
                    <a:pt x="180" y="1662"/>
                  </a:lnTo>
                  <a:lnTo>
                    <a:pt x="186" y="1692"/>
                  </a:lnTo>
                  <a:lnTo>
                    <a:pt x="186" y="1722"/>
                  </a:lnTo>
                  <a:lnTo>
                    <a:pt x="192" y="1746"/>
                  </a:lnTo>
                  <a:lnTo>
                    <a:pt x="192" y="1800"/>
                  </a:lnTo>
                  <a:lnTo>
                    <a:pt x="198" y="1824"/>
                  </a:lnTo>
                  <a:lnTo>
                    <a:pt x="198" y="1848"/>
                  </a:lnTo>
                  <a:lnTo>
                    <a:pt x="204" y="1872"/>
                  </a:lnTo>
                  <a:lnTo>
                    <a:pt x="204" y="1890"/>
                  </a:lnTo>
                  <a:lnTo>
                    <a:pt x="210" y="1914"/>
                  </a:lnTo>
                  <a:lnTo>
                    <a:pt x="210" y="1932"/>
                  </a:lnTo>
                  <a:lnTo>
                    <a:pt x="216" y="1950"/>
                  </a:lnTo>
                  <a:lnTo>
                    <a:pt x="216" y="1980"/>
                  </a:lnTo>
                  <a:lnTo>
                    <a:pt x="222" y="1992"/>
                  </a:lnTo>
                  <a:lnTo>
                    <a:pt x="222" y="2004"/>
                  </a:lnTo>
                  <a:lnTo>
                    <a:pt x="228" y="2016"/>
                  </a:lnTo>
                  <a:lnTo>
                    <a:pt x="228" y="2022"/>
                  </a:lnTo>
                  <a:lnTo>
                    <a:pt x="234" y="2034"/>
                  </a:lnTo>
                  <a:lnTo>
                    <a:pt x="234" y="2046"/>
                  </a:lnTo>
                  <a:lnTo>
                    <a:pt x="240" y="2046"/>
                  </a:lnTo>
                  <a:lnTo>
                    <a:pt x="246" y="2046"/>
                  </a:lnTo>
                  <a:lnTo>
                    <a:pt x="252" y="2040"/>
                  </a:lnTo>
                  <a:lnTo>
                    <a:pt x="258" y="2034"/>
                  </a:lnTo>
                  <a:lnTo>
                    <a:pt x="258" y="2022"/>
                  </a:lnTo>
                  <a:lnTo>
                    <a:pt x="264" y="2010"/>
                  </a:lnTo>
                  <a:lnTo>
                    <a:pt x="264" y="1998"/>
                  </a:lnTo>
                  <a:lnTo>
                    <a:pt x="270" y="1986"/>
                  </a:lnTo>
                  <a:lnTo>
                    <a:pt x="270" y="1974"/>
                  </a:lnTo>
                  <a:lnTo>
                    <a:pt x="276" y="1962"/>
                  </a:lnTo>
                  <a:lnTo>
                    <a:pt x="276" y="1926"/>
                  </a:lnTo>
                  <a:lnTo>
                    <a:pt x="282" y="1908"/>
                  </a:lnTo>
                  <a:lnTo>
                    <a:pt x="282" y="1884"/>
                  </a:lnTo>
                  <a:lnTo>
                    <a:pt x="288" y="1866"/>
                  </a:lnTo>
                  <a:lnTo>
                    <a:pt x="288" y="1842"/>
                  </a:lnTo>
                  <a:lnTo>
                    <a:pt x="294" y="1818"/>
                  </a:lnTo>
                  <a:lnTo>
                    <a:pt x="294" y="1764"/>
                  </a:lnTo>
                  <a:lnTo>
                    <a:pt x="300" y="1740"/>
                  </a:lnTo>
                  <a:lnTo>
                    <a:pt x="300" y="1710"/>
                  </a:lnTo>
                  <a:lnTo>
                    <a:pt x="306" y="1680"/>
                  </a:lnTo>
                  <a:lnTo>
                    <a:pt x="306" y="1650"/>
                  </a:lnTo>
                  <a:lnTo>
                    <a:pt x="312" y="1620"/>
                  </a:lnTo>
                  <a:lnTo>
                    <a:pt x="312" y="1590"/>
                  </a:lnTo>
                  <a:lnTo>
                    <a:pt x="318" y="1554"/>
                  </a:lnTo>
                  <a:lnTo>
                    <a:pt x="318" y="1488"/>
                  </a:lnTo>
                  <a:lnTo>
                    <a:pt x="324" y="1452"/>
                  </a:lnTo>
                  <a:lnTo>
                    <a:pt x="324" y="1416"/>
                  </a:lnTo>
                  <a:lnTo>
                    <a:pt x="330" y="1380"/>
                  </a:lnTo>
                  <a:lnTo>
                    <a:pt x="330" y="1344"/>
                  </a:lnTo>
                  <a:lnTo>
                    <a:pt x="336" y="1308"/>
                  </a:lnTo>
                  <a:lnTo>
                    <a:pt x="336" y="1236"/>
                  </a:lnTo>
                  <a:lnTo>
                    <a:pt x="342" y="1194"/>
                  </a:lnTo>
                  <a:lnTo>
                    <a:pt x="342" y="1158"/>
                  </a:lnTo>
                  <a:lnTo>
                    <a:pt x="348" y="1122"/>
                  </a:lnTo>
                  <a:lnTo>
                    <a:pt x="348" y="1080"/>
                  </a:lnTo>
                  <a:lnTo>
                    <a:pt x="354" y="1044"/>
                  </a:lnTo>
                  <a:lnTo>
                    <a:pt x="354" y="966"/>
                  </a:lnTo>
                  <a:lnTo>
                    <a:pt x="360" y="924"/>
                  </a:lnTo>
                  <a:lnTo>
                    <a:pt x="360" y="888"/>
                  </a:lnTo>
                  <a:lnTo>
                    <a:pt x="366" y="852"/>
                  </a:lnTo>
                  <a:lnTo>
                    <a:pt x="366" y="810"/>
                  </a:lnTo>
                  <a:lnTo>
                    <a:pt x="372" y="774"/>
                  </a:lnTo>
                  <a:lnTo>
                    <a:pt x="372" y="738"/>
                  </a:lnTo>
                  <a:lnTo>
                    <a:pt x="378" y="702"/>
                  </a:lnTo>
                  <a:lnTo>
                    <a:pt x="378" y="630"/>
                  </a:lnTo>
                  <a:lnTo>
                    <a:pt x="384" y="594"/>
                  </a:lnTo>
                  <a:lnTo>
                    <a:pt x="384" y="558"/>
                  </a:lnTo>
                  <a:lnTo>
                    <a:pt x="390" y="522"/>
                  </a:lnTo>
                  <a:lnTo>
                    <a:pt x="390" y="492"/>
                  </a:lnTo>
                  <a:lnTo>
                    <a:pt x="396" y="456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88"/>
            <p:cNvSpPr>
              <a:spLocks/>
            </p:cNvSpPr>
            <p:nvPr/>
          </p:nvSpPr>
          <p:spPr bwMode="auto">
            <a:xfrm>
              <a:off x="4471988" y="1733550"/>
              <a:ext cx="619125" cy="3248025"/>
            </a:xfrm>
            <a:custGeom>
              <a:avLst/>
              <a:gdLst>
                <a:gd name="T0" fmla="*/ 6 w 390"/>
                <a:gd name="T1" fmla="*/ 366 h 2046"/>
                <a:gd name="T2" fmla="*/ 12 w 390"/>
                <a:gd name="T3" fmla="*/ 282 h 2046"/>
                <a:gd name="T4" fmla="*/ 24 w 390"/>
                <a:gd name="T5" fmla="*/ 180 h 2046"/>
                <a:gd name="T6" fmla="*/ 30 w 390"/>
                <a:gd name="T7" fmla="*/ 120 h 2046"/>
                <a:gd name="T8" fmla="*/ 42 w 390"/>
                <a:gd name="T9" fmla="*/ 72 h 2046"/>
                <a:gd name="T10" fmla="*/ 48 w 390"/>
                <a:gd name="T11" fmla="*/ 24 h 2046"/>
                <a:gd name="T12" fmla="*/ 66 w 390"/>
                <a:gd name="T13" fmla="*/ 0 h 2046"/>
                <a:gd name="T14" fmla="*/ 72 w 390"/>
                <a:gd name="T15" fmla="*/ 0 h 2046"/>
                <a:gd name="T16" fmla="*/ 84 w 390"/>
                <a:gd name="T17" fmla="*/ 30 h 2046"/>
                <a:gd name="T18" fmla="*/ 90 w 390"/>
                <a:gd name="T19" fmla="*/ 66 h 2046"/>
                <a:gd name="T20" fmla="*/ 102 w 390"/>
                <a:gd name="T21" fmla="*/ 114 h 2046"/>
                <a:gd name="T22" fmla="*/ 108 w 390"/>
                <a:gd name="T23" fmla="*/ 198 h 2046"/>
                <a:gd name="T24" fmla="*/ 120 w 390"/>
                <a:gd name="T25" fmla="*/ 270 h 2046"/>
                <a:gd name="T26" fmla="*/ 126 w 390"/>
                <a:gd name="T27" fmla="*/ 384 h 2046"/>
                <a:gd name="T28" fmla="*/ 138 w 390"/>
                <a:gd name="T29" fmla="*/ 480 h 2046"/>
                <a:gd name="T30" fmla="*/ 144 w 390"/>
                <a:gd name="T31" fmla="*/ 618 h 2046"/>
                <a:gd name="T32" fmla="*/ 156 w 390"/>
                <a:gd name="T33" fmla="*/ 726 h 2046"/>
                <a:gd name="T34" fmla="*/ 162 w 390"/>
                <a:gd name="T35" fmla="*/ 876 h 2046"/>
                <a:gd name="T36" fmla="*/ 174 w 390"/>
                <a:gd name="T37" fmla="*/ 990 h 2046"/>
                <a:gd name="T38" fmla="*/ 180 w 390"/>
                <a:gd name="T39" fmla="*/ 1146 h 2046"/>
                <a:gd name="T40" fmla="*/ 192 w 390"/>
                <a:gd name="T41" fmla="*/ 1260 h 2046"/>
                <a:gd name="T42" fmla="*/ 198 w 390"/>
                <a:gd name="T43" fmla="*/ 1404 h 2046"/>
                <a:gd name="T44" fmla="*/ 210 w 390"/>
                <a:gd name="T45" fmla="*/ 1512 h 2046"/>
                <a:gd name="T46" fmla="*/ 216 w 390"/>
                <a:gd name="T47" fmla="*/ 1608 h 2046"/>
                <a:gd name="T48" fmla="*/ 228 w 390"/>
                <a:gd name="T49" fmla="*/ 1728 h 2046"/>
                <a:gd name="T50" fmla="*/ 234 w 390"/>
                <a:gd name="T51" fmla="*/ 1812 h 2046"/>
                <a:gd name="T52" fmla="*/ 246 w 390"/>
                <a:gd name="T53" fmla="*/ 1902 h 2046"/>
                <a:gd name="T54" fmla="*/ 252 w 390"/>
                <a:gd name="T55" fmla="*/ 1956 h 2046"/>
                <a:gd name="T56" fmla="*/ 264 w 390"/>
                <a:gd name="T57" fmla="*/ 2010 h 2046"/>
                <a:gd name="T58" fmla="*/ 270 w 390"/>
                <a:gd name="T59" fmla="*/ 2034 h 2046"/>
                <a:gd name="T60" fmla="*/ 282 w 390"/>
                <a:gd name="T61" fmla="*/ 2046 h 2046"/>
                <a:gd name="T62" fmla="*/ 294 w 390"/>
                <a:gd name="T63" fmla="*/ 2034 h 2046"/>
                <a:gd name="T64" fmla="*/ 306 w 390"/>
                <a:gd name="T65" fmla="*/ 1998 h 2046"/>
                <a:gd name="T66" fmla="*/ 312 w 390"/>
                <a:gd name="T67" fmla="*/ 1956 h 2046"/>
                <a:gd name="T68" fmla="*/ 324 w 390"/>
                <a:gd name="T69" fmla="*/ 1878 h 2046"/>
                <a:gd name="T70" fmla="*/ 330 w 390"/>
                <a:gd name="T71" fmla="*/ 1812 h 2046"/>
                <a:gd name="T72" fmla="*/ 342 w 390"/>
                <a:gd name="T73" fmla="*/ 1728 h 2046"/>
                <a:gd name="T74" fmla="*/ 348 w 390"/>
                <a:gd name="T75" fmla="*/ 1608 h 2046"/>
                <a:gd name="T76" fmla="*/ 360 w 390"/>
                <a:gd name="T77" fmla="*/ 1512 h 2046"/>
                <a:gd name="T78" fmla="*/ 366 w 390"/>
                <a:gd name="T79" fmla="*/ 1368 h 2046"/>
                <a:gd name="T80" fmla="*/ 378 w 390"/>
                <a:gd name="T81" fmla="*/ 1260 h 2046"/>
                <a:gd name="T82" fmla="*/ 384 w 390"/>
                <a:gd name="T83" fmla="*/ 11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456"/>
                  </a:moveTo>
                  <a:lnTo>
                    <a:pt x="0" y="396"/>
                  </a:lnTo>
                  <a:lnTo>
                    <a:pt x="6" y="366"/>
                  </a:lnTo>
                  <a:lnTo>
                    <a:pt x="6" y="336"/>
                  </a:lnTo>
                  <a:lnTo>
                    <a:pt x="12" y="306"/>
                  </a:lnTo>
                  <a:lnTo>
                    <a:pt x="12" y="282"/>
                  </a:lnTo>
                  <a:lnTo>
                    <a:pt x="18" y="252"/>
                  </a:lnTo>
                  <a:lnTo>
                    <a:pt x="18" y="204"/>
                  </a:lnTo>
                  <a:lnTo>
                    <a:pt x="24" y="180"/>
                  </a:lnTo>
                  <a:lnTo>
                    <a:pt x="24" y="162"/>
                  </a:lnTo>
                  <a:lnTo>
                    <a:pt x="30" y="138"/>
                  </a:lnTo>
                  <a:lnTo>
                    <a:pt x="30" y="120"/>
                  </a:lnTo>
                  <a:lnTo>
                    <a:pt x="36" y="102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42" y="48"/>
                  </a:lnTo>
                  <a:lnTo>
                    <a:pt x="48" y="36"/>
                  </a:lnTo>
                  <a:lnTo>
                    <a:pt x="48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78" y="24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84"/>
                  </a:lnTo>
                  <a:lnTo>
                    <a:pt x="96" y="96"/>
                  </a:lnTo>
                  <a:lnTo>
                    <a:pt x="102" y="114"/>
                  </a:lnTo>
                  <a:lnTo>
                    <a:pt x="102" y="156"/>
                  </a:lnTo>
                  <a:lnTo>
                    <a:pt x="108" y="174"/>
                  </a:lnTo>
                  <a:lnTo>
                    <a:pt x="108" y="198"/>
                  </a:lnTo>
                  <a:lnTo>
                    <a:pt x="114" y="222"/>
                  </a:lnTo>
                  <a:lnTo>
                    <a:pt x="114" y="246"/>
                  </a:lnTo>
                  <a:lnTo>
                    <a:pt x="120" y="270"/>
                  </a:lnTo>
                  <a:lnTo>
                    <a:pt x="120" y="324"/>
                  </a:lnTo>
                  <a:lnTo>
                    <a:pt x="126" y="354"/>
                  </a:lnTo>
                  <a:lnTo>
                    <a:pt x="126" y="384"/>
                  </a:lnTo>
                  <a:lnTo>
                    <a:pt x="132" y="414"/>
                  </a:lnTo>
                  <a:lnTo>
                    <a:pt x="132" y="444"/>
                  </a:lnTo>
                  <a:lnTo>
                    <a:pt x="138" y="480"/>
                  </a:lnTo>
                  <a:lnTo>
                    <a:pt x="138" y="546"/>
                  </a:lnTo>
                  <a:lnTo>
                    <a:pt x="144" y="582"/>
                  </a:lnTo>
                  <a:lnTo>
                    <a:pt x="144" y="618"/>
                  </a:lnTo>
                  <a:lnTo>
                    <a:pt x="150" y="654"/>
                  </a:lnTo>
                  <a:lnTo>
                    <a:pt x="150" y="690"/>
                  </a:lnTo>
                  <a:lnTo>
                    <a:pt x="156" y="726"/>
                  </a:lnTo>
                  <a:lnTo>
                    <a:pt x="156" y="762"/>
                  </a:lnTo>
                  <a:lnTo>
                    <a:pt x="162" y="798"/>
                  </a:lnTo>
                  <a:lnTo>
                    <a:pt x="162" y="876"/>
                  </a:lnTo>
                  <a:lnTo>
                    <a:pt x="168" y="912"/>
                  </a:lnTo>
                  <a:lnTo>
                    <a:pt x="168" y="954"/>
                  </a:lnTo>
                  <a:lnTo>
                    <a:pt x="174" y="990"/>
                  </a:lnTo>
                  <a:lnTo>
                    <a:pt x="174" y="1032"/>
                  </a:lnTo>
                  <a:lnTo>
                    <a:pt x="180" y="1068"/>
                  </a:lnTo>
                  <a:lnTo>
                    <a:pt x="180" y="1146"/>
                  </a:lnTo>
                  <a:lnTo>
                    <a:pt x="186" y="1182"/>
                  </a:lnTo>
                  <a:lnTo>
                    <a:pt x="186" y="1224"/>
                  </a:lnTo>
                  <a:lnTo>
                    <a:pt x="192" y="1260"/>
                  </a:lnTo>
                  <a:lnTo>
                    <a:pt x="192" y="1296"/>
                  </a:lnTo>
                  <a:lnTo>
                    <a:pt x="198" y="1332"/>
                  </a:lnTo>
                  <a:lnTo>
                    <a:pt x="198" y="1404"/>
                  </a:lnTo>
                  <a:lnTo>
                    <a:pt x="204" y="1440"/>
                  </a:lnTo>
                  <a:lnTo>
                    <a:pt x="204" y="1476"/>
                  </a:lnTo>
                  <a:lnTo>
                    <a:pt x="210" y="1512"/>
                  </a:lnTo>
                  <a:lnTo>
                    <a:pt x="210" y="1548"/>
                  </a:lnTo>
                  <a:lnTo>
                    <a:pt x="216" y="1578"/>
                  </a:lnTo>
                  <a:lnTo>
                    <a:pt x="216" y="1608"/>
                  </a:lnTo>
                  <a:lnTo>
                    <a:pt x="222" y="1644"/>
                  </a:lnTo>
                  <a:lnTo>
                    <a:pt x="222" y="1704"/>
                  </a:lnTo>
                  <a:lnTo>
                    <a:pt x="228" y="1728"/>
                  </a:lnTo>
                  <a:lnTo>
                    <a:pt x="228" y="1758"/>
                  </a:lnTo>
                  <a:lnTo>
                    <a:pt x="234" y="1782"/>
                  </a:lnTo>
                  <a:lnTo>
                    <a:pt x="234" y="1812"/>
                  </a:lnTo>
                  <a:lnTo>
                    <a:pt x="240" y="1836"/>
                  </a:lnTo>
                  <a:lnTo>
                    <a:pt x="240" y="1878"/>
                  </a:lnTo>
                  <a:lnTo>
                    <a:pt x="246" y="1902"/>
                  </a:lnTo>
                  <a:lnTo>
                    <a:pt x="246" y="1920"/>
                  </a:lnTo>
                  <a:lnTo>
                    <a:pt x="252" y="1938"/>
                  </a:lnTo>
                  <a:lnTo>
                    <a:pt x="252" y="1956"/>
                  </a:lnTo>
                  <a:lnTo>
                    <a:pt x="258" y="1968"/>
                  </a:lnTo>
                  <a:lnTo>
                    <a:pt x="258" y="1998"/>
                  </a:lnTo>
                  <a:lnTo>
                    <a:pt x="264" y="2010"/>
                  </a:lnTo>
                  <a:lnTo>
                    <a:pt x="264" y="2016"/>
                  </a:lnTo>
                  <a:lnTo>
                    <a:pt x="270" y="2028"/>
                  </a:lnTo>
                  <a:lnTo>
                    <a:pt x="270" y="2034"/>
                  </a:lnTo>
                  <a:lnTo>
                    <a:pt x="282" y="2046"/>
                  </a:lnTo>
                  <a:lnTo>
                    <a:pt x="276" y="2046"/>
                  </a:lnTo>
                  <a:lnTo>
                    <a:pt x="282" y="2046"/>
                  </a:lnTo>
                  <a:lnTo>
                    <a:pt x="288" y="2046"/>
                  </a:lnTo>
                  <a:lnTo>
                    <a:pt x="294" y="2040"/>
                  </a:lnTo>
                  <a:lnTo>
                    <a:pt x="294" y="2034"/>
                  </a:lnTo>
                  <a:lnTo>
                    <a:pt x="300" y="2028"/>
                  </a:lnTo>
                  <a:lnTo>
                    <a:pt x="300" y="2010"/>
                  </a:lnTo>
                  <a:lnTo>
                    <a:pt x="306" y="1998"/>
                  </a:lnTo>
                  <a:lnTo>
                    <a:pt x="306" y="1986"/>
                  </a:lnTo>
                  <a:lnTo>
                    <a:pt x="312" y="1968"/>
                  </a:lnTo>
                  <a:lnTo>
                    <a:pt x="312" y="1956"/>
                  </a:lnTo>
                  <a:lnTo>
                    <a:pt x="318" y="1938"/>
                  </a:lnTo>
                  <a:lnTo>
                    <a:pt x="318" y="1902"/>
                  </a:lnTo>
                  <a:lnTo>
                    <a:pt x="324" y="1878"/>
                  </a:lnTo>
                  <a:lnTo>
                    <a:pt x="324" y="1854"/>
                  </a:lnTo>
                  <a:lnTo>
                    <a:pt x="330" y="1836"/>
                  </a:lnTo>
                  <a:lnTo>
                    <a:pt x="330" y="1812"/>
                  </a:lnTo>
                  <a:lnTo>
                    <a:pt x="336" y="1782"/>
                  </a:lnTo>
                  <a:lnTo>
                    <a:pt x="336" y="1758"/>
                  </a:lnTo>
                  <a:lnTo>
                    <a:pt x="342" y="1728"/>
                  </a:lnTo>
                  <a:lnTo>
                    <a:pt x="342" y="1674"/>
                  </a:lnTo>
                  <a:lnTo>
                    <a:pt x="348" y="1644"/>
                  </a:lnTo>
                  <a:lnTo>
                    <a:pt x="348" y="1608"/>
                  </a:lnTo>
                  <a:lnTo>
                    <a:pt x="354" y="1578"/>
                  </a:lnTo>
                  <a:lnTo>
                    <a:pt x="354" y="1548"/>
                  </a:lnTo>
                  <a:lnTo>
                    <a:pt x="360" y="1512"/>
                  </a:lnTo>
                  <a:lnTo>
                    <a:pt x="360" y="1440"/>
                  </a:lnTo>
                  <a:lnTo>
                    <a:pt x="366" y="1404"/>
                  </a:lnTo>
                  <a:lnTo>
                    <a:pt x="366" y="1368"/>
                  </a:lnTo>
                  <a:lnTo>
                    <a:pt x="372" y="1332"/>
                  </a:lnTo>
                  <a:lnTo>
                    <a:pt x="372" y="1296"/>
                  </a:lnTo>
                  <a:lnTo>
                    <a:pt x="378" y="1260"/>
                  </a:lnTo>
                  <a:lnTo>
                    <a:pt x="378" y="1224"/>
                  </a:lnTo>
                  <a:lnTo>
                    <a:pt x="384" y="1182"/>
                  </a:lnTo>
                  <a:lnTo>
                    <a:pt x="384" y="1104"/>
                  </a:lnTo>
                  <a:lnTo>
                    <a:pt x="390" y="1068"/>
                  </a:lnTo>
                  <a:lnTo>
                    <a:pt x="390" y="1032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89"/>
            <p:cNvSpPr>
              <a:spLocks/>
            </p:cNvSpPr>
            <p:nvPr/>
          </p:nvSpPr>
          <p:spPr bwMode="auto">
            <a:xfrm>
              <a:off x="5091113" y="1733550"/>
              <a:ext cx="628650" cy="3248025"/>
            </a:xfrm>
            <a:custGeom>
              <a:avLst/>
              <a:gdLst>
                <a:gd name="T0" fmla="*/ 6 w 396"/>
                <a:gd name="T1" fmla="*/ 954 h 2046"/>
                <a:gd name="T2" fmla="*/ 18 w 396"/>
                <a:gd name="T3" fmla="*/ 798 h 2046"/>
                <a:gd name="T4" fmla="*/ 24 w 396"/>
                <a:gd name="T5" fmla="*/ 690 h 2046"/>
                <a:gd name="T6" fmla="*/ 36 w 396"/>
                <a:gd name="T7" fmla="*/ 546 h 2046"/>
                <a:gd name="T8" fmla="*/ 42 w 396"/>
                <a:gd name="T9" fmla="*/ 444 h 2046"/>
                <a:gd name="T10" fmla="*/ 54 w 396"/>
                <a:gd name="T11" fmla="*/ 354 h 2046"/>
                <a:gd name="T12" fmla="*/ 60 w 396"/>
                <a:gd name="T13" fmla="*/ 246 h 2046"/>
                <a:gd name="T14" fmla="*/ 72 w 396"/>
                <a:gd name="T15" fmla="*/ 174 h 2046"/>
                <a:gd name="T16" fmla="*/ 78 w 396"/>
                <a:gd name="T17" fmla="*/ 96 h 2046"/>
                <a:gd name="T18" fmla="*/ 90 w 396"/>
                <a:gd name="T19" fmla="*/ 54 h 2046"/>
                <a:gd name="T20" fmla="*/ 96 w 396"/>
                <a:gd name="T21" fmla="*/ 12 h 2046"/>
                <a:gd name="T22" fmla="*/ 108 w 396"/>
                <a:gd name="T23" fmla="*/ 0 h 2046"/>
                <a:gd name="T24" fmla="*/ 120 w 396"/>
                <a:gd name="T25" fmla="*/ 12 h 2046"/>
                <a:gd name="T26" fmla="*/ 132 w 396"/>
                <a:gd name="T27" fmla="*/ 36 h 2046"/>
                <a:gd name="T28" fmla="*/ 138 w 396"/>
                <a:gd name="T29" fmla="*/ 84 h 2046"/>
                <a:gd name="T30" fmla="*/ 150 w 396"/>
                <a:gd name="T31" fmla="*/ 138 h 2046"/>
                <a:gd name="T32" fmla="*/ 156 w 396"/>
                <a:gd name="T33" fmla="*/ 228 h 2046"/>
                <a:gd name="T34" fmla="*/ 168 w 396"/>
                <a:gd name="T35" fmla="*/ 306 h 2046"/>
                <a:gd name="T36" fmla="*/ 174 w 396"/>
                <a:gd name="T37" fmla="*/ 426 h 2046"/>
                <a:gd name="T38" fmla="*/ 186 w 396"/>
                <a:gd name="T39" fmla="*/ 522 h 2046"/>
                <a:gd name="T40" fmla="*/ 192 w 396"/>
                <a:gd name="T41" fmla="*/ 666 h 2046"/>
                <a:gd name="T42" fmla="*/ 204 w 396"/>
                <a:gd name="T43" fmla="*/ 774 h 2046"/>
                <a:gd name="T44" fmla="*/ 210 w 396"/>
                <a:gd name="T45" fmla="*/ 924 h 2046"/>
                <a:gd name="T46" fmla="*/ 222 w 396"/>
                <a:gd name="T47" fmla="*/ 1044 h 2046"/>
                <a:gd name="T48" fmla="*/ 228 w 396"/>
                <a:gd name="T49" fmla="*/ 1158 h 2046"/>
                <a:gd name="T50" fmla="*/ 240 w 396"/>
                <a:gd name="T51" fmla="*/ 1308 h 2046"/>
                <a:gd name="T52" fmla="*/ 246 w 396"/>
                <a:gd name="T53" fmla="*/ 1416 h 2046"/>
                <a:gd name="T54" fmla="*/ 258 w 396"/>
                <a:gd name="T55" fmla="*/ 1554 h 2046"/>
                <a:gd name="T56" fmla="*/ 264 w 396"/>
                <a:gd name="T57" fmla="*/ 1650 h 2046"/>
                <a:gd name="T58" fmla="*/ 276 w 396"/>
                <a:gd name="T59" fmla="*/ 1764 h 2046"/>
                <a:gd name="T60" fmla="*/ 282 w 396"/>
                <a:gd name="T61" fmla="*/ 1842 h 2046"/>
                <a:gd name="T62" fmla="*/ 294 w 396"/>
                <a:gd name="T63" fmla="*/ 1908 h 2046"/>
                <a:gd name="T64" fmla="*/ 300 w 396"/>
                <a:gd name="T65" fmla="*/ 1974 h 2046"/>
                <a:gd name="T66" fmla="*/ 312 w 396"/>
                <a:gd name="T67" fmla="*/ 2010 h 2046"/>
                <a:gd name="T68" fmla="*/ 318 w 396"/>
                <a:gd name="T69" fmla="*/ 2040 h 2046"/>
                <a:gd name="T70" fmla="*/ 336 w 396"/>
                <a:gd name="T71" fmla="*/ 2040 h 2046"/>
                <a:gd name="T72" fmla="*/ 348 w 396"/>
                <a:gd name="T73" fmla="*/ 2016 h 2046"/>
                <a:gd name="T74" fmla="*/ 354 w 396"/>
                <a:gd name="T75" fmla="*/ 1962 h 2046"/>
                <a:gd name="T76" fmla="*/ 366 w 396"/>
                <a:gd name="T77" fmla="*/ 1914 h 2046"/>
                <a:gd name="T78" fmla="*/ 372 w 396"/>
                <a:gd name="T79" fmla="*/ 1824 h 2046"/>
                <a:gd name="T80" fmla="*/ 384 w 396"/>
                <a:gd name="T81" fmla="*/ 1746 h 2046"/>
                <a:gd name="T82" fmla="*/ 390 w 396"/>
                <a:gd name="T83" fmla="*/ 163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032"/>
                  </a:moveTo>
                  <a:lnTo>
                    <a:pt x="6" y="990"/>
                  </a:lnTo>
                  <a:lnTo>
                    <a:pt x="6" y="954"/>
                  </a:lnTo>
                  <a:lnTo>
                    <a:pt x="12" y="912"/>
                  </a:lnTo>
                  <a:lnTo>
                    <a:pt x="12" y="840"/>
                  </a:lnTo>
                  <a:lnTo>
                    <a:pt x="18" y="798"/>
                  </a:lnTo>
                  <a:lnTo>
                    <a:pt x="18" y="762"/>
                  </a:lnTo>
                  <a:lnTo>
                    <a:pt x="24" y="726"/>
                  </a:lnTo>
                  <a:lnTo>
                    <a:pt x="24" y="690"/>
                  </a:lnTo>
                  <a:lnTo>
                    <a:pt x="30" y="654"/>
                  </a:lnTo>
                  <a:lnTo>
                    <a:pt x="30" y="582"/>
                  </a:lnTo>
                  <a:lnTo>
                    <a:pt x="36" y="546"/>
                  </a:lnTo>
                  <a:lnTo>
                    <a:pt x="36" y="510"/>
                  </a:lnTo>
                  <a:lnTo>
                    <a:pt x="42" y="480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48" y="384"/>
                  </a:lnTo>
                  <a:lnTo>
                    <a:pt x="54" y="354"/>
                  </a:lnTo>
                  <a:lnTo>
                    <a:pt x="54" y="300"/>
                  </a:lnTo>
                  <a:lnTo>
                    <a:pt x="60" y="270"/>
                  </a:lnTo>
                  <a:lnTo>
                    <a:pt x="60" y="246"/>
                  </a:lnTo>
                  <a:lnTo>
                    <a:pt x="66" y="222"/>
                  </a:lnTo>
                  <a:lnTo>
                    <a:pt x="66" y="198"/>
                  </a:lnTo>
                  <a:lnTo>
                    <a:pt x="72" y="174"/>
                  </a:lnTo>
                  <a:lnTo>
                    <a:pt x="72" y="132"/>
                  </a:lnTo>
                  <a:lnTo>
                    <a:pt x="78" y="114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84" y="66"/>
                  </a:lnTo>
                  <a:lnTo>
                    <a:pt x="90" y="54"/>
                  </a:lnTo>
                  <a:lnTo>
                    <a:pt x="90" y="30"/>
                  </a:lnTo>
                  <a:lnTo>
                    <a:pt x="96" y="24"/>
                  </a:lnTo>
                  <a:lnTo>
                    <a:pt x="96" y="12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6" y="18"/>
                  </a:lnTo>
                  <a:lnTo>
                    <a:pt x="126" y="24"/>
                  </a:lnTo>
                  <a:lnTo>
                    <a:pt x="132" y="36"/>
                  </a:lnTo>
                  <a:lnTo>
                    <a:pt x="132" y="60"/>
                  </a:lnTo>
                  <a:lnTo>
                    <a:pt x="138" y="72"/>
                  </a:lnTo>
                  <a:lnTo>
                    <a:pt x="138" y="84"/>
                  </a:lnTo>
                  <a:lnTo>
                    <a:pt x="144" y="102"/>
                  </a:lnTo>
                  <a:lnTo>
                    <a:pt x="144" y="120"/>
                  </a:lnTo>
                  <a:lnTo>
                    <a:pt x="150" y="138"/>
                  </a:lnTo>
                  <a:lnTo>
                    <a:pt x="150" y="180"/>
                  </a:lnTo>
                  <a:lnTo>
                    <a:pt x="156" y="204"/>
                  </a:lnTo>
                  <a:lnTo>
                    <a:pt x="156" y="228"/>
                  </a:lnTo>
                  <a:lnTo>
                    <a:pt x="162" y="252"/>
                  </a:lnTo>
                  <a:lnTo>
                    <a:pt x="162" y="282"/>
                  </a:lnTo>
                  <a:lnTo>
                    <a:pt x="168" y="306"/>
                  </a:lnTo>
                  <a:lnTo>
                    <a:pt x="168" y="336"/>
                  </a:lnTo>
                  <a:lnTo>
                    <a:pt x="174" y="366"/>
                  </a:lnTo>
                  <a:lnTo>
                    <a:pt x="174" y="426"/>
                  </a:lnTo>
                  <a:lnTo>
                    <a:pt x="180" y="456"/>
                  </a:lnTo>
                  <a:lnTo>
                    <a:pt x="180" y="492"/>
                  </a:lnTo>
                  <a:lnTo>
                    <a:pt x="186" y="522"/>
                  </a:lnTo>
                  <a:lnTo>
                    <a:pt x="186" y="558"/>
                  </a:lnTo>
                  <a:lnTo>
                    <a:pt x="192" y="594"/>
                  </a:lnTo>
                  <a:lnTo>
                    <a:pt x="192" y="666"/>
                  </a:lnTo>
                  <a:lnTo>
                    <a:pt x="198" y="702"/>
                  </a:lnTo>
                  <a:lnTo>
                    <a:pt x="198" y="738"/>
                  </a:lnTo>
                  <a:lnTo>
                    <a:pt x="204" y="774"/>
                  </a:lnTo>
                  <a:lnTo>
                    <a:pt x="204" y="810"/>
                  </a:lnTo>
                  <a:lnTo>
                    <a:pt x="210" y="852"/>
                  </a:lnTo>
                  <a:lnTo>
                    <a:pt x="210" y="924"/>
                  </a:lnTo>
                  <a:lnTo>
                    <a:pt x="216" y="966"/>
                  </a:lnTo>
                  <a:lnTo>
                    <a:pt x="216" y="1002"/>
                  </a:lnTo>
                  <a:lnTo>
                    <a:pt x="222" y="1044"/>
                  </a:lnTo>
                  <a:lnTo>
                    <a:pt x="222" y="1080"/>
                  </a:lnTo>
                  <a:lnTo>
                    <a:pt x="228" y="1122"/>
                  </a:lnTo>
                  <a:lnTo>
                    <a:pt x="228" y="1158"/>
                  </a:lnTo>
                  <a:lnTo>
                    <a:pt x="234" y="1194"/>
                  </a:lnTo>
                  <a:lnTo>
                    <a:pt x="234" y="1272"/>
                  </a:lnTo>
                  <a:lnTo>
                    <a:pt x="240" y="1308"/>
                  </a:lnTo>
                  <a:lnTo>
                    <a:pt x="240" y="1344"/>
                  </a:lnTo>
                  <a:lnTo>
                    <a:pt x="246" y="1380"/>
                  </a:lnTo>
                  <a:lnTo>
                    <a:pt x="246" y="1416"/>
                  </a:lnTo>
                  <a:lnTo>
                    <a:pt x="252" y="1452"/>
                  </a:lnTo>
                  <a:lnTo>
                    <a:pt x="252" y="1524"/>
                  </a:lnTo>
                  <a:lnTo>
                    <a:pt x="258" y="1554"/>
                  </a:lnTo>
                  <a:lnTo>
                    <a:pt x="258" y="1590"/>
                  </a:lnTo>
                  <a:lnTo>
                    <a:pt x="264" y="1620"/>
                  </a:lnTo>
                  <a:lnTo>
                    <a:pt x="264" y="1650"/>
                  </a:lnTo>
                  <a:lnTo>
                    <a:pt x="270" y="1680"/>
                  </a:lnTo>
                  <a:lnTo>
                    <a:pt x="270" y="1740"/>
                  </a:lnTo>
                  <a:lnTo>
                    <a:pt x="276" y="1764"/>
                  </a:lnTo>
                  <a:lnTo>
                    <a:pt x="276" y="1794"/>
                  </a:lnTo>
                  <a:lnTo>
                    <a:pt x="282" y="1818"/>
                  </a:lnTo>
                  <a:lnTo>
                    <a:pt x="282" y="1842"/>
                  </a:lnTo>
                  <a:lnTo>
                    <a:pt x="288" y="1866"/>
                  </a:lnTo>
                  <a:lnTo>
                    <a:pt x="288" y="1884"/>
                  </a:lnTo>
                  <a:lnTo>
                    <a:pt x="294" y="1908"/>
                  </a:lnTo>
                  <a:lnTo>
                    <a:pt x="294" y="1944"/>
                  </a:lnTo>
                  <a:lnTo>
                    <a:pt x="300" y="1962"/>
                  </a:lnTo>
                  <a:lnTo>
                    <a:pt x="300" y="1974"/>
                  </a:lnTo>
                  <a:lnTo>
                    <a:pt x="306" y="1986"/>
                  </a:lnTo>
                  <a:lnTo>
                    <a:pt x="306" y="1998"/>
                  </a:lnTo>
                  <a:lnTo>
                    <a:pt x="312" y="2010"/>
                  </a:lnTo>
                  <a:lnTo>
                    <a:pt x="312" y="2028"/>
                  </a:lnTo>
                  <a:lnTo>
                    <a:pt x="318" y="2034"/>
                  </a:lnTo>
                  <a:lnTo>
                    <a:pt x="318" y="2040"/>
                  </a:lnTo>
                  <a:lnTo>
                    <a:pt x="324" y="2046"/>
                  </a:lnTo>
                  <a:lnTo>
                    <a:pt x="330" y="2046"/>
                  </a:lnTo>
                  <a:lnTo>
                    <a:pt x="336" y="2040"/>
                  </a:lnTo>
                  <a:lnTo>
                    <a:pt x="342" y="2034"/>
                  </a:lnTo>
                  <a:lnTo>
                    <a:pt x="342" y="2022"/>
                  </a:lnTo>
                  <a:lnTo>
                    <a:pt x="348" y="2016"/>
                  </a:lnTo>
                  <a:lnTo>
                    <a:pt x="348" y="2004"/>
                  </a:lnTo>
                  <a:lnTo>
                    <a:pt x="354" y="1992"/>
                  </a:lnTo>
                  <a:lnTo>
                    <a:pt x="354" y="1962"/>
                  </a:lnTo>
                  <a:lnTo>
                    <a:pt x="360" y="1950"/>
                  </a:lnTo>
                  <a:lnTo>
                    <a:pt x="360" y="1932"/>
                  </a:lnTo>
                  <a:lnTo>
                    <a:pt x="366" y="1914"/>
                  </a:lnTo>
                  <a:lnTo>
                    <a:pt x="366" y="1890"/>
                  </a:lnTo>
                  <a:lnTo>
                    <a:pt x="372" y="1872"/>
                  </a:lnTo>
                  <a:lnTo>
                    <a:pt x="372" y="1824"/>
                  </a:lnTo>
                  <a:lnTo>
                    <a:pt x="378" y="1800"/>
                  </a:lnTo>
                  <a:lnTo>
                    <a:pt x="378" y="1776"/>
                  </a:lnTo>
                  <a:lnTo>
                    <a:pt x="384" y="1746"/>
                  </a:lnTo>
                  <a:lnTo>
                    <a:pt x="384" y="1722"/>
                  </a:lnTo>
                  <a:lnTo>
                    <a:pt x="390" y="1692"/>
                  </a:lnTo>
                  <a:lnTo>
                    <a:pt x="390" y="1632"/>
                  </a:lnTo>
                  <a:lnTo>
                    <a:pt x="396" y="1602"/>
                  </a:lnTo>
                  <a:lnTo>
                    <a:pt x="396" y="1566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90"/>
            <p:cNvSpPr>
              <a:spLocks/>
            </p:cNvSpPr>
            <p:nvPr/>
          </p:nvSpPr>
          <p:spPr bwMode="auto">
            <a:xfrm>
              <a:off x="5719763" y="1733550"/>
              <a:ext cx="628650" cy="3248025"/>
            </a:xfrm>
            <a:custGeom>
              <a:avLst/>
              <a:gdLst>
                <a:gd name="T0" fmla="*/ 6 w 396"/>
                <a:gd name="T1" fmla="*/ 1500 h 2046"/>
                <a:gd name="T2" fmla="*/ 18 w 396"/>
                <a:gd name="T3" fmla="*/ 1392 h 2046"/>
                <a:gd name="T4" fmla="*/ 24 w 396"/>
                <a:gd name="T5" fmla="*/ 1248 h 2046"/>
                <a:gd name="T6" fmla="*/ 36 w 396"/>
                <a:gd name="T7" fmla="*/ 1134 h 2046"/>
                <a:gd name="T8" fmla="*/ 42 w 396"/>
                <a:gd name="T9" fmla="*/ 978 h 2046"/>
                <a:gd name="T10" fmla="*/ 54 w 396"/>
                <a:gd name="T11" fmla="*/ 864 h 2046"/>
                <a:gd name="T12" fmla="*/ 60 w 396"/>
                <a:gd name="T13" fmla="*/ 714 h 2046"/>
                <a:gd name="T14" fmla="*/ 72 w 396"/>
                <a:gd name="T15" fmla="*/ 606 h 2046"/>
                <a:gd name="T16" fmla="*/ 78 w 396"/>
                <a:gd name="T17" fmla="*/ 468 h 2046"/>
                <a:gd name="T18" fmla="*/ 90 w 396"/>
                <a:gd name="T19" fmla="*/ 372 h 2046"/>
                <a:gd name="T20" fmla="*/ 96 w 396"/>
                <a:gd name="T21" fmla="*/ 264 h 2046"/>
                <a:gd name="T22" fmla="*/ 108 w 396"/>
                <a:gd name="T23" fmla="*/ 192 h 2046"/>
                <a:gd name="T24" fmla="*/ 114 w 396"/>
                <a:gd name="T25" fmla="*/ 126 h 2046"/>
                <a:gd name="T26" fmla="*/ 126 w 396"/>
                <a:gd name="T27" fmla="*/ 60 h 2046"/>
                <a:gd name="T28" fmla="*/ 132 w 396"/>
                <a:gd name="T29" fmla="*/ 30 h 2046"/>
                <a:gd name="T30" fmla="*/ 144 w 396"/>
                <a:gd name="T31" fmla="*/ 0 h 2046"/>
                <a:gd name="T32" fmla="*/ 162 w 396"/>
                <a:gd name="T33" fmla="*/ 12 h 2046"/>
                <a:gd name="T34" fmla="*/ 168 w 396"/>
                <a:gd name="T35" fmla="*/ 36 h 2046"/>
                <a:gd name="T36" fmla="*/ 180 w 396"/>
                <a:gd name="T37" fmla="*/ 78 h 2046"/>
                <a:gd name="T38" fmla="*/ 186 w 396"/>
                <a:gd name="T39" fmla="*/ 144 h 2046"/>
                <a:gd name="T40" fmla="*/ 198 w 396"/>
                <a:gd name="T41" fmla="*/ 210 h 2046"/>
                <a:gd name="T42" fmla="*/ 204 w 396"/>
                <a:gd name="T43" fmla="*/ 318 h 2046"/>
                <a:gd name="T44" fmla="*/ 216 w 396"/>
                <a:gd name="T45" fmla="*/ 402 h 2046"/>
                <a:gd name="T46" fmla="*/ 222 w 396"/>
                <a:gd name="T47" fmla="*/ 534 h 2046"/>
                <a:gd name="T48" fmla="*/ 234 w 396"/>
                <a:gd name="T49" fmla="*/ 642 h 2046"/>
                <a:gd name="T50" fmla="*/ 240 w 396"/>
                <a:gd name="T51" fmla="*/ 786 h 2046"/>
                <a:gd name="T52" fmla="*/ 252 w 396"/>
                <a:gd name="T53" fmla="*/ 900 h 2046"/>
                <a:gd name="T54" fmla="*/ 258 w 396"/>
                <a:gd name="T55" fmla="*/ 1056 h 2046"/>
                <a:gd name="T56" fmla="*/ 270 w 396"/>
                <a:gd name="T57" fmla="*/ 1170 h 2046"/>
                <a:gd name="T58" fmla="*/ 276 w 396"/>
                <a:gd name="T59" fmla="*/ 1320 h 2046"/>
                <a:gd name="T60" fmla="*/ 288 w 396"/>
                <a:gd name="T61" fmla="*/ 1428 h 2046"/>
                <a:gd name="T62" fmla="*/ 294 w 396"/>
                <a:gd name="T63" fmla="*/ 1536 h 2046"/>
                <a:gd name="T64" fmla="*/ 306 w 396"/>
                <a:gd name="T65" fmla="*/ 1662 h 2046"/>
                <a:gd name="T66" fmla="*/ 312 w 396"/>
                <a:gd name="T67" fmla="*/ 1746 h 2046"/>
                <a:gd name="T68" fmla="*/ 324 w 396"/>
                <a:gd name="T69" fmla="*/ 1848 h 2046"/>
                <a:gd name="T70" fmla="*/ 330 w 396"/>
                <a:gd name="T71" fmla="*/ 1914 h 2046"/>
                <a:gd name="T72" fmla="*/ 342 w 396"/>
                <a:gd name="T73" fmla="*/ 1980 h 2046"/>
                <a:gd name="T74" fmla="*/ 348 w 396"/>
                <a:gd name="T75" fmla="*/ 2016 h 2046"/>
                <a:gd name="T76" fmla="*/ 366 w 396"/>
                <a:gd name="T77" fmla="*/ 2046 h 2046"/>
                <a:gd name="T78" fmla="*/ 372 w 396"/>
                <a:gd name="T79" fmla="*/ 2046 h 2046"/>
                <a:gd name="T80" fmla="*/ 384 w 396"/>
                <a:gd name="T81" fmla="*/ 2022 h 2046"/>
                <a:gd name="T82" fmla="*/ 390 w 396"/>
                <a:gd name="T83" fmla="*/ 198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566"/>
                  </a:moveTo>
                  <a:lnTo>
                    <a:pt x="6" y="1536"/>
                  </a:lnTo>
                  <a:lnTo>
                    <a:pt x="6" y="1500"/>
                  </a:lnTo>
                  <a:lnTo>
                    <a:pt x="12" y="1464"/>
                  </a:lnTo>
                  <a:lnTo>
                    <a:pt x="12" y="1428"/>
                  </a:lnTo>
                  <a:lnTo>
                    <a:pt x="18" y="1392"/>
                  </a:lnTo>
                  <a:lnTo>
                    <a:pt x="18" y="1320"/>
                  </a:lnTo>
                  <a:lnTo>
                    <a:pt x="24" y="1284"/>
                  </a:lnTo>
                  <a:lnTo>
                    <a:pt x="24" y="1248"/>
                  </a:lnTo>
                  <a:lnTo>
                    <a:pt x="30" y="1206"/>
                  </a:lnTo>
                  <a:lnTo>
                    <a:pt x="30" y="1170"/>
                  </a:lnTo>
                  <a:lnTo>
                    <a:pt x="36" y="1134"/>
                  </a:lnTo>
                  <a:lnTo>
                    <a:pt x="36" y="1056"/>
                  </a:lnTo>
                  <a:lnTo>
                    <a:pt x="42" y="1014"/>
                  </a:lnTo>
                  <a:lnTo>
                    <a:pt x="42" y="978"/>
                  </a:lnTo>
                  <a:lnTo>
                    <a:pt x="48" y="942"/>
                  </a:lnTo>
                  <a:lnTo>
                    <a:pt x="48" y="900"/>
                  </a:lnTo>
                  <a:lnTo>
                    <a:pt x="54" y="864"/>
                  </a:lnTo>
                  <a:lnTo>
                    <a:pt x="54" y="786"/>
                  </a:lnTo>
                  <a:lnTo>
                    <a:pt x="60" y="750"/>
                  </a:lnTo>
                  <a:lnTo>
                    <a:pt x="60" y="714"/>
                  </a:lnTo>
                  <a:lnTo>
                    <a:pt x="66" y="678"/>
                  </a:lnTo>
                  <a:lnTo>
                    <a:pt x="66" y="642"/>
                  </a:lnTo>
                  <a:lnTo>
                    <a:pt x="72" y="606"/>
                  </a:lnTo>
                  <a:lnTo>
                    <a:pt x="72" y="570"/>
                  </a:lnTo>
                  <a:lnTo>
                    <a:pt x="78" y="534"/>
                  </a:lnTo>
                  <a:lnTo>
                    <a:pt x="78" y="468"/>
                  </a:lnTo>
                  <a:lnTo>
                    <a:pt x="84" y="438"/>
                  </a:lnTo>
                  <a:lnTo>
                    <a:pt x="84" y="402"/>
                  </a:lnTo>
                  <a:lnTo>
                    <a:pt x="90" y="372"/>
                  </a:lnTo>
                  <a:lnTo>
                    <a:pt x="90" y="342"/>
                  </a:lnTo>
                  <a:lnTo>
                    <a:pt x="96" y="318"/>
                  </a:lnTo>
                  <a:lnTo>
                    <a:pt x="96" y="264"/>
                  </a:lnTo>
                  <a:lnTo>
                    <a:pt x="102" y="234"/>
                  </a:lnTo>
                  <a:lnTo>
                    <a:pt x="102" y="210"/>
                  </a:lnTo>
                  <a:lnTo>
                    <a:pt x="108" y="192"/>
                  </a:lnTo>
                  <a:lnTo>
                    <a:pt x="108" y="168"/>
                  </a:lnTo>
                  <a:lnTo>
                    <a:pt x="114" y="144"/>
                  </a:lnTo>
                  <a:lnTo>
                    <a:pt x="114" y="126"/>
                  </a:lnTo>
                  <a:lnTo>
                    <a:pt x="120" y="108"/>
                  </a:lnTo>
                  <a:lnTo>
                    <a:pt x="120" y="78"/>
                  </a:lnTo>
                  <a:lnTo>
                    <a:pt x="126" y="60"/>
                  </a:lnTo>
                  <a:lnTo>
                    <a:pt x="126" y="48"/>
                  </a:lnTo>
                  <a:lnTo>
                    <a:pt x="132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6"/>
                  </a:lnTo>
                  <a:lnTo>
                    <a:pt x="162" y="12"/>
                  </a:lnTo>
                  <a:lnTo>
                    <a:pt x="162" y="18"/>
                  </a:lnTo>
                  <a:lnTo>
                    <a:pt x="168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60"/>
                  </a:lnTo>
                  <a:lnTo>
                    <a:pt x="180" y="78"/>
                  </a:lnTo>
                  <a:lnTo>
                    <a:pt x="180" y="108"/>
                  </a:lnTo>
                  <a:lnTo>
                    <a:pt x="186" y="126"/>
                  </a:lnTo>
                  <a:lnTo>
                    <a:pt x="186" y="144"/>
                  </a:lnTo>
                  <a:lnTo>
                    <a:pt x="192" y="168"/>
                  </a:lnTo>
                  <a:lnTo>
                    <a:pt x="192" y="192"/>
                  </a:lnTo>
                  <a:lnTo>
                    <a:pt x="198" y="210"/>
                  </a:lnTo>
                  <a:lnTo>
                    <a:pt x="198" y="264"/>
                  </a:lnTo>
                  <a:lnTo>
                    <a:pt x="204" y="288"/>
                  </a:lnTo>
                  <a:lnTo>
                    <a:pt x="204" y="318"/>
                  </a:lnTo>
                  <a:lnTo>
                    <a:pt x="210" y="342"/>
                  </a:lnTo>
                  <a:lnTo>
                    <a:pt x="210" y="372"/>
                  </a:lnTo>
                  <a:lnTo>
                    <a:pt x="216" y="402"/>
                  </a:lnTo>
                  <a:lnTo>
                    <a:pt x="216" y="468"/>
                  </a:lnTo>
                  <a:lnTo>
                    <a:pt x="222" y="498"/>
                  </a:lnTo>
                  <a:lnTo>
                    <a:pt x="222" y="534"/>
                  </a:lnTo>
                  <a:lnTo>
                    <a:pt x="228" y="570"/>
                  </a:lnTo>
                  <a:lnTo>
                    <a:pt x="228" y="606"/>
                  </a:lnTo>
                  <a:lnTo>
                    <a:pt x="234" y="642"/>
                  </a:lnTo>
                  <a:lnTo>
                    <a:pt x="234" y="678"/>
                  </a:lnTo>
                  <a:lnTo>
                    <a:pt x="240" y="714"/>
                  </a:lnTo>
                  <a:lnTo>
                    <a:pt x="240" y="786"/>
                  </a:lnTo>
                  <a:lnTo>
                    <a:pt x="246" y="822"/>
                  </a:lnTo>
                  <a:lnTo>
                    <a:pt x="246" y="864"/>
                  </a:lnTo>
                  <a:lnTo>
                    <a:pt x="252" y="900"/>
                  </a:lnTo>
                  <a:lnTo>
                    <a:pt x="252" y="942"/>
                  </a:lnTo>
                  <a:lnTo>
                    <a:pt x="258" y="978"/>
                  </a:lnTo>
                  <a:lnTo>
                    <a:pt x="258" y="1056"/>
                  </a:lnTo>
                  <a:lnTo>
                    <a:pt x="264" y="1092"/>
                  </a:lnTo>
                  <a:lnTo>
                    <a:pt x="264" y="1134"/>
                  </a:lnTo>
                  <a:lnTo>
                    <a:pt x="270" y="1170"/>
                  </a:lnTo>
                  <a:lnTo>
                    <a:pt x="270" y="1206"/>
                  </a:lnTo>
                  <a:lnTo>
                    <a:pt x="276" y="1248"/>
                  </a:lnTo>
                  <a:lnTo>
                    <a:pt x="276" y="1320"/>
                  </a:lnTo>
                  <a:lnTo>
                    <a:pt x="282" y="1356"/>
                  </a:lnTo>
                  <a:lnTo>
                    <a:pt x="282" y="1392"/>
                  </a:lnTo>
                  <a:lnTo>
                    <a:pt x="288" y="1428"/>
                  </a:lnTo>
                  <a:lnTo>
                    <a:pt x="288" y="1464"/>
                  </a:lnTo>
                  <a:lnTo>
                    <a:pt x="294" y="1500"/>
                  </a:lnTo>
                  <a:lnTo>
                    <a:pt x="294" y="1536"/>
                  </a:lnTo>
                  <a:lnTo>
                    <a:pt x="300" y="1566"/>
                  </a:lnTo>
                  <a:lnTo>
                    <a:pt x="300" y="1632"/>
                  </a:lnTo>
                  <a:lnTo>
                    <a:pt x="306" y="1662"/>
                  </a:lnTo>
                  <a:lnTo>
                    <a:pt x="306" y="1692"/>
                  </a:lnTo>
                  <a:lnTo>
                    <a:pt x="312" y="1722"/>
                  </a:lnTo>
                  <a:lnTo>
                    <a:pt x="312" y="1746"/>
                  </a:lnTo>
                  <a:lnTo>
                    <a:pt x="318" y="1776"/>
                  </a:lnTo>
                  <a:lnTo>
                    <a:pt x="318" y="1824"/>
                  </a:lnTo>
                  <a:lnTo>
                    <a:pt x="324" y="1848"/>
                  </a:lnTo>
                  <a:lnTo>
                    <a:pt x="324" y="1872"/>
                  </a:lnTo>
                  <a:lnTo>
                    <a:pt x="330" y="1890"/>
                  </a:lnTo>
                  <a:lnTo>
                    <a:pt x="330" y="1914"/>
                  </a:lnTo>
                  <a:lnTo>
                    <a:pt x="336" y="1932"/>
                  </a:lnTo>
                  <a:lnTo>
                    <a:pt x="336" y="1962"/>
                  </a:lnTo>
                  <a:lnTo>
                    <a:pt x="342" y="1980"/>
                  </a:lnTo>
                  <a:lnTo>
                    <a:pt x="342" y="1992"/>
                  </a:lnTo>
                  <a:lnTo>
                    <a:pt x="348" y="2004"/>
                  </a:lnTo>
                  <a:lnTo>
                    <a:pt x="348" y="2016"/>
                  </a:lnTo>
                  <a:lnTo>
                    <a:pt x="354" y="2022"/>
                  </a:lnTo>
                  <a:lnTo>
                    <a:pt x="354" y="2034"/>
                  </a:lnTo>
                  <a:lnTo>
                    <a:pt x="366" y="2046"/>
                  </a:lnTo>
                  <a:lnTo>
                    <a:pt x="360" y="2046"/>
                  </a:lnTo>
                  <a:lnTo>
                    <a:pt x="366" y="2046"/>
                  </a:lnTo>
                  <a:lnTo>
                    <a:pt x="372" y="2046"/>
                  </a:lnTo>
                  <a:lnTo>
                    <a:pt x="378" y="2040"/>
                  </a:lnTo>
                  <a:lnTo>
                    <a:pt x="378" y="2028"/>
                  </a:lnTo>
                  <a:lnTo>
                    <a:pt x="384" y="2022"/>
                  </a:lnTo>
                  <a:lnTo>
                    <a:pt x="384" y="2010"/>
                  </a:lnTo>
                  <a:lnTo>
                    <a:pt x="390" y="1998"/>
                  </a:lnTo>
                  <a:lnTo>
                    <a:pt x="390" y="1986"/>
                  </a:lnTo>
                  <a:lnTo>
                    <a:pt x="396" y="1974"/>
                  </a:lnTo>
                  <a:lnTo>
                    <a:pt x="396" y="1944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1"/>
            <p:cNvSpPr>
              <a:spLocks/>
            </p:cNvSpPr>
            <p:nvPr/>
          </p:nvSpPr>
          <p:spPr bwMode="auto">
            <a:xfrm>
              <a:off x="6348413" y="1733550"/>
              <a:ext cx="390525" cy="3086100"/>
            </a:xfrm>
            <a:custGeom>
              <a:avLst/>
              <a:gdLst>
                <a:gd name="T0" fmla="*/ 6 w 246"/>
                <a:gd name="T1" fmla="*/ 1926 h 1944"/>
                <a:gd name="T2" fmla="*/ 12 w 246"/>
                <a:gd name="T3" fmla="*/ 1884 h 1944"/>
                <a:gd name="T4" fmla="*/ 18 w 246"/>
                <a:gd name="T5" fmla="*/ 1842 h 1944"/>
                <a:gd name="T6" fmla="*/ 24 w 246"/>
                <a:gd name="T7" fmla="*/ 1794 h 1944"/>
                <a:gd name="T8" fmla="*/ 30 w 246"/>
                <a:gd name="T9" fmla="*/ 1710 h 1944"/>
                <a:gd name="T10" fmla="*/ 36 w 246"/>
                <a:gd name="T11" fmla="*/ 1650 h 1944"/>
                <a:gd name="T12" fmla="*/ 42 w 246"/>
                <a:gd name="T13" fmla="*/ 1590 h 1944"/>
                <a:gd name="T14" fmla="*/ 48 w 246"/>
                <a:gd name="T15" fmla="*/ 1488 h 1944"/>
                <a:gd name="T16" fmla="*/ 54 w 246"/>
                <a:gd name="T17" fmla="*/ 1416 h 1944"/>
                <a:gd name="T18" fmla="*/ 60 w 246"/>
                <a:gd name="T19" fmla="*/ 1344 h 1944"/>
                <a:gd name="T20" fmla="*/ 66 w 246"/>
                <a:gd name="T21" fmla="*/ 1236 h 1944"/>
                <a:gd name="T22" fmla="*/ 72 w 246"/>
                <a:gd name="T23" fmla="*/ 1158 h 1944"/>
                <a:gd name="T24" fmla="*/ 78 w 246"/>
                <a:gd name="T25" fmla="*/ 1080 h 1944"/>
                <a:gd name="T26" fmla="*/ 84 w 246"/>
                <a:gd name="T27" fmla="*/ 1002 h 1944"/>
                <a:gd name="T28" fmla="*/ 90 w 246"/>
                <a:gd name="T29" fmla="*/ 888 h 1944"/>
                <a:gd name="T30" fmla="*/ 96 w 246"/>
                <a:gd name="T31" fmla="*/ 810 h 1944"/>
                <a:gd name="T32" fmla="*/ 102 w 246"/>
                <a:gd name="T33" fmla="*/ 738 h 1944"/>
                <a:gd name="T34" fmla="*/ 108 w 246"/>
                <a:gd name="T35" fmla="*/ 630 h 1944"/>
                <a:gd name="T36" fmla="*/ 114 w 246"/>
                <a:gd name="T37" fmla="*/ 558 h 1944"/>
                <a:gd name="T38" fmla="*/ 120 w 246"/>
                <a:gd name="T39" fmla="*/ 492 h 1944"/>
                <a:gd name="T40" fmla="*/ 126 w 246"/>
                <a:gd name="T41" fmla="*/ 396 h 1944"/>
                <a:gd name="T42" fmla="*/ 132 w 246"/>
                <a:gd name="T43" fmla="*/ 336 h 1944"/>
                <a:gd name="T44" fmla="*/ 138 w 246"/>
                <a:gd name="T45" fmla="*/ 282 h 1944"/>
                <a:gd name="T46" fmla="*/ 144 w 246"/>
                <a:gd name="T47" fmla="*/ 228 h 1944"/>
                <a:gd name="T48" fmla="*/ 150 w 246"/>
                <a:gd name="T49" fmla="*/ 162 h 1944"/>
                <a:gd name="T50" fmla="*/ 156 w 246"/>
                <a:gd name="T51" fmla="*/ 120 h 1944"/>
                <a:gd name="T52" fmla="*/ 162 w 246"/>
                <a:gd name="T53" fmla="*/ 84 h 1944"/>
                <a:gd name="T54" fmla="*/ 168 w 246"/>
                <a:gd name="T55" fmla="*/ 48 h 1944"/>
                <a:gd name="T56" fmla="*/ 174 w 246"/>
                <a:gd name="T57" fmla="*/ 24 h 1944"/>
                <a:gd name="T58" fmla="*/ 180 w 246"/>
                <a:gd name="T59" fmla="*/ 12 h 1944"/>
                <a:gd name="T60" fmla="*/ 186 w 246"/>
                <a:gd name="T61" fmla="*/ 0 h 1944"/>
                <a:gd name="T62" fmla="*/ 198 w 246"/>
                <a:gd name="T63" fmla="*/ 6 h 1944"/>
                <a:gd name="T64" fmla="*/ 204 w 246"/>
                <a:gd name="T65" fmla="*/ 30 h 1944"/>
                <a:gd name="T66" fmla="*/ 210 w 246"/>
                <a:gd name="T67" fmla="*/ 54 h 1944"/>
                <a:gd name="T68" fmla="*/ 216 w 246"/>
                <a:gd name="T69" fmla="*/ 84 h 1944"/>
                <a:gd name="T70" fmla="*/ 222 w 246"/>
                <a:gd name="T71" fmla="*/ 132 h 1944"/>
                <a:gd name="T72" fmla="*/ 228 w 246"/>
                <a:gd name="T73" fmla="*/ 174 h 1944"/>
                <a:gd name="T74" fmla="*/ 234 w 246"/>
                <a:gd name="T75" fmla="*/ 222 h 1944"/>
                <a:gd name="T76" fmla="*/ 240 w 246"/>
                <a:gd name="T77" fmla="*/ 270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6" h="1944">
                  <a:moveTo>
                    <a:pt x="0" y="1944"/>
                  </a:moveTo>
                  <a:lnTo>
                    <a:pt x="6" y="1926"/>
                  </a:lnTo>
                  <a:lnTo>
                    <a:pt x="6" y="1908"/>
                  </a:lnTo>
                  <a:lnTo>
                    <a:pt x="12" y="1884"/>
                  </a:lnTo>
                  <a:lnTo>
                    <a:pt x="12" y="1866"/>
                  </a:lnTo>
                  <a:lnTo>
                    <a:pt x="18" y="1842"/>
                  </a:lnTo>
                  <a:lnTo>
                    <a:pt x="18" y="1818"/>
                  </a:lnTo>
                  <a:lnTo>
                    <a:pt x="24" y="1794"/>
                  </a:lnTo>
                  <a:lnTo>
                    <a:pt x="24" y="1740"/>
                  </a:lnTo>
                  <a:lnTo>
                    <a:pt x="30" y="1710"/>
                  </a:lnTo>
                  <a:lnTo>
                    <a:pt x="30" y="1680"/>
                  </a:lnTo>
                  <a:lnTo>
                    <a:pt x="36" y="1650"/>
                  </a:lnTo>
                  <a:lnTo>
                    <a:pt x="36" y="1620"/>
                  </a:lnTo>
                  <a:lnTo>
                    <a:pt x="42" y="1590"/>
                  </a:lnTo>
                  <a:lnTo>
                    <a:pt x="42" y="1524"/>
                  </a:lnTo>
                  <a:lnTo>
                    <a:pt x="48" y="1488"/>
                  </a:lnTo>
                  <a:lnTo>
                    <a:pt x="48" y="1452"/>
                  </a:lnTo>
                  <a:lnTo>
                    <a:pt x="54" y="1416"/>
                  </a:lnTo>
                  <a:lnTo>
                    <a:pt x="54" y="1380"/>
                  </a:lnTo>
                  <a:lnTo>
                    <a:pt x="60" y="1344"/>
                  </a:lnTo>
                  <a:lnTo>
                    <a:pt x="60" y="1272"/>
                  </a:lnTo>
                  <a:lnTo>
                    <a:pt x="66" y="1236"/>
                  </a:lnTo>
                  <a:lnTo>
                    <a:pt x="66" y="1194"/>
                  </a:lnTo>
                  <a:lnTo>
                    <a:pt x="72" y="1158"/>
                  </a:lnTo>
                  <a:lnTo>
                    <a:pt x="72" y="1122"/>
                  </a:lnTo>
                  <a:lnTo>
                    <a:pt x="78" y="1080"/>
                  </a:lnTo>
                  <a:lnTo>
                    <a:pt x="78" y="1044"/>
                  </a:lnTo>
                  <a:lnTo>
                    <a:pt x="84" y="1002"/>
                  </a:lnTo>
                  <a:lnTo>
                    <a:pt x="84" y="924"/>
                  </a:lnTo>
                  <a:lnTo>
                    <a:pt x="90" y="888"/>
                  </a:lnTo>
                  <a:lnTo>
                    <a:pt x="90" y="852"/>
                  </a:lnTo>
                  <a:lnTo>
                    <a:pt x="96" y="810"/>
                  </a:lnTo>
                  <a:lnTo>
                    <a:pt x="96" y="774"/>
                  </a:lnTo>
                  <a:lnTo>
                    <a:pt x="102" y="738"/>
                  </a:lnTo>
                  <a:lnTo>
                    <a:pt x="102" y="666"/>
                  </a:lnTo>
                  <a:lnTo>
                    <a:pt x="108" y="630"/>
                  </a:lnTo>
                  <a:lnTo>
                    <a:pt x="108" y="594"/>
                  </a:lnTo>
                  <a:lnTo>
                    <a:pt x="114" y="558"/>
                  </a:lnTo>
                  <a:lnTo>
                    <a:pt x="114" y="522"/>
                  </a:lnTo>
                  <a:lnTo>
                    <a:pt x="120" y="492"/>
                  </a:lnTo>
                  <a:lnTo>
                    <a:pt x="120" y="426"/>
                  </a:lnTo>
                  <a:lnTo>
                    <a:pt x="126" y="396"/>
                  </a:lnTo>
                  <a:lnTo>
                    <a:pt x="126" y="366"/>
                  </a:lnTo>
                  <a:lnTo>
                    <a:pt x="132" y="336"/>
                  </a:lnTo>
                  <a:lnTo>
                    <a:pt x="132" y="306"/>
                  </a:lnTo>
                  <a:lnTo>
                    <a:pt x="138" y="282"/>
                  </a:lnTo>
                  <a:lnTo>
                    <a:pt x="138" y="252"/>
                  </a:lnTo>
                  <a:lnTo>
                    <a:pt x="144" y="228"/>
                  </a:lnTo>
                  <a:lnTo>
                    <a:pt x="144" y="180"/>
                  </a:lnTo>
                  <a:lnTo>
                    <a:pt x="150" y="162"/>
                  </a:lnTo>
                  <a:lnTo>
                    <a:pt x="150" y="138"/>
                  </a:lnTo>
                  <a:lnTo>
                    <a:pt x="156" y="120"/>
                  </a:lnTo>
                  <a:lnTo>
                    <a:pt x="156" y="102"/>
                  </a:lnTo>
                  <a:lnTo>
                    <a:pt x="162" y="84"/>
                  </a:lnTo>
                  <a:lnTo>
                    <a:pt x="162" y="60"/>
                  </a:lnTo>
                  <a:lnTo>
                    <a:pt x="168" y="48"/>
                  </a:lnTo>
                  <a:lnTo>
                    <a:pt x="168" y="36"/>
                  </a:lnTo>
                  <a:lnTo>
                    <a:pt x="174" y="24"/>
                  </a:lnTo>
                  <a:lnTo>
                    <a:pt x="174" y="18"/>
                  </a:lnTo>
                  <a:lnTo>
                    <a:pt x="180" y="12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6"/>
                  </a:lnTo>
                  <a:lnTo>
                    <a:pt x="204" y="12"/>
                  </a:lnTo>
                  <a:lnTo>
                    <a:pt x="204" y="30"/>
                  </a:lnTo>
                  <a:lnTo>
                    <a:pt x="210" y="42"/>
                  </a:lnTo>
                  <a:lnTo>
                    <a:pt x="210" y="54"/>
                  </a:lnTo>
                  <a:lnTo>
                    <a:pt x="216" y="66"/>
                  </a:lnTo>
                  <a:lnTo>
                    <a:pt x="216" y="84"/>
                  </a:lnTo>
                  <a:lnTo>
                    <a:pt x="222" y="96"/>
                  </a:lnTo>
                  <a:lnTo>
                    <a:pt x="222" y="132"/>
                  </a:lnTo>
                  <a:lnTo>
                    <a:pt x="228" y="156"/>
                  </a:lnTo>
                  <a:lnTo>
                    <a:pt x="228" y="174"/>
                  </a:lnTo>
                  <a:lnTo>
                    <a:pt x="234" y="198"/>
                  </a:lnTo>
                  <a:lnTo>
                    <a:pt x="234" y="222"/>
                  </a:lnTo>
                  <a:lnTo>
                    <a:pt x="240" y="246"/>
                  </a:lnTo>
                  <a:lnTo>
                    <a:pt x="240" y="270"/>
                  </a:lnTo>
                  <a:lnTo>
                    <a:pt x="246" y="300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50" name="Picture 2" descr="C:\Users\LENOVO USER\Dropbox\ToFPaper\Talks\Code\CreatePhasors\ImagesEmittedSinusoids\Test165.bmp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000">
            <a:off x="1508760" y="2003689"/>
            <a:ext cx="1216152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reeform 57"/>
          <p:cNvSpPr/>
          <p:nvPr/>
        </p:nvSpPr>
        <p:spPr>
          <a:xfrm>
            <a:off x="3602979" y="2871566"/>
            <a:ext cx="365485" cy="1104667"/>
          </a:xfrm>
          <a:custGeom>
            <a:avLst/>
            <a:gdLst>
              <a:gd name="connsiteX0" fmla="*/ 0 w 231866"/>
              <a:gd name="connsiteY0" fmla="*/ 666205 h 666205"/>
              <a:gd name="connsiteX1" fmla="*/ 222069 w 231866"/>
              <a:gd name="connsiteY1" fmla="*/ 222068 h 666205"/>
              <a:gd name="connsiteX2" fmla="*/ 231866 w 231866"/>
              <a:gd name="connsiteY2" fmla="*/ 156754 h 666205"/>
              <a:gd name="connsiteX3" fmla="*/ 218803 w 231866"/>
              <a:gd name="connsiteY3" fmla="*/ 120831 h 666205"/>
              <a:gd name="connsiteX4" fmla="*/ 195943 w 231866"/>
              <a:gd name="connsiteY4" fmla="*/ 62048 h 666205"/>
              <a:gd name="connsiteX5" fmla="*/ 176349 w 231866"/>
              <a:gd name="connsiteY5" fmla="*/ 0 h 666205"/>
              <a:gd name="connsiteX6" fmla="*/ 0 w 231866"/>
              <a:gd name="connsiteY6" fmla="*/ 666205 h 66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866" h="666205">
                <a:moveTo>
                  <a:pt x="0" y="666205"/>
                </a:moveTo>
                <a:lnTo>
                  <a:pt x="222069" y="222068"/>
                </a:lnTo>
                <a:lnTo>
                  <a:pt x="231866" y="156754"/>
                </a:lnTo>
                <a:lnTo>
                  <a:pt x="218803" y="120831"/>
                </a:lnTo>
                <a:lnTo>
                  <a:pt x="195943" y="62048"/>
                </a:lnTo>
                <a:lnTo>
                  <a:pt x="176349" y="0"/>
                </a:lnTo>
                <a:lnTo>
                  <a:pt x="0" y="666205"/>
                </a:lnTo>
                <a:close/>
              </a:path>
            </a:pathLst>
          </a:custGeom>
          <a:solidFill>
            <a:srgbClr val="FFFF6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188720" y="2428865"/>
            <a:ext cx="2424553" cy="473586"/>
          </a:xfrm>
          <a:custGeom>
            <a:avLst/>
            <a:gdLst>
              <a:gd name="connsiteX0" fmla="*/ 0 w 1538151"/>
              <a:gd name="connsiteY0" fmla="*/ 300446 h 300446"/>
              <a:gd name="connsiteX1" fmla="*/ 1381397 w 1538151"/>
              <a:gd name="connsiteY1" fmla="*/ 0 h 300446"/>
              <a:gd name="connsiteX2" fmla="*/ 1436914 w 1538151"/>
              <a:gd name="connsiteY2" fmla="*/ 16329 h 300446"/>
              <a:gd name="connsiteX3" fmla="*/ 1472837 w 1538151"/>
              <a:gd name="connsiteY3" fmla="*/ 35923 h 300446"/>
              <a:gd name="connsiteX4" fmla="*/ 1512026 w 1538151"/>
              <a:gd name="connsiteY4" fmla="*/ 62049 h 300446"/>
              <a:gd name="connsiteX5" fmla="*/ 1538151 w 1538151"/>
              <a:gd name="connsiteY5" fmla="*/ 78377 h 300446"/>
              <a:gd name="connsiteX6" fmla="*/ 0 w 1538151"/>
              <a:gd name="connsiteY6" fmla="*/ 300446 h 30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8151" h="300446">
                <a:moveTo>
                  <a:pt x="0" y="300446"/>
                </a:moveTo>
                <a:lnTo>
                  <a:pt x="1381397" y="0"/>
                </a:lnTo>
                <a:lnTo>
                  <a:pt x="1436914" y="16329"/>
                </a:lnTo>
                <a:lnTo>
                  <a:pt x="1472837" y="35923"/>
                </a:lnTo>
                <a:lnTo>
                  <a:pt x="1512026" y="62049"/>
                </a:lnTo>
                <a:lnTo>
                  <a:pt x="1538151" y="78377"/>
                </a:lnTo>
                <a:lnTo>
                  <a:pt x="0" y="300446"/>
                </a:lnTo>
                <a:close/>
              </a:path>
            </a:pathLst>
          </a:custGeom>
          <a:solidFill>
            <a:srgbClr val="FFFF6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3342452" y="2404872"/>
            <a:ext cx="612573" cy="849366"/>
          </a:xfrm>
          <a:custGeom>
            <a:avLst/>
            <a:gdLst>
              <a:gd name="connsiteX0" fmla="*/ 339634 w 388620"/>
              <a:gd name="connsiteY0" fmla="*/ 323306 h 538843"/>
              <a:gd name="connsiteX1" fmla="*/ 163286 w 388620"/>
              <a:gd name="connsiteY1" fmla="*/ 78378 h 538843"/>
              <a:gd name="connsiteX2" fmla="*/ 104503 w 388620"/>
              <a:gd name="connsiteY2" fmla="*/ 32658 h 538843"/>
              <a:gd name="connsiteX3" fmla="*/ 0 w 388620"/>
              <a:gd name="connsiteY3" fmla="*/ 0 h 538843"/>
              <a:gd name="connsiteX4" fmla="*/ 378823 w 388620"/>
              <a:gd name="connsiteY4" fmla="*/ 538843 h 538843"/>
              <a:gd name="connsiteX5" fmla="*/ 388620 w 388620"/>
              <a:gd name="connsiteY5" fmla="*/ 437606 h 538843"/>
              <a:gd name="connsiteX6" fmla="*/ 339634 w 388620"/>
              <a:gd name="connsiteY6" fmla="*/ 323306 h 53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620" h="538843">
                <a:moveTo>
                  <a:pt x="339634" y="323306"/>
                </a:moveTo>
                <a:lnTo>
                  <a:pt x="163286" y="78378"/>
                </a:lnTo>
                <a:lnTo>
                  <a:pt x="104503" y="32658"/>
                </a:lnTo>
                <a:lnTo>
                  <a:pt x="0" y="0"/>
                </a:lnTo>
                <a:lnTo>
                  <a:pt x="378823" y="538843"/>
                </a:lnTo>
                <a:lnTo>
                  <a:pt x="388620" y="437606"/>
                </a:lnTo>
                <a:lnTo>
                  <a:pt x="339634" y="323306"/>
                </a:lnTo>
                <a:close/>
              </a:path>
            </a:pathLst>
          </a:custGeom>
          <a:solidFill>
            <a:srgbClr val="FFFF6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Interreflections vs. Modulation Frequency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6" name="Straight Arrow Connector 75"/>
          <p:cNvCxnSpPr>
            <a:endCxn id="81" idx="3"/>
          </p:cNvCxnSpPr>
          <p:nvPr/>
        </p:nvCxnSpPr>
        <p:spPr>
          <a:xfrm flipH="1" flipV="1">
            <a:off x="1297547" y="3472323"/>
            <a:ext cx="2319434" cy="412980"/>
          </a:xfrm>
          <a:prstGeom prst="straightConnector1">
            <a:avLst/>
          </a:prstGeom>
          <a:ln w="25400">
            <a:solidFill>
              <a:srgbClr val="FFFF6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3741255" y="3697624"/>
            <a:ext cx="1364145" cy="41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cene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7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8" name="Arc 87"/>
          <p:cNvSpPr/>
          <p:nvPr/>
        </p:nvSpPr>
        <p:spPr>
          <a:xfrm>
            <a:off x="2423597" y="2392857"/>
            <a:ext cx="1542077" cy="1685767"/>
          </a:xfrm>
          <a:prstGeom prst="arc">
            <a:avLst>
              <a:gd name="adj1" fmla="val 16200000"/>
              <a:gd name="adj2" fmla="val 5431137"/>
            </a:avLst>
          </a:prstGeom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 rot="20907257">
                <a:off x="1116179" y="1418635"/>
                <a:ext cx="1512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emitted signal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(frequency </a:t>
                </a:r>
                <a14:m>
                  <m:oMath xmlns:m="http://schemas.openxmlformats.org/officeDocument/2006/math">
                    <m:r>
                      <a:rPr kumimoji="1"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kumimoji="1" lang="en-US" dirty="0" smtClean="0">
                    <a:solidFill>
                      <a:schemeClr val="bg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07257">
                <a:off x="1116179" y="1418635"/>
                <a:ext cx="1512594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3396" t="-3226" r="-339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793095" y="3361124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80" name="Rectangle 79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 rot="20922721">
            <a:off x="818989" y="2722368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83" name="Straight Connector 82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584966" y="3516570"/>
            <a:ext cx="1364145" cy="41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33400" y="2351274"/>
            <a:ext cx="1364145" cy="41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1284997" y="3026664"/>
            <a:ext cx="2351191" cy="849750"/>
          </a:xfrm>
          <a:prstGeom prst="straightConnector1">
            <a:avLst/>
          </a:prstGeom>
          <a:ln w="25400">
            <a:solidFill>
              <a:srgbClr val="FFFFCC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5749075" y="2645054"/>
            <a:ext cx="0" cy="1472337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4572000" y="2590800"/>
            <a:ext cx="139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 radiance</a:t>
            </a: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6338921" y="19474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interreflection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 bwMode="auto">
          <a:xfrm>
            <a:off x="6338921" y="16045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irect radiance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5700173" y="1871294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CC"/>
            </a:solidFill>
            <a:prstDash val="solid"/>
          </a:ln>
          <a:effectLst/>
        </p:spPr>
      </p:cxnSp>
      <p:cxnSp>
        <p:nvCxnSpPr>
          <p:cNvPr id="92" name="Straight Connector 91"/>
          <p:cNvCxnSpPr/>
          <p:nvPr/>
        </p:nvCxnSpPr>
        <p:spPr>
          <a:xfrm>
            <a:off x="5700173" y="21929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66"/>
            </a:solidFill>
            <a:prstDash val="sysDot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7592384" y="4111823"/>
            <a:ext cx="139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5791200" y="3886200"/>
            <a:ext cx="2500792" cy="0"/>
          </a:xfrm>
          <a:prstGeom prst="line">
            <a:avLst/>
          </a:prstGeom>
          <a:noFill/>
          <a:ln w="25400" cap="flat" cmpd="sng" algn="ctr">
            <a:solidFill>
              <a:srgbClr val="FFFF66"/>
            </a:solidFill>
            <a:prstDash val="sysDot"/>
          </a:ln>
          <a:effectLst/>
        </p:spPr>
      </p:cxnSp>
      <p:sp>
        <p:nvSpPr>
          <p:cNvPr id="131" name="TextBox 130"/>
          <p:cNvSpPr txBox="1"/>
          <p:nvPr/>
        </p:nvSpPr>
        <p:spPr>
          <a:xfrm rot="1190428">
            <a:off x="2098218" y="3218584"/>
            <a:ext cx="136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direct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2"/>
          <p:cNvSpPr txBox="1">
            <a:spLocks noChangeArrowheads="1"/>
          </p:cNvSpPr>
          <p:nvPr/>
        </p:nvSpPr>
        <p:spPr bwMode="auto">
          <a:xfrm>
            <a:off x="6338921" y="12616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otal radiance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cxnSp>
        <p:nvCxnSpPr>
          <p:cNvPr id="162" name="Straight Connector 161"/>
          <p:cNvCxnSpPr/>
          <p:nvPr/>
        </p:nvCxnSpPr>
        <p:spPr>
          <a:xfrm>
            <a:off x="5700173" y="1549641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67" name="Straight Arrow Connector 66"/>
          <p:cNvCxnSpPr/>
          <p:nvPr/>
        </p:nvCxnSpPr>
        <p:spPr>
          <a:xfrm>
            <a:off x="5747627" y="4112882"/>
            <a:ext cx="2710573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89" name="TextBox 88"/>
          <p:cNvSpPr txBox="1"/>
          <p:nvPr/>
        </p:nvSpPr>
        <p:spPr>
          <a:xfrm>
            <a:off x="2043683" y="5029200"/>
            <a:ext cx="5032581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For High Temporal Frequency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Interreflection Component  is Constant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041131" y="5029200"/>
            <a:ext cx="5032581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For High Temporal Frequency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Interreflections Do Not Affect Phase</a:t>
            </a:r>
          </a:p>
        </p:txBody>
      </p:sp>
      <p:sp>
        <p:nvSpPr>
          <p:cNvPr id="98" name="TextBox 97"/>
          <p:cNvSpPr txBox="1"/>
          <p:nvPr/>
        </p:nvSpPr>
        <p:spPr>
          <a:xfrm rot="21115972">
            <a:off x="1232541" y="2654576"/>
            <a:ext cx="254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different path lengths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5782011" y="2816352"/>
            <a:ext cx="2368296" cy="1069848"/>
            <a:chOff x="2595563" y="1733550"/>
            <a:chExt cx="4143375" cy="3248025"/>
          </a:xfrm>
        </p:grpSpPr>
        <p:sp>
          <p:nvSpPr>
            <p:cNvPr id="128" name="Freeform 85"/>
            <p:cNvSpPr>
              <a:spLocks/>
            </p:cNvSpPr>
            <p:nvPr/>
          </p:nvSpPr>
          <p:spPr bwMode="auto">
            <a:xfrm>
              <a:off x="2595563" y="1733550"/>
              <a:ext cx="628650" cy="3248025"/>
            </a:xfrm>
            <a:custGeom>
              <a:avLst/>
              <a:gdLst>
                <a:gd name="T0" fmla="*/ 6 w 396"/>
                <a:gd name="T1" fmla="*/ 384 h 2046"/>
                <a:gd name="T2" fmla="*/ 12 w 396"/>
                <a:gd name="T3" fmla="*/ 480 h 2046"/>
                <a:gd name="T4" fmla="*/ 24 w 396"/>
                <a:gd name="T5" fmla="*/ 618 h 2046"/>
                <a:gd name="T6" fmla="*/ 30 w 396"/>
                <a:gd name="T7" fmla="*/ 726 h 2046"/>
                <a:gd name="T8" fmla="*/ 42 w 396"/>
                <a:gd name="T9" fmla="*/ 876 h 2046"/>
                <a:gd name="T10" fmla="*/ 48 w 396"/>
                <a:gd name="T11" fmla="*/ 990 h 2046"/>
                <a:gd name="T12" fmla="*/ 60 w 396"/>
                <a:gd name="T13" fmla="*/ 1104 h 2046"/>
                <a:gd name="T14" fmla="*/ 66 w 396"/>
                <a:gd name="T15" fmla="*/ 1260 h 2046"/>
                <a:gd name="T16" fmla="*/ 78 w 396"/>
                <a:gd name="T17" fmla="*/ 1368 h 2046"/>
                <a:gd name="T18" fmla="*/ 84 w 396"/>
                <a:gd name="T19" fmla="*/ 1512 h 2046"/>
                <a:gd name="T20" fmla="*/ 96 w 396"/>
                <a:gd name="T21" fmla="*/ 1608 h 2046"/>
                <a:gd name="T22" fmla="*/ 102 w 396"/>
                <a:gd name="T23" fmla="*/ 1728 h 2046"/>
                <a:gd name="T24" fmla="*/ 114 w 396"/>
                <a:gd name="T25" fmla="*/ 1812 h 2046"/>
                <a:gd name="T26" fmla="*/ 120 w 396"/>
                <a:gd name="T27" fmla="*/ 1902 h 2046"/>
                <a:gd name="T28" fmla="*/ 132 w 396"/>
                <a:gd name="T29" fmla="*/ 1956 h 2046"/>
                <a:gd name="T30" fmla="*/ 138 w 396"/>
                <a:gd name="T31" fmla="*/ 2010 h 2046"/>
                <a:gd name="T32" fmla="*/ 150 w 396"/>
                <a:gd name="T33" fmla="*/ 2034 h 2046"/>
                <a:gd name="T34" fmla="*/ 162 w 396"/>
                <a:gd name="T35" fmla="*/ 2046 h 2046"/>
                <a:gd name="T36" fmla="*/ 174 w 396"/>
                <a:gd name="T37" fmla="*/ 2028 h 2046"/>
                <a:gd name="T38" fmla="*/ 186 w 396"/>
                <a:gd name="T39" fmla="*/ 1986 h 2046"/>
                <a:gd name="T40" fmla="*/ 192 w 396"/>
                <a:gd name="T41" fmla="*/ 1938 h 2046"/>
                <a:gd name="T42" fmla="*/ 204 w 396"/>
                <a:gd name="T43" fmla="*/ 1854 h 2046"/>
                <a:gd name="T44" fmla="*/ 210 w 396"/>
                <a:gd name="T45" fmla="*/ 1782 h 2046"/>
                <a:gd name="T46" fmla="*/ 222 w 396"/>
                <a:gd name="T47" fmla="*/ 1674 h 2046"/>
                <a:gd name="T48" fmla="*/ 228 w 396"/>
                <a:gd name="T49" fmla="*/ 1578 h 2046"/>
                <a:gd name="T50" fmla="*/ 240 w 396"/>
                <a:gd name="T51" fmla="*/ 1476 h 2046"/>
                <a:gd name="T52" fmla="*/ 246 w 396"/>
                <a:gd name="T53" fmla="*/ 1332 h 2046"/>
                <a:gd name="T54" fmla="*/ 258 w 396"/>
                <a:gd name="T55" fmla="*/ 1224 h 2046"/>
                <a:gd name="T56" fmla="*/ 264 w 396"/>
                <a:gd name="T57" fmla="*/ 1068 h 2046"/>
                <a:gd name="T58" fmla="*/ 276 w 396"/>
                <a:gd name="T59" fmla="*/ 954 h 2046"/>
                <a:gd name="T60" fmla="*/ 282 w 396"/>
                <a:gd name="T61" fmla="*/ 798 h 2046"/>
                <a:gd name="T62" fmla="*/ 294 w 396"/>
                <a:gd name="T63" fmla="*/ 690 h 2046"/>
                <a:gd name="T64" fmla="*/ 300 w 396"/>
                <a:gd name="T65" fmla="*/ 546 h 2046"/>
                <a:gd name="T66" fmla="*/ 312 w 396"/>
                <a:gd name="T67" fmla="*/ 444 h 2046"/>
                <a:gd name="T68" fmla="*/ 318 w 396"/>
                <a:gd name="T69" fmla="*/ 324 h 2046"/>
                <a:gd name="T70" fmla="*/ 330 w 396"/>
                <a:gd name="T71" fmla="*/ 246 h 2046"/>
                <a:gd name="T72" fmla="*/ 336 w 396"/>
                <a:gd name="T73" fmla="*/ 156 h 2046"/>
                <a:gd name="T74" fmla="*/ 348 w 396"/>
                <a:gd name="T75" fmla="*/ 96 h 2046"/>
                <a:gd name="T76" fmla="*/ 354 w 396"/>
                <a:gd name="T77" fmla="*/ 54 h 2046"/>
                <a:gd name="T78" fmla="*/ 366 w 396"/>
                <a:gd name="T79" fmla="*/ 12 h 2046"/>
                <a:gd name="T80" fmla="*/ 378 w 396"/>
                <a:gd name="T81" fmla="*/ 0 h 2046"/>
                <a:gd name="T82" fmla="*/ 390 w 396"/>
                <a:gd name="T83" fmla="*/ 18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324"/>
                  </a:moveTo>
                  <a:lnTo>
                    <a:pt x="0" y="354"/>
                  </a:lnTo>
                  <a:lnTo>
                    <a:pt x="6" y="384"/>
                  </a:lnTo>
                  <a:lnTo>
                    <a:pt x="6" y="414"/>
                  </a:lnTo>
                  <a:lnTo>
                    <a:pt x="12" y="444"/>
                  </a:lnTo>
                  <a:lnTo>
                    <a:pt x="12" y="480"/>
                  </a:lnTo>
                  <a:lnTo>
                    <a:pt x="18" y="510"/>
                  </a:lnTo>
                  <a:lnTo>
                    <a:pt x="18" y="582"/>
                  </a:lnTo>
                  <a:lnTo>
                    <a:pt x="24" y="618"/>
                  </a:lnTo>
                  <a:lnTo>
                    <a:pt x="24" y="654"/>
                  </a:lnTo>
                  <a:lnTo>
                    <a:pt x="30" y="690"/>
                  </a:lnTo>
                  <a:lnTo>
                    <a:pt x="30" y="726"/>
                  </a:lnTo>
                  <a:lnTo>
                    <a:pt x="36" y="762"/>
                  </a:lnTo>
                  <a:lnTo>
                    <a:pt x="36" y="840"/>
                  </a:lnTo>
                  <a:lnTo>
                    <a:pt x="42" y="876"/>
                  </a:lnTo>
                  <a:lnTo>
                    <a:pt x="42" y="912"/>
                  </a:lnTo>
                  <a:lnTo>
                    <a:pt x="48" y="954"/>
                  </a:lnTo>
                  <a:lnTo>
                    <a:pt x="48" y="990"/>
                  </a:lnTo>
                  <a:lnTo>
                    <a:pt x="54" y="1032"/>
                  </a:lnTo>
                  <a:lnTo>
                    <a:pt x="54" y="1068"/>
                  </a:lnTo>
                  <a:lnTo>
                    <a:pt x="60" y="1104"/>
                  </a:lnTo>
                  <a:lnTo>
                    <a:pt x="60" y="1182"/>
                  </a:lnTo>
                  <a:lnTo>
                    <a:pt x="66" y="1224"/>
                  </a:lnTo>
                  <a:lnTo>
                    <a:pt x="66" y="1260"/>
                  </a:lnTo>
                  <a:lnTo>
                    <a:pt x="72" y="1296"/>
                  </a:lnTo>
                  <a:lnTo>
                    <a:pt x="72" y="1332"/>
                  </a:lnTo>
                  <a:lnTo>
                    <a:pt x="78" y="1368"/>
                  </a:lnTo>
                  <a:lnTo>
                    <a:pt x="78" y="1440"/>
                  </a:lnTo>
                  <a:lnTo>
                    <a:pt x="84" y="1476"/>
                  </a:lnTo>
                  <a:lnTo>
                    <a:pt x="84" y="1512"/>
                  </a:lnTo>
                  <a:lnTo>
                    <a:pt x="90" y="1548"/>
                  </a:lnTo>
                  <a:lnTo>
                    <a:pt x="90" y="1578"/>
                  </a:lnTo>
                  <a:lnTo>
                    <a:pt x="96" y="1608"/>
                  </a:lnTo>
                  <a:lnTo>
                    <a:pt x="96" y="1674"/>
                  </a:lnTo>
                  <a:lnTo>
                    <a:pt x="102" y="1704"/>
                  </a:lnTo>
                  <a:lnTo>
                    <a:pt x="102" y="1728"/>
                  </a:lnTo>
                  <a:lnTo>
                    <a:pt x="108" y="1758"/>
                  </a:lnTo>
                  <a:lnTo>
                    <a:pt x="108" y="1782"/>
                  </a:lnTo>
                  <a:lnTo>
                    <a:pt x="114" y="1812"/>
                  </a:lnTo>
                  <a:lnTo>
                    <a:pt x="114" y="1836"/>
                  </a:lnTo>
                  <a:lnTo>
                    <a:pt x="120" y="1854"/>
                  </a:lnTo>
                  <a:lnTo>
                    <a:pt x="120" y="1902"/>
                  </a:lnTo>
                  <a:lnTo>
                    <a:pt x="126" y="1920"/>
                  </a:lnTo>
                  <a:lnTo>
                    <a:pt x="126" y="1938"/>
                  </a:lnTo>
                  <a:lnTo>
                    <a:pt x="132" y="1956"/>
                  </a:lnTo>
                  <a:lnTo>
                    <a:pt x="132" y="1968"/>
                  </a:lnTo>
                  <a:lnTo>
                    <a:pt x="138" y="1986"/>
                  </a:lnTo>
                  <a:lnTo>
                    <a:pt x="138" y="2010"/>
                  </a:lnTo>
                  <a:lnTo>
                    <a:pt x="144" y="2016"/>
                  </a:lnTo>
                  <a:lnTo>
                    <a:pt x="144" y="2028"/>
                  </a:lnTo>
                  <a:lnTo>
                    <a:pt x="150" y="2034"/>
                  </a:lnTo>
                  <a:lnTo>
                    <a:pt x="150" y="2040"/>
                  </a:lnTo>
                  <a:lnTo>
                    <a:pt x="156" y="2046"/>
                  </a:lnTo>
                  <a:lnTo>
                    <a:pt x="162" y="2046"/>
                  </a:lnTo>
                  <a:lnTo>
                    <a:pt x="168" y="2040"/>
                  </a:lnTo>
                  <a:lnTo>
                    <a:pt x="174" y="2034"/>
                  </a:lnTo>
                  <a:lnTo>
                    <a:pt x="174" y="2028"/>
                  </a:lnTo>
                  <a:lnTo>
                    <a:pt x="180" y="2016"/>
                  </a:lnTo>
                  <a:lnTo>
                    <a:pt x="180" y="1998"/>
                  </a:lnTo>
                  <a:lnTo>
                    <a:pt x="186" y="1986"/>
                  </a:lnTo>
                  <a:lnTo>
                    <a:pt x="186" y="1968"/>
                  </a:lnTo>
                  <a:lnTo>
                    <a:pt x="192" y="1956"/>
                  </a:lnTo>
                  <a:lnTo>
                    <a:pt x="192" y="1938"/>
                  </a:lnTo>
                  <a:lnTo>
                    <a:pt x="198" y="1920"/>
                  </a:lnTo>
                  <a:lnTo>
                    <a:pt x="198" y="1878"/>
                  </a:lnTo>
                  <a:lnTo>
                    <a:pt x="204" y="1854"/>
                  </a:lnTo>
                  <a:lnTo>
                    <a:pt x="204" y="1836"/>
                  </a:lnTo>
                  <a:lnTo>
                    <a:pt x="210" y="1812"/>
                  </a:lnTo>
                  <a:lnTo>
                    <a:pt x="210" y="1782"/>
                  </a:lnTo>
                  <a:lnTo>
                    <a:pt x="216" y="1758"/>
                  </a:lnTo>
                  <a:lnTo>
                    <a:pt x="216" y="1704"/>
                  </a:lnTo>
                  <a:lnTo>
                    <a:pt x="222" y="1674"/>
                  </a:lnTo>
                  <a:lnTo>
                    <a:pt x="222" y="1644"/>
                  </a:lnTo>
                  <a:lnTo>
                    <a:pt x="228" y="1608"/>
                  </a:lnTo>
                  <a:lnTo>
                    <a:pt x="228" y="1578"/>
                  </a:lnTo>
                  <a:lnTo>
                    <a:pt x="234" y="1548"/>
                  </a:lnTo>
                  <a:lnTo>
                    <a:pt x="234" y="1512"/>
                  </a:lnTo>
                  <a:lnTo>
                    <a:pt x="240" y="1476"/>
                  </a:lnTo>
                  <a:lnTo>
                    <a:pt x="240" y="1404"/>
                  </a:lnTo>
                  <a:lnTo>
                    <a:pt x="246" y="1368"/>
                  </a:lnTo>
                  <a:lnTo>
                    <a:pt x="246" y="1332"/>
                  </a:lnTo>
                  <a:lnTo>
                    <a:pt x="252" y="1296"/>
                  </a:lnTo>
                  <a:lnTo>
                    <a:pt x="252" y="1260"/>
                  </a:lnTo>
                  <a:lnTo>
                    <a:pt x="258" y="1224"/>
                  </a:lnTo>
                  <a:lnTo>
                    <a:pt x="258" y="1146"/>
                  </a:lnTo>
                  <a:lnTo>
                    <a:pt x="264" y="1104"/>
                  </a:lnTo>
                  <a:lnTo>
                    <a:pt x="264" y="1068"/>
                  </a:lnTo>
                  <a:lnTo>
                    <a:pt x="270" y="1032"/>
                  </a:lnTo>
                  <a:lnTo>
                    <a:pt x="270" y="990"/>
                  </a:lnTo>
                  <a:lnTo>
                    <a:pt x="276" y="954"/>
                  </a:lnTo>
                  <a:lnTo>
                    <a:pt x="276" y="876"/>
                  </a:lnTo>
                  <a:lnTo>
                    <a:pt x="282" y="840"/>
                  </a:lnTo>
                  <a:lnTo>
                    <a:pt x="282" y="798"/>
                  </a:lnTo>
                  <a:lnTo>
                    <a:pt x="288" y="762"/>
                  </a:lnTo>
                  <a:lnTo>
                    <a:pt x="288" y="726"/>
                  </a:lnTo>
                  <a:lnTo>
                    <a:pt x="294" y="690"/>
                  </a:lnTo>
                  <a:lnTo>
                    <a:pt x="294" y="654"/>
                  </a:lnTo>
                  <a:lnTo>
                    <a:pt x="300" y="618"/>
                  </a:lnTo>
                  <a:lnTo>
                    <a:pt x="300" y="546"/>
                  </a:lnTo>
                  <a:lnTo>
                    <a:pt x="306" y="510"/>
                  </a:lnTo>
                  <a:lnTo>
                    <a:pt x="306" y="480"/>
                  </a:lnTo>
                  <a:lnTo>
                    <a:pt x="312" y="444"/>
                  </a:lnTo>
                  <a:lnTo>
                    <a:pt x="312" y="414"/>
                  </a:lnTo>
                  <a:lnTo>
                    <a:pt x="318" y="384"/>
                  </a:lnTo>
                  <a:lnTo>
                    <a:pt x="318" y="324"/>
                  </a:lnTo>
                  <a:lnTo>
                    <a:pt x="324" y="300"/>
                  </a:lnTo>
                  <a:lnTo>
                    <a:pt x="324" y="270"/>
                  </a:lnTo>
                  <a:lnTo>
                    <a:pt x="330" y="246"/>
                  </a:lnTo>
                  <a:lnTo>
                    <a:pt x="330" y="222"/>
                  </a:lnTo>
                  <a:lnTo>
                    <a:pt x="336" y="198"/>
                  </a:lnTo>
                  <a:lnTo>
                    <a:pt x="336" y="156"/>
                  </a:lnTo>
                  <a:lnTo>
                    <a:pt x="342" y="132"/>
                  </a:lnTo>
                  <a:lnTo>
                    <a:pt x="342" y="114"/>
                  </a:lnTo>
                  <a:lnTo>
                    <a:pt x="348" y="96"/>
                  </a:lnTo>
                  <a:lnTo>
                    <a:pt x="348" y="84"/>
                  </a:lnTo>
                  <a:lnTo>
                    <a:pt x="354" y="66"/>
                  </a:lnTo>
                  <a:lnTo>
                    <a:pt x="354" y="54"/>
                  </a:lnTo>
                  <a:lnTo>
                    <a:pt x="360" y="42"/>
                  </a:lnTo>
                  <a:lnTo>
                    <a:pt x="360" y="24"/>
                  </a:lnTo>
                  <a:lnTo>
                    <a:pt x="366" y="12"/>
                  </a:lnTo>
                  <a:lnTo>
                    <a:pt x="366" y="6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6"/>
                  </a:lnTo>
                  <a:lnTo>
                    <a:pt x="390" y="12"/>
                  </a:lnTo>
                  <a:lnTo>
                    <a:pt x="390" y="18"/>
                  </a:lnTo>
                  <a:lnTo>
                    <a:pt x="396" y="24"/>
                  </a:lnTo>
                  <a:lnTo>
                    <a:pt x="396" y="48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6"/>
            <p:cNvSpPr>
              <a:spLocks/>
            </p:cNvSpPr>
            <p:nvPr/>
          </p:nvSpPr>
          <p:spPr bwMode="auto">
            <a:xfrm>
              <a:off x="3224213" y="1809750"/>
              <a:ext cx="619125" cy="3171825"/>
            </a:xfrm>
            <a:custGeom>
              <a:avLst/>
              <a:gdLst>
                <a:gd name="T0" fmla="*/ 6 w 390"/>
                <a:gd name="T1" fmla="*/ 24 h 1998"/>
                <a:gd name="T2" fmla="*/ 18 w 390"/>
                <a:gd name="T3" fmla="*/ 72 h 1998"/>
                <a:gd name="T4" fmla="*/ 24 w 390"/>
                <a:gd name="T5" fmla="*/ 156 h 1998"/>
                <a:gd name="T6" fmla="*/ 36 w 390"/>
                <a:gd name="T7" fmla="*/ 234 h 1998"/>
                <a:gd name="T8" fmla="*/ 42 w 390"/>
                <a:gd name="T9" fmla="*/ 348 h 1998"/>
                <a:gd name="T10" fmla="*/ 54 w 390"/>
                <a:gd name="T11" fmla="*/ 444 h 1998"/>
                <a:gd name="T12" fmla="*/ 60 w 390"/>
                <a:gd name="T13" fmla="*/ 582 h 1998"/>
                <a:gd name="T14" fmla="*/ 72 w 390"/>
                <a:gd name="T15" fmla="*/ 690 h 1998"/>
                <a:gd name="T16" fmla="*/ 78 w 390"/>
                <a:gd name="T17" fmla="*/ 804 h 1998"/>
                <a:gd name="T18" fmla="*/ 90 w 390"/>
                <a:gd name="T19" fmla="*/ 954 h 1998"/>
                <a:gd name="T20" fmla="*/ 96 w 390"/>
                <a:gd name="T21" fmla="*/ 1074 h 1998"/>
                <a:gd name="T22" fmla="*/ 108 w 390"/>
                <a:gd name="T23" fmla="*/ 1224 h 1998"/>
                <a:gd name="T24" fmla="*/ 114 w 390"/>
                <a:gd name="T25" fmla="*/ 1332 h 1998"/>
                <a:gd name="T26" fmla="*/ 126 w 390"/>
                <a:gd name="T27" fmla="*/ 1440 h 1998"/>
                <a:gd name="T28" fmla="*/ 132 w 390"/>
                <a:gd name="T29" fmla="*/ 1572 h 1998"/>
                <a:gd name="T30" fmla="*/ 144 w 390"/>
                <a:gd name="T31" fmla="*/ 1662 h 1998"/>
                <a:gd name="T32" fmla="*/ 150 w 390"/>
                <a:gd name="T33" fmla="*/ 1770 h 1998"/>
                <a:gd name="T34" fmla="*/ 162 w 390"/>
                <a:gd name="T35" fmla="*/ 1836 h 1998"/>
                <a:gd name="T36" fmla="*/ 168 w 390"/>
                <a:gd name="T37" fmla="*/ 1914 h 1998"/>
                <a:gd name="T38" fmla="*/ 180 w 390"/>
                <a:gd name="T39" fmla="*/ 1950 h 1998"/>
                <a:gd name="T40" fmla="*/ 186 w 390"/>
                <a:gd name="T41" fmla="*/ 1986 h 1998"/>
                <a:gd name="T42" fmla="*/ 198 w 390"/>
                <a:gd name="T43" fmla="*/ 1998 h 1998"/>
                <a:gd name="T44" fmla="*/ 210 w 390"/>
                <a:gd name="T45" fmla="*/ 1986 h 1998"/>
                <a:gd name="T46" fmla="*/ 222 w 390"/>
                <a:gd name="T47" fmla="*/ 1956 h 1998"/>
                <a:gd name="T48" fmla="*/ 228 w 390"/>
                <a:gd name="T49" fmla="*/ 1902 h 1998"/>
                <a:gd name="T50" fmla="*/ 240 w 390"/>
                <a:gd name="T51" fmla="*/ 1842 h 1998"/>
                <a:gd name="T52" fmla="*/ 246 w 390"/>
                <a:gd name="T53" fmla="*/ 1752 h 1998"/>
                <a:gd name="T54" fmla="*/ 258 w 390"/>
                <a:gd name="T55" fmla="*/ 1674 h 1998"/>
                <a:gd name="T56" fmla="*/ 264 w 390"/>
                <a:gd name="T57" fmla="*/ 1554 h 1998"/>
                <a:gd name="T58" fmla="*/ 276 w 390"/>
                <a:gd name="T59" fmla="*/ 1452 h 1998"/>
                <a:gd name="T60" fmla="*/ 282 w 390"/>
                <a:gd name="T61" fmla="*/ 1308 h 1998"/>
                <a:gd name="T62" fmla="*/ 294 w 390"/>
                <a:gd name="T63" fmla="*/ 1200 h 1998"/>
                <a:gd name="T64" fmla="*/ 300 w 390"/>
                <a:gd name="T65" fmla="*/ 1086 h 1998"/>
                <a:gd name="T66" fmla="*/ 312 w 390"/>
                <a:gd name="T67" fmla="*/ 930 h 1998"/>
                <a:gd name="T68" fmla="*/ 318 w 390"/>
                <a:gd name="T69" fmla="*/ 816 h 1998"/>
                <a:gd name="T70" fmla="*/ 330 w 390"/>
                <a:gd name="T71" fmla="*/ 666 h 1998"/>
                <a:gd name="T72" fmla="*/ 336 w 390"/>
                <a:gd name="T73" fmla="*/ 558 h 1998"/>
                <a:gd name="T74" fmla="*/ 348 w 390"/>
                <a:gd name="T75" fmla="*/ 420 h 1998"/>
                <a:gd name="T76" fmla="*/ 354 w 390"/>
                <a:gd name="T77" fmla="*/ 324 h 1998"/>
                <a:gd name="T78" fmla="*/ 366 w 390"/>
                <a:gd name="T79" fmla="*/ 240 h 1998"/>
                <a:gd name="T80" fmla="*/ 372 w 390"/>
                <a:gd name="T81" fmla="*/ 144 h 1998"/>
                <a:gd name="T82" fmla="*/ 384 w 390"/>
                <a:gd name="T83" fmla="*/ 7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1998">
                  <a:moveTo>
                    <a:pt x="0" y="0"/>
                  </a:moveTo>
                  <a:lnTo>
                    <a:pt x="6" y="12"/>
                  </a:lnTo>
                  <a:lnTo>
                    <a:pt x="6" y="24"/>
                  </a:lnTo>
                  <a:lnTo>
                    <a:pt x="12" y="36"/>
                  </a:lnTo>
                  <a:lnTo>
                    <a:pt x="12" y="54"/>
                  </a:lnTo>
                  <a:lnTo>
                    <a:pt x="18" y="72"/>
                  </a:lnTo>
                  <a:lnTo>
                    <a:pt x="18" y="90"/>
                  </a:lnTo>
                  <a:lnTo>
                    <a:pt x="24" y="114"/>
                  </a:lnTo>
                  <a:lnTo>
                    <a:pt x="24" y="156"/>
                  </a:lnTo>
                  <a:lnTo>
                    <a:pt x="30" y="180"/>
                  </a:lnTo>
                  <a:lnTo>
                    <a:pt x="30" y="204"/>
                  </a:lnTo>
                  <a:lnTo>
                    <a:pt x="36" y="234"/>
                  </a:lnTo>
                  <a:lnTo>
                    <a:pt x="36" y="258"/>
                  </a:lnTo>
                  <a:lnTo>
                    <a:pt x="42" y="288"/>
                  </a:lnTo>
                  <a:lnTo>
                    <a:pt x="42" y="348"/>
                  </a:lnTo>
                  <a:lnTo>
                    <a:pt x="48" y="378"/>
                  </a:lnTo>
                  <a:lnTo>
                    <a:pt x="48" y="408"/>
                  </a:lnTo>
                  <a:lnTo>
                    <a:pt x="54" y="444"/>
                  </a:lnTo>
                  <a:lnTo>
                    <a:pt x="54" y="474"/>
                  </a:lnTo>
                  <a:lnTo>
                    <a:pt x="60" y="510"/>
                  </a:lnTo>
                  <a:lnTo>
                    <a:pt x="60" y="582"/>
                  </a:lnTo>
                  <a:lnTo>
                    <a:pt x="66" y="618"/>
                  </a:lnTo>
                  <a:lnTo>
                    <a:pt x="66" y="654"/>
                  </a:lnTo>
                  <a:lnTo>
                    <a:pt x="72" y="690"/>
                  </a:lnTo>
                  <a:lnTo>
                    <a:pt x="72" y="726"/>
                  </a:lnTo>
                  <a:lnTo>
                    <a:pt x="78" y="762"/>
                  </a:lnTo>
                  <a:lnTo>
                    <a:pt x="78" y="804"/>
                  </a:lnTo>
                  <a:lnTo>
                    <a:pt x="84" y="840"/>
                  </a:lnTo>
                  <a:lnTo>
                    <a:pt x="84" y="918"/>
                  </a:lnTo>
                  <a:lnTo>
                    <a:pt x="90" y="954"/>
                  </a:lnTo>
                  <a:lnTo>
                    <a:pt x="90" y="996"/>
                  </a:lnTo>
                  <a:lnTo>
                    <a:pt x="96" y="1032"/>
                  </a:lnTo>
                  <a:lnTo>
                    <a:pt x="96" y="1074"/>
                  </a:lnTo>
                  <a:lnTo>
                    <a:pt x="102" y="1110"/>
                  </a:lnTo>
                  <a:lnTo>
                    <a:pt x="102" y="1188"/>
                  </a:lnTo>
                  <a:lnTo>
                    <a:pt x="108" y="1224"/>
                  </a:lnTo>
                  <a:lnTo>
                    <a:pt x="108" y="1260"/>
                  </a:lnTo>
                  <a:lnTo>
                    <a:pt x="114" y="1296"/>
                  </a:lnTo>
                  <a:lnTo>
                    <a:pt x="114" y="1332"/>
                  </a:lnTo>
                  <a:lnTo>
                    <a:pt x="120" y="1368"/>
                  </a:lnTo>
                  <a:lnTo>
                    <a:pt x="120" y="1404"/>
                  </a:lnTo>
                  <a:lnTo>
                    <a:pt x="126" y="1440"/>
                  </a:lnTo>
                  <a:lnTo>
                    <a:pt x="126" y="1506"/>
                  </a:lnTo>
                  <a:lnTo>
                    <a:pt x="132" y="1542"/>
                  </a:lnTo>
                  <a:lnTo>
                    <a:pt x="132" y="1572"/>
                  </a:lnTo>
                  <a:lnTo>
                    <a:pt x="138" y="1602"/>
                  </a:lnTo>
                  <a:lnTo>
                    <a:pt x="138" y="1632"/>
                  </a:lnTo>
                  <a:lnTo>
                    <a:pt x="144" y="1662"/>
                  </a:lnTo>
                  <a:lnTo>
                    <a:pt x="144" y="1716"/>
                  </a:lnTo>
                  <a:lnTo>
                    <a:pt x="150" y="1746"/>
                  </a:lnTo>
                  <a:lnTo>
                    <a:pt x="150" y="1770"/>
                  </a:lnTo>
                  <a:lnTo>
                    <a:pt x="156" y="1794"/>
                  </a:lnTo>
                  <a:lnTo>
                    <a:pt x="156" y="1818"/>
                  </a:lnTo>
                  <a:lnTo>
                    <a:pt x="162" y="1836"/>
                  </a:lnTo>
                  <a:lnTo>
                    <a:pt x="162" y="1878"/>
                  </a:lnTo>
                  <a:lnTo>
                    <a:pt x="168" y="1896"/>
                  </a:lnTo>
                  <a:lnTo>
                    <a:pt x="168" y="1914"/>
                  </a:lnTo>
                  <a:lnTo>
                    <a:pt x="174" y="1926"/>
                  </a:lnTo>
                  <a:lnTo>
                    <a:pt x="174" y="1938"/>
                  </a:lnTo>
                  <a:lnTo>
                    <a:pt x="180" y="1950"/>
                  </a:lnTo>
                  <a:lnTo>
                    <a:pt x="180" y="1962"/>
                  </a:lnTo>
                  <a:lnTo>
                    <a:pt x="186" y="1974"/>
                  </a:lnTo>
                  <a:lnTo>
                    <a:pt x="186" y="1986"/>
                  </a:lnTo>
                  <a:lnTo>
                    <a:pt x="198" y="1998"/>
                  </a:lnTo>
                  <a:lnTo>
                    <a:pt x="192" y="1998"/>
                  </a:lnTo>
                  <a:lnTo>
                    <a:pt x="198" y="1998"/>
                  </a:lnTo>
                  <a:lnTo>
                    <a:pt x="204" y="1998"/>
                  </a:lnTo>
                  <a:lnTo>
                    <a:pt x="210" y="1992"/>
                  </a:lnTo>
                  <a:lnTo>
                    <a:pt x="210" y="1986"/>
                  </a:lnTo>
                  <a:lnTo>
                    <a:pt x="216" y="1974"/>
                  </a:lnTo>
                  <a:lnTo>
                    <a:pt x="216" y="1968"/>
                  </a:lnTo>
                  <a:lnTo>
                    <a:pt x="222" y="1956"/>
                  </a:lnTo>
                  <a:lnTo>
                    <a:pt x="222" y="1932"/>
                  </a:lnTo>
                  <a:lnTo>
                    <a:pt x="228" y="1914"/>
                  </a:lnTo>
                  <a:lnTo>
                    <a:pt x="228" y="1902"/>
                  </a:lnTo>
                  <a:lnTo>
                    <a:pt x="234" y="1884"/>
                  </a:lnTo>
                  <a:lnTo>
                    <a:pt x="234" y="1866"/>
                  </a:lnTo>
                  <a:lnTo>
                    <a:pt x="240" y="1842"/>
                  </a:lnTo>
                  <a:lnTo>
                    <a:pt x="240" y="1824"/>
                  </a:lnTo>
                  <a:lnTo>
                    <a:pt x="246" y="1800"/>
                  </a:lnTo>
                  <a:lnTo>
                    <a:pt x="246" y="1752"/>
                  </a:lnTo>
                  <a:lnTo>
                    <a:pt x="252" y="1728"/>
                  </a:lnTo>
                  <a:lnTo>
                    <a:pt x="252" y="1698"/>
                  </a:lnTo>
                  <a:lnTo>
                    <a:pt x="258" y="1674"/>
                  </a:lnTo>
                  <a:lnTo>
                    <a:pt x="258" y="1644"/>
                  </a:lnTo>
                  <a:lnTo>
                    <a:pt x="264" y="1614"/>
                  </a:lnTo>
                  <a:lnTo>
                    <a:pt x="264" y="1554"/>
                  </a:lnTo>
                  <a:lnTo>
                    <a:pt x="270" y="1518"/>
                  </a:lnTo>
                  <a:lnTo>
                    <a:pt x="270" y="1488"/>
                  </a:lnTo>
                  <a:lnTo>
                    <a:pt x="276" y="1452"/>
                  </a:lnTo>
                  <a:lnTo>
                    <a:pt x="276" y="1416"/>
                  </a:lnTo>
                  <a:lnTo>
                    <a:pt x="282" y="1380"/>
                  </a:lnTo>
                  <a:lnTo>
                    <a:pt x="282" y="1308"/>
                  </a:lnTo>
                  <a:lnTo>
                    <a:pt x="288" y="1272"/>
                  </a:lnTo>
                  <a:lnTo>
                    <a:pt x="288" y="1236"/>
                  </a:lnTo>
                  <a:lnTo>
                    <a:pt x="294" y="1200"/>
                  </a:lnTo>
                  <a:lnTo>
                    <a:pt x="294" y="1158"/>
                  </a:lnTo>
                  <a:lnTo>
                    <a:pt x="300" y="1122"/>
                  </a:lnTo>
                  <a:lnTo>
                    <a:pt x="300" y="1086"/>
                  </a:lnTo>
                  <a:lnTo>
                    <a:pt x="306" y="1044"/>
                  </a:lnTo>
                  <a:lnTo>
                    <a:pt x="306" y="966"/>
                  </a:lnTo>
                  <a:lnTo>
                    <a:pt x="312" y="930"/>
                  </a:lnTo>
                  <a:lnTo>
                    <a:pt x="312" y="894"/>
                  </a:lnTo>
                  <a:lnTo>
                    <a:pt x="318" y="852"/>
                  </a:lnTo>
                  <a:lnTo>
                    <a:pt x="318" y="816"/>
                  </a:lnTo>
                  <a:lnTo>
                    <a:pt x="324" y="774"/>
                  </a:lnTo>
                  <a:lnTo>
                    <a:pt x="324" y="702"/>
                  </a:lnTo>
                  <a:lnTo>
                    <a:pt x="330" y="666"/>
                  </a:lnTo>
                  <a:lnTo>
                    <a:pt x="330" y="630"/>
                  </a:lnTo>
                  <a:lnTo>
                    <a:pt x="336" y="594"/>
                  </a:lnTo>
                  <a:lnTo>
                    <a:pt x="336" y="558"/>
                  </a:lnTo>
                  <a:lnTo>
                    <a:pt x="342" y="522"/>
                  </a:lnTo>
                  <a:lnTo>
                    <a:pt x="342" y="450"/>
                  </a:lnTo>
                  <a:lnTo>
                    <a:pt x="348" y="420"/>
                  </a:lnTo>
                  <a:lnTo>
                    <a:pt x="348" y="390"/>
                  </a:lnTo>
                  <a:lnTo>
                    <a:pt x="354" y="354"/>
                  </a:lnTo>
                  <a:lnTo>
                    <a:pt x="354" y="324"/>
                  </a:lnTo>
                  <a:lnTo>
                    <a:pt x="360" y="294"/>
                  </a:lnTo>
                  <a:lnTo>
                    <a:pt x="360" y="270"/>
                  </a:lnTo>
                  <a:lnTo>
                    <a:pt x="366" y="240"/>
                  </a:lnTo>
                  <a:lnTo>
                    <a:pt x="366" y="186"/>
                  </a:lnTo>
                  <a:lnTo>
                    <a:pt x="372" y="162"/>
                  </a:lnTo>
                  <a:lnTo>
                    <a:pt x="372" y="144"/>
                  </a:lnTo>
                  <a:lnTo>
                    <a:pt x="378" y="120"/>
                  </a:lnTo>
                  <a:lnTo>
                    <a:pt x="378" y="96"/>
                  </a:lnTo>
                  <a:lnTo>
                    <a:pt x="384" y="78"/>
                  </a:lnTo>
                  <a:lnTo>
                    <a:pt x="384" y="42"/>
                  </a:lnTo>
                  <a:lnTo>
                    <a:pt x="390" y="30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87"/>
            <p:cNvSpPr>
              <a:spLocks/>
            </p:cNvSpPr>
            <p:nvPr/>
          </p:nvSpPr>
          <p:spPr bwMode="auto">
            <a:xfrm>
              <a:off x="3843338" y="1733550"/>
              <a:ext cx="628650" cy="3248025"/>
            </a:xfrm>
            <a:custGeom>
              <a:avLst/>
              <a:gdLst>
                <a:gd name="T0" fmla="*/ 6 w 396"/>
                <a:gd name="T1" fmla="*/ 48 h 2046"/>
                <a:gd name="T2" fmla="*/ 12 w 396"/>
                <a:gd name="T3" fmla="*/ 12 h 2046"/>
                <a:gd name="T4" fmla="*/ 24 w 396"/>
                <a:gd name="T5" fmla="*/ 0 h 2046"/>
                <a:gd name="T6" fmla="*/ 36 w 396"/>
                <a:gd name="T7" fmla="*/ 12 h 2046"/>
                <a:gd name="T8" fmla="*/ 48 w 396"/>
                <a:gd name="T9" fmla="*/ 36 h 2046"/>
                <a:gd name="T10" fmla="*/ 54 w 396"/>
                <a:gd name="T11" fmla="*/ 90 h 2046"/>
                <a:gd name="T12" fmla="*/ 66 w 396"/>
                <a:gd name="T13" fmla="*/ 144 h 2046"/>
                <a:gd name="T14" fmla="*/ 72 w 396"/>
                <a:gd name="T15" fmla="*/ 234 h 2046"/>
                <a:gd name="T16" fmla="*/ 84 w 396"/>
                <a:gd name="T17" fmla="*/ 318 h 2046"/>
                <a:gd name="T18" fmla="*/ 90 w 396"/>
                <a:gd name="T19" fmla="*/ 402 h 2046"/>
                <a:gd name="T20" fmla="*/ 102 w 396"/>
                <a:gd name="T21" fmla="*/ 534 h 2046"/>
                <a:gd name="T22" fmla="*/ 108 w 396"/>
                <a:gd name="T23" fmla="*/ 642 h 2046"/>
                <a:gd name="T24" fmla="*/ 120 w 396"/>
                <a:gd name="T25" fmla="*/ 786 h 2046"/>
                <a:gd name="T26" fmla="*/ 126 w 396"/>
                <a:gd name="T27" fmla="*/ 900 h 2046"/>
                <a:gd name="T28" fmla="*/ 138 w 396"/>
                <a:gd name="T29" fmla="*/ 1056 h 2046"/>
                <a:gd name="T30" fmla="*/ 144 w 396"/>
                <a:gd name="T31" fmla="*/ 1170 h 2046"/>
                <a:gd name="T32" fmla="*/ 156 w 396"/>
                <a:gd name="T33" fmla="*/ 1284 h 2046"/>
                <a:gd name="T34" fmla="*/ 162 w 396"/>
                <a:gd name="T35" fmla="*/ 1428 h 2046"/>
                <a:gd name="T36" fmla="*/ 174 w 396"/>
                <a:gd name="T37" fmla="*/ 1536 h 2046"/>
                <a:gd name="T38" fmla="*/ 180 w 396"/>
                <a:gd name="T39" fmla="*/ 1662 h 2046"/>
                <a:gd name="T40" fmla="*/ 192 w 396"/>
                <a:gd name="T41" fmla="*/ 1746 h 2046"/>
                <a:gd name="T42" fmla="*/ 198 w 396"/>
                <a:gd name="T43" fmla="*/ 1848 h 2046"/>
                <a:gd name="T44" fmla="*/ 210 w 396"/>
                <a:gd name="T45" fmla="*/ 1914 h 2046"/>
                <a:gd name="T46" fmla="*/ 216 w 396"/>
                <a:gd name="T47" fmla="*/ 1980 h 2046"/>
                <a:gd name="T48" fmla="*/ 228 w 396"/>
                <a:gd name="T49" fmla="*/ 2016 h 2046"/>
                <a:gd name="T50" fmla="*/ 234 w 396"/>
                <a:gd name="T51" fmla="*/ 2046 h 2046"/>
                <a:gd name="T52" fmla="*/ 252 w 396"/>
                <a:gd name="T53" fmla="*/ 2040 h 2046"/>
                <a:gd name="T54" fmla="*/ 264 w 396"/>
                <a:gd name="T55" fmla="*/ 2010 h 2046"/>
                <a:gd name="T56" fmla="*/ 270 w 396"/>
                <a:gd name="T57" fmla="*/ 1974 h 2046"/>
                <a:gd name="T58" fmla="*/ 282 w 396"/>
                <a:gd name="T59" fmla="*/ 1908 h 2046"/>
                <a:gd name="T60" fmla="*/ 288 w 396"/>
                <a:gd name="T61" fmla="*/ 1842 h 2046"/>
                <a:gd name="T62" fmla="*/ 300 w 396"/>
                <a:gd name="T63" fmla="*/ 1740 h 2046"/>
                <a:gd name="T64" fmla="*/ 306 w 396"/>
                <a:gd name="T65" fmla="*/ 1650 h 2046"/>
                <a:gd name="T66" fmla="*/ 318 w 396"/>
                <a:gd name="T67" fmla="*/ 1554 h 2046"/>
                <a:gd name="T68" fmla="*/ 324 w 396"/>
                <a:gd name="T69" fmla="*/ 1416 h 2046"/>
                <a:gd name="T70" fmla="*/ 336 w 396"/>
                <a:gd name="T71" fmla="*/ 1308 h 2046"/>
                <a:gd name="T72" fmla="*/ 342 w 396"/>
                <a:gd name="T73" fmla="*/ 1158 h 2046"/>
                <a:gd name="T74" fmla="*/ 354 w 396"/>
                <a:gd name="T75" fmla="*/ 1044 h 2046"/>
                <a:gd name="T76" fmla="*/ 360 w 396"/>
                <a:gd name="T77" fmla="*/ 888 h 2046"/>
                <a:gd name="T78" fmla="*/ 372 w 396"/>
                <a:gd name="T79" fmla="*/ 774 h 2046"/>
                <a:gd name="T80" fmla="*/ 378 w 396"/>
                <a:gd name="T81" fmla="*/ 630 h 2046"/>
                <a:gd name="T82" fmla="*/ 390 w 396"/>
                <a:gd name="T83" fmla="*/ 52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78"/>
                  </a:moveTo>
                  <a:lnTo>
                    <a:pt x="0" y="60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12" y="30"/>
                  </a:lnTo>
                  <a:lnTo>
                    <a:pt x="12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54" y="60"/>
                  </a:lnTo>
                  <a:lnTo>
                    <a:pt x="54" y="90"/>
                  </a:lnTo>
                  <a:lnTo>
                    <a:pt x="60" y="108"/>
                  </a:lnTo>
                  <a:lnTo>
                    <a:pt x="60" y="126"/>
                  </a:lnTo>
                  <a:lnTo>
                    <a:pt x="66" y="144"/>
                  </a:lnTo>
                  <a:lnTo>
                    <a:pt x="66" y="168"/>
                  </a:lnTo>
                  <a:lnTo>
                    <a:pt x="72" y="192"/>
                  </a:lnTo>
                  <a:lnTo>
                    <a:pt x="72" y="234"/>
                  </a:lnTo>
                  <a:lnTo>
                    <a:pt x="78" y="264"/>
                  </a:lnTo>
                  <a:lnTo>
                    <a:pt x="78" y="288"/>
                  </a:lnTo>
                  <a:lnTo>
                    <a:pt x="84" y="318"/>
                  </a:lnTo>
                  <a:lnTo>
                    <a:pt x="84" y="342"/>
                  </a:lnTo>
                  <a:lnTo>
                    <a:pt x="90" y="372"/>
                  </a:lnTo>
                  <a:lnTo>
                    <a:pt x="90" y="402"/>
                  </a:lnTo>
                  <a:lnTo>
                    <a:pt x="96" y="438"/>
                  </a:lnTo>
                  <a:lnTo>
                    <a:pt x="96" y="498"/>
                  </a:lnTo>
                  <a:lnTo>
                    <a:pt x="102" y="534"/>
                  </a:lnTo>
                  <a:lnTo>
                    <a:pt x="102" y="570"/>
                  </a:lnTo>
                  <a:lnTo>
                    <a:pt x="108" y="606"/>
                  </a:lnTo>
                  <a:lnTo>
                    <a:pt x="108" y="642"/>
                  </a:lnTo>
                  <a:lnTo>
                    <a:pt x="114" y="678"/>
                  </a:lnTo>
                  <a:lnTo>
                    <a:pt x="114" y="750"/>
                  </a:lnTo>
                  <a:lnTo>
                    <a:pt x="120" y="786"/>
                  </a:lnTo>
                  <a:lnTo>
                    <a:pt x="120" y="822"/>
                  </a:lnTo>
                  <a:lnTo>
                    <a:pt x="126" y="864"/>
                  </a:lnTo>
                  <a:lnTo>
                    <a:pt x="126" y="900"/>
                  </a:lnTo>
                  <a:lnTo>
                    <a:pt x="132" y="942"/>
                  </a:lnTo>
                  <a:lnTo>
                    <a:pt x="132" y="1014"/>
                  </a:lnTo>
                  <a:lnTo>
                    <a:pt x="138" y="1056"/>
                  </a:lnTo>
                  <a:lnTo>
                    <a:pt x="138" y="1092"/>
                  </a:lnTo>
                  <a:lnTo>
                    <a:pt x="144" y="1134"/>
                  </a:lnTo>
                  <a:lnTo>
                    <a:pt x="144" y="1170"/>
                  </a:lnTo>
                  <a:lnTo>
                    <a:pt x="150" y="1206"/>
                  </a:lnTo>
                  <a:lnTo>
                    <a:pt x="150" y="1248"/>
                  </a:lnTo>
                  <a:lnTo>
                    <a:pt x="156" y="1284"/>
                  </a:lnTo>
                  <a:lnTo>
                    <a:pt x="156" y="1356"/>
                  </a:lnTo>
                  <a:lnTo>
                    <a:pt x="162" y="1392"/>
                  </a:lnTo>
                  <a:lnTo>
                    <a:pt x="162" y="1428"/>
                  </a:lnTo>
                  <a:lnTo>
                    <a:pt x="168" y="1464"/>
                  </a:lnTo>
                  <a:lnTo>
                    <a:pt x="168" y="1500"/>
                  </a:lnTo>
                  <a:lnTo>
                    <a:pt x="174" y="1536"/>
                  </a:lnTo>
                  <a:lnTo>
                    <a:pt x="174" y="1602"/>
                  </a:lnTo>
                  <a:lnTo>
                    <a:pt x="180" y="1632"/>
                  </a:lnTo>
                  <a:lnTo>
                    <a:pt x="180" y="1662"/>
                  </a:lnTo>
                  <a:lnTo>
                    <a:pt x="186" y="1692"/>
                  </a:lnTo>
                  <a:lnTo>
                    <a:pt x="186" y="1722"/>
                  </a:lnTo>
                  <a:lnTo>
                    <a:pt x="192" y="1746"/>
                  </a:lnTo>
                  <a:lnTo>
                    <a:pt x="192" y="1800"/>
                  </a:lnTo>
                  <a:lnTo>
                    <a:pt x="198" y="1824"/>
                  </a:lnTo>
                  <a:lnTo>
                    <a:pt x="198" y="1848"/>
                  </a:lnTo>
                  <a:lnTo>
                    <a:pt x="204" y="1872"/>
                  </a:lnTo>
                  <a:lnTo>
                    <a:pt x="204" y="1890"/>
                  </a:lnTo>
                  <a:lnTo>
                    <a:pt x="210" y="1914"/>
                  </a:lnTo>
                  <a:lnTo>
                    <a:pt x="210" y="1932"/>
                  </a:lnTo>
                  <a:lnTo>
                    <a:pt x="216" y="1950"/>
                  </a:lnTo>
                  <a:lnTo>
                    <a:pt x="216" y="1980"/>
                  </a:lnTo>
                  <a:lnTo>
                    <a:pt x="222" y="1992"/>
                  </a:lnTo>
                  <a:lnTo>
                    <a:pt x="222" y="2004"/>
                  </a:lnTo>
                  <a:lnTo>
                    <a:pt x="228" y="2016"/>
                  </a:lnTo>
                  <a:lnTo>
                    <a:pt x="228" y="2022"/>
                  </a:lnTo>
                  <a:lnTo>
                    <a:pt x="234" y="2034"/>
                  </a:lnTo>
                  <a:lnTo>
                    <a:pt x="234" y="2046"/>
                  </a:lnTo>
                  <a:lnTo>
                    <a:pt x="240" y="2046"/>
                  </a:lnTo>
                  <a:lnTo>
                    <a:pt x="246" y="2046"/>
                  </a:lnTo>
                  <a:lnTo>
                    <a:pt x="252" y="2040"/>
                  </a:lnTo>
                  <a:lnTo>
                    <a:pt x="258" y="2034"/>
                  </a:lnTo>
                  <a:lnTo>
                    <a:pt x="258" y="2022"/>
                  </a:lnTo>
                  <a:lnTo>
                    <a:pt x="264" y="2010"/>
                  </a:lnTo>
                  <a:lnTo>
                    <a:pt x="264" y="1998"/>
                  </a:lnTo>
                  <a:lnTo>
                    <a:pt x="270" y="1986"/>
                  </a:lnTo>
                  <a:lnTo>
                    <a:pt x="270" y="1974"/>
                  </a:lnTo>
                  <a:lnTo>
                    <a:pt x="276" y="1962"/>
                  </a:lnTo>
                  <a:lnTo>
                    <a:pt x="276" y="1926"/>
                  </a:lnTo>
                  <a:lnTo>
                    <a:pt x="282" y="1908"/>
                  </a:lnTo>
                  <a:lnTo>
                    <a:pt x="282" y="1884"/>
                  </a:lnTo>
                  <a:lnTo>
                    <a:pt x="288" y="1866"/>
                  </a:lnTo>
                  <a:lnTo>
                    <a:pt x="288" y="1842"/>
                  </a:lnTo>
                  <a:lnTo>
                    <a:pt x="294" y="1818"/>
                  </a:lnTo>
                  <a:lnTo>
                    <a:pt x="294" y="1764"/>
                  </a:lnTo>
                  <a:lnTo>
                    <a:pt x="300" y="1740"/>
                  </a:lnTo>
                  <a:lnTo>
                    <a:pt x="300" y="1710"/>
                  </a:lnTo>
                  <a:lnTo>
                    <a:pt x="306" y="1680"/>
                  </a:lnTo>
                  <a:lnTo>
                    <a:pt x="306" y="1650"/>
                  </a:lnTo>
                  <a:lnTo>
                    <a:pt x="312" y="1620"/>
                  </a:lnTo>
                  <a:lnTo>
                    <a:pt x="312" y="1590"/>
                  </a:lnTo>
                  <a:lnTo>
                    <a:pt x="318" y="1554"/>
                  </a:lnTo>
                  <a:lnTo>
                    <a:pt x="318" y="1488"/>
                  </a:lnTo>
                  <a:lnTo>
                    <a:pt x="324" y="1452"/>
                  </a:lnTo>
                  <a:lnTo>
                    <a:pt x="324" y="1416"/>
                  </a:lnTo>
                  <a:lnTo>
                    <a:pt x="330" y="1380"/>
                  </a:lnTo>
                  <a:lnTo>
                    <a:pt x="330" y="1344"/>
                  </a:lnTo>
                  <a:lnTo>
                    <a:pt x="336" y="1308"/>
                  </a:lnTo>
                  <a:lnTo>
                    <a:pt x="336" y="1236"/>
                  </a:lnTo>
                  <a:lnTo>
                    <a:pt x="342" y="1194"/>
                  </a:lnTo>
                  <a:lnTo>
                    <a:pt x="342" y="1158"/>
                  </a:lnTo>
                  <a:lnTo>
                    <a:pt x="348" y="1122"/>
                  </a:lnTo>
                  <a:lnTo>
                    <a:pt x="348" y="1080"/>
                  </a:lnTo>
                  <a:lnTo>
                    <a:pt x="354" y="1044"/>
                  </a:lnTo>
                  <a:lnTo>
                    <a:pt x="354" y="966"/>
                  </a:lnTo>
                  <a:lnTo>
                    <a:pt x="360" y="924"/>
                  </a:lnTo>
                  <a:lnTo>
                    <a:pt x="360" y="888"/>
                  </a:lnTo>
                  <a:lnTo>
                    <a:pt x="366" y="852"/>
                  </a:lnTo>
                  <a:lnTo>
                    <a:pt x="366" y="810"/>
                  </a:lnTo>
                  <a:lnTo>
                    <a:pt x="372" y="774"/>
                  </a:lnTo>
                  <a:lnTo>
                    <a:pt x="372" y="738"/>
                  </a:lnTo>
                  <a:lnTo>
                    <a:pt x="378" y="702"/>
                  </a:lnTo>
                  <a:lnTo>
                    <a:pt x="378" y="630"/>
                  </a:lnTo>
                  <a:lnTo>
                    <a:pt x="384" y="594"/>
                  </a:lnTo>
                  <a:lnTo>
                    <a:pt x="384" y="558"/>
                  </a:lnTo>
                  <a:lnTo>
                    <a:pt x="390" y="522"/>
                  </a:lnTo>
                  <a:lnTo>
                    <a:pt x="390" y="492"/>
                  </a:lnTo>
                  <a:lnTo>
                    <a:pt x="396" y="456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88"/>
            <p:cNvSpPr>
              <a:spLocks/>
            </p:cNvSpPr>
            <p:nvPr/>
          </p:nvSpPr>
          <p:spPr bwMode="auto">
            <a:xfrm>
              <a:off x="4471988" y="1733550"/>
              <a:ext cx="619125" cy="3248025"/>
            </a:xfrm>
            <a:custGeom>
              <a:avLst/>
              <a:gdLst>
                <a:gd name="T0" fmla="*/ 6 w 390"/>
                <a:gd name="T1" fmla="*/ 366 h 2046"/>
                <a:gd name="T2" fmla="*/ 12 w 390"/>
                <a:gd name="T3" fmla="*/ 282 h 2046"/>
                <a:gd name="T4" fmla="*/ 24 w 390"/>
                <a:gd name="T5" fmla="*/ 180 h 2046"/>
                <a:gd name="T6" fmla="*/ 30 w 390"/>
                <a:gd name="T7" fmla="*/ 120 h 2046"/>
                <a:gd name="T8" fmla="*/ 42 w 390"/>
                <a:gd name="T9" fmla="*/ 72 h 2046"/>
                <a:gd name="T10" fmla="*/ 48 w 390"/>
                <a:gd name="T11" fmla="*/ 24 h 2046"/>
                <a:gd name="T12" fmla="*/ 66 w 390"/>
                <a:gd name="T13" fmla="*/ 0 h 2046"/>
                <a:gd name="T14" fmla="*/ 72 w 390"/>
                <a:gd name="T15" fmla="*/ 0 h 2046"/>
                <a:gd name="T16" fmla="*/ 84 w 390"/>
                <a:gd name="T17" fmla="*/ 30 h 2046"/>
                <a:gd name="T18" fmla="*/ 90 w 390"/>
                <a:gd name="T19" fmla="*/ 66 h 2046"/>
                <a:gd name="T20" fmla="*/ 102 w 390"/>
                <a:gd name="T21" fmla="*/ 114 h 2046"/>
                <a:gd name="T22" fmla="*/ 108 w 390"/>
                <a:gd name="T23" fmla="*/ 198 h 2046"/>
                <a:gd name="T24" fmla="*/ 120 w 390"/>
                <a:gd name="T25" fmla="*/ 270 h 2046"/>
                <a:gd name="T26" fmla="*/ 126 w 390"/>
                <a:gd name="T27" fmla="*/ 384 h 2046"/>
                <a:gd name="T28" fmla="*/ 138 w 390"/>
                <a:gd name="T29" fmla="*/ 480 h 2046"/>
                <a:gd name="T30" fmla="*/ 144 w 390"/>
                <a:gd name="T31" fmla="*/ 618 h 2046"/>
                <a:gd name="T32" fmla="*/ 156 w 390"/>
                <a:gd name="T33" fmla="*/ 726 h 2046"/>
                <a:gd name="T34" fmla="*/ 162 w 390"/>
                <a:gd name="T35" fmla="*/ 876 h 2046"/>
                <a:gd name="T36" fmla="*/ 174 w 390"/>
                <a:gd name="T37" fmla="*/ 990 h 2046"/>
                <a:gd name="T38" fmla="*/ 180 w 390"/>
                <a:gd name="T39" fmla="*/ 1146 h 2046"/>
                <a:gd name="T40" fmla="*/ 192 w 390"/>
                <a:gd name="T41" fmla="*/ 1260 h 2046"/>
                <a:gd name="T42" fmla="*/ 198 w 390"/>
                <a:gd name="T43" fmla="*/ 1404 h 2046"/>
                <a:gd name="T44" fmla="*/ 210 w 390"/>
                <a:gd name="T45" fmla="*/ 1512 h 2046"/>
                <a:gd name="T46" fmla="*/ 216 w 390"/>
                <a:gd name="T47" fmla="*/ 1608 h 2046"/>
                <a:gd name="T48" fmla="*/ 228 w 390"/>
                <a:gd name="T49" fmla="*/ 1728 h 2046"/>
                <a:gd name="T50" fmla="*/ 234 w 390"/>
                <a:gd name="T51" fmla="*/ 1812 h 2046"/>
                <a:gd name="T52" fmla="*/ 246 w 390"/>
                <a:gd name="T53" fmla="*/ 1902 h 2046"/>
                <a:gd name="T54" fmla="*/ 252 w 390"/>
                <a:gd name="T55" fmla="*/ 1956 h 2046"/>
                <a:gd name="T56" fmla="*/ 264 w 390"/>
                <a:gd name="T57" fmla="*/ 2010 h 2046"/>
                <a:gd name="T58" fmla="*/ 270 w 390"/>
                <a:gd name="T59" fmla="*/ 2034 h 2046"/>
                <a:gd name="T60" fmla="*/ 282 w 390"/>
                <a:gd name="T61" fmla="*/ 2046 h 2046"/>
                <a:gd name="T62" fmla="*/ 294 w 390"/>
                <a:gd name="T63" fmla="*/ 2034 h 2046"/>
                <a:gd name="T64" fmla="*/ 306 w 390"/>
                <a:gd name="T65" fmla="*/ 1998 h 2046"/>
                <a:gd name="T66" fmla="*/ 312 w 390"/>
                <a:gd name="T67" fmla="*/ 1956 h 2046"/>
                <a:gd name="T68" fmla="*/ 324 w 390"/>
                <a:gd name="T69" fmla="*/ 1878 h 2046"/>
                <a:gd name="T70" fmla="*/ 330 w 390"/>
                <a:gd name="T71" fmla="*/ 1812 h 2046"/>
                <a:gd name="T72" fmla="*/ 342 w 390"/>
                <a:gd name="T73" fmla="*/ 1728 h 2046"/>
                <a:gd name="T74" fmla="*/ 348 w 390"/>
                <a:gd name="T75" fmla="*/ 1608 h 2046"/>
                <a:gd name="T76" fmla="*/ 360 w 390"/>
                <a:gd name="T77" fmla="*/ 1512 h 2046"/>
                <a:gd name="T78" fmla="*/ 366 w 390"/>
                <a:gd name="T79" fmla="*/ 1368 h 2046"/>
                <a:gd name="T80" fmla="*/ 378 w 390"/>
                <a:gd name="T81" fmla="*/ 1260 h 2046"/>
                <a:gd name="T82" fmla="*/ 384 w 390"/>
                <a:gd name="T83" fmla="*/ 11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456"/>
                  </a:moveTo>
                  <a:lnTo>
                    <a:pt x="0" y="396"/>
                  </a:lnTo>
                  <a:lnTo>
                    <a:pt x="6" y="366"/>
                  </a:lnTo>
                  <a:lnTo>
                    <a:pt x="6" y="336"/>
                  </a:lnTo>
                  <a:lnTo>
                    <a:pt x="12" y="306"/>
                  </a:lnTo>
                  <a:lnTo>
                    <a:pt x="12" y="282"/>
                  </a:lnTo>
                  <a:lnTo>
                    <a:pt x="18" y="252"/>
                  </a:lnTo>
                  <a:lnTo>
                    <a:pt x="18" y="204"/>
                  </a:lnTo>
                  <a:lnTo>
                    <a:pt x="24" y="180"/>
                  </a:lnTo>
                  <a:lnTo>
                    <a:pt x="24" y="162"/>
                  </a:lnTo>
                  <a:lnTo>
                    <a:pt x="30" y="138"/>
                  </a:lnTo>
                  <a:lnTo>
                    <a:pt x="30" y="120"/>
                  </a:lnTo>
                  <a:lnTo>
                    <a:pt x="36" y="102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42" y="48"/>
                  </a:lnTo>
                  <a:lnTo>
                    <a:pt x="48" y="36"/>
                  </a:lnTo>
                  <a:lnTo>
                    <a:pt x="48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78" y="24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84"/>
                  </a:lnTo>
                  <a:lnTo>
                    <a:pt x="96" y="96"/>
                  </a:lnTo>
                  <a:lnTo>
                    <a:pt x="102" y="114"/>
                  </a:lnTo>
                  <a:lnTo>
                    <a:pt x="102" y="156"/>
                  </a:lnTo>
                  <a:lnTo>
                    <a:pt x="108" y="174"/>
                  </a:lnTo>
                  <a:lnTo>
                    <a:pt x="108" y="198"/>
                  </a:lnTo>
                  <a:lnTo>
                    <a:pt x="114" y="222"/>
                  </a:lnTo>
                  <a:lnTo>
                    <a:pt x="114" y="246"/>
                  </a:lnTo>
                  <a:lnTo>
                    <a:pt x="120" y="270"/>
                  </a:lnTo>
                  <a:lnTo>
                    <a:pt x="120" y="324"/>
                  </a:lnTo>
                  <a:lnTo>
                    <a:pt x="126" y="354"/>
                  </a:lnTo>
                  <a:lnTo>
                    <a:pt x="126" y="384"/>
                  </a:lnTo>
                  <a:lnTo>
                    <a:pt x="132" y="414"/>
                  </a:lnTo>
                  <a:lnTo>
                    <a:pt x="132" y="444"/>
                  </a:lnTo>
                  <a:lnTo>
                    <a:pt x="138" y="480"/>
                  </a:lnTo>
                  <a:lnTo>
                    <a:pt x="138" y="546"/>
                  </a:lnTo>
                  <a:lnTo>
                    <a:pt x="144" y="582"/>
                  </a:lnTo>
                  <a:lnTo>
                    <a:pt x="144" y="618"/>
                  </a:lnTo>
                  <a:lnTo>
                    <a:pt x="150" y="654"/>
                  </a:lnTo>
                  <a:lnTo>
                    <a:pt x="150" y="690"/>
                  </a:lnTo>
                  <a:lnTo>
                    <a:pt x="156" y="726"/>
                  </a:lnTo>
                  <a:lnTo>
                    <a:pt x="156" y="762"/>
                  </a:lnTo>
                  <a:lnTo>
                    <a:pt x="162" y="798"/>
                  </a:lnTo>
                  <a:lnTo>
                    <a:pt x="162" y="876"/>
                  </a:lnTo>
                  <a:lnTo>
                    <a:pt x="168" y="912"/>
                  </a:lnTo>
                  <a:lnTo>
                    <a:pt x="168" y="954"/>
                  </a:lnTo>
                  <a:lnTo>
                    <a:pt x="174" y="990"/>
                  </a:lnTo>
                  <a:lnTo>
                    <a:pt x="174" y="1032"/>
                  </a:lnTo>
                  <a:lnTo>
                    <a:pt x="180" y="1068"/>
                  </a:lnTo>
                  <a:lnTo>
                    <a:pt x="180" y="1146"/>
                  </a:lnTo>
                  <a:lnTo>
                    <a:pt x="186" y="1182"/>
                  </a:lnTo>
                  <a:lnTo>
                    <a:pt x="186" y="1224"/>
                  </a:lnTo>
                  <a:lnTo>
                    <a:pt x="192" y="1260"/>
                  </a:lnTo>
                  <a:lnTo>
                    <a:pt x="192" y="1296"/>
                  </a:lnTo>
                  <a:lnTo>
                    <a:pt x="198" y="1332"/>
                  </a:lnTo>
                  <a:lnTo>
                    <a:pt x="198" y="1404"/>
                  </a:lnTo>
                  <a:lnTo>
                    <a:pt x="204" y="1440"/>
                  </a:lnTo>
                  <a:lnTo>
                    <a:pt x="204" y="1476"/>
                  </a:lnTo>
                  <a:lnTo>
                    <a:pt x="210" y="1512"/>
                  </a:lnTo>
                  <a:lnTo>
                    <a:pt x="210" y="1548"/>
                  </a:lnTo>
                  <a:lnTo>
                    <a:pt x="216" y="1578"/>
                  </a:lnTo>
                  <a:lnTo>
                    <a:pt x="216" y="1608"/>
                  </a:lnTo>
                  <a:lnTo>
                    <a:pt x="222" y="1644"/>
                  </a:lnTo>
                  <a:lnTo>
                    <a:pt x="222" y="1704"/>
                  </a:lnTo>
                  <a:lnTo>
                    <a:pt x="228" y="1728"/>
                  </a:lnTo>
                  <a:lnTo>
                    <a:pt x="228" y="1758"/>
                  </a:lnTo>
                  <a:lnTo>
                    <a:pt x="234" y="1782"/>
                  </a:lnTo>
                  <a:lnTo>
                    <a:pt x="234" y="1812"/>
                  </a:lnTo>
                  <a:lnTo>
                    <a:pt x="240" y="1836"/>
                  </a:lnTo>
                  <a:lnTo>
                    <a:pt x="240" y="1878"/>
                  </a:lnTo>
                  <a:lnTo>
                    <a:pt x="246" y="1902"/>
                  </a:lnTo>
                  <a:lnTo>
                    <a:pt x="246" y="1920"/>
                  </a:lnTo>
                  <a:lnTo>
                    <a:pt x="252" y="1938"/>
                  </a:lnTo>
                  <a:lnTo>
                    <a:pt x="252" y="1956"/>
                  </a:lnTo>
                  <a:lnTo>
                    <a:pt x="258" y="1968"/>
                  </a:lnTo>
                  <a:lnTo>
                    <a:pt x="258" y="1998"/>
                  </a:lnTo>
                  <a:lnTo>
                    <a:pt x="264" y="2010"/>
                  </a:lnTo>
                  <a:lnTo>
                    <a:pt x="264" y="2016"/>
                  </a:lnTo>
                  <a:lnTo>
                    <a:pt x="270" y="2028"/>
                  </a:lnTo>
                  <a:lnTo>
                    <a:pt x="270" y="2034"/>
                  </a:lnTo>
                  <a:lnTo>
                    <a:pt x="282" y="2046"/>
                  </a:lnTo>
                  <a:lnTo>
                    <a:pt x="276" y="2046"/>
                  </a:lnTo>
                  <a:lnTo>
                    <a:pt x="282" y="2046"/>
                  </a:lnTo>
                  <a:lnTo>
                    <a:pt x="288" y="2046"/>
                  </a:lnTo>
                  <a:lnTo>
                    <a:pt x="294" y="2040"/>
                  </a:lnTo>
                  <a:lnTo>
                    <a:pt x="294" y="2034"/>
                  </a:lnTo>
                  <a:lnTo>
                    <a:pt x="300" y="2028"/>
                  </a:lnTo>
                  <a:lnTo>
                    <a:pt x="300" y="2010"/>
                  </a:lnTo>
                  <a:lnTo>
                    <a:pt x="306" y="1998"/>
                  </a:lnTo>
                  <a:lnTo>
                    <a:pt x="306" y="1986"/>
                  </a:lnTo>
                  <a:lnTo>
                    <a:pt x="312" y="1968"/>
                  </a:lnTo>
                  <a:lnTo>
                    <a:pt x="312" y="1956"/>
                  </a:lnTo>
                  <a:lnTo>
                    <a:pt x="318" y="1938"/>
                  </a:lnTo>
                  <a:lnTo>
                    <a:pt x="318" y="1902"/>
                  </a:lnTo>
                  <a:lnTo>
                    <a:pt x="324" y="1878"/>
                  </a:lnTo>
                  <a:lnTo>
                    <a:pt x="324" y="1854"/>
                  </a:lnTo>
                  <a:lnTo>
                    <a:pt x="330" y="1836"/>
                  </a:lnTo>
                  <a:lnTo>
                    <a:pt x="330" y="1812"/>
                  </a:lnTo>
                  <a:lnTo>
                    <a:pt x="336" y="1782"/>
                  </a:lnTo>
                  <a:lnTo>
                    <a:pt x="336" y="1758"/>
                  </a:lnTo>
                  <a:lnTo>
                    <a:pt x="342" y="1728"/>
                  </a:lnTo>
                  <a:lnTo>
                    <a:pt x="342" y="1674"/>
                  </a:lnTo>
                  <a:lnTo>
                    <a:pt x="348" y="1644"/>
                  </a:lnTo>
                  <a:lnTo>
                    <a:pt x="348" y="1608"/>
                  </a:lnTo>
                  <a:lnTo>
                    <a:pt x="354" y="1578"/>
                  </a:lnTo>
                  <a:lnTo>
                    <a:pt x="354" y="1548"/>
                  </a:lnTo>
                  <a:lnTo>
                    <a:pt x="360" y="1512"/>
                  </a:lnTo>
                  <a:lnTo>
                    <a:pt x="360" y="1440"/>
                  </a:lnTo>
                  <a:lnTo>
                    <a:pt x="366" y="1404"/>
                  </a:lnTo>
                  <a:lnTo>
                    <a:pt x="366" y="1368"/>
                  </a:lnTo>
                  <a:lnTo>
                    <a:pt x="372" y="1332"/>
                  </a:lnTo>
                  <a:lnTo>
                    <a:pt x="372" y="1296"/>
                  </a:lnTo>
                  <a:lnTo>
                    <a:pt x="378" y="1260"/>
                  </a:lnTo>
                  <a:lnTo>
                    <a:pt x="378" y="1224"/>
                  </a:lnTo>
                  <a:lnTo>
                    <a:pt x="384" y="1182"/>
                  </a:lnTo>
                  <a:lnTo>
                    <a:pt x="384" y="1104"/>
                  </a:lnTo>
                  <a:lnTo>
                    <a:pt x="390" y="1068"/>
                  </a:lnTo>
                  <a:lnTo>
                    <a:pt x="390" y="1032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89"/>
            <p:cNvSpPr>
              <a:spLocks/>
            </p:cNvSpPr>
            <p:nvPr/>
          </p:nvSpPr>
          <p:spPr bwMode="auto">
            <a:xfrm>
              <a:off x="5091113" y="1733550"/>
              <a:ext cx="628650" cy="3248025"/>
            </a:xfrm>
            <a:custGeom>
              <a:avLst/>
              <a:gdLst>
                <a:gd name="T0" fmla="*/ 6 w 396"/>
                <a:gd name="T1" fmla="*/ 954 h 2046"/>
                <a:gd name="T2" fmla="*/ 18 w 396"/>
                <a:gd name="T3" fmla="*/ 798 h 2046"/>
                <a:gd name="T4" fmla="*/ 24 w 396"/>
                <a:gd name="T5" fmla="*/ 690 h 2046"/>
                <a:gd name="T6" fmla="*/ 36 w 396"/>
                <a:gd name="T7" fmla="*/ 546 h 2046"/>
                <a:gd name="T8" fmla="*/ 42 w 396"/>
                <a:gd name="T9" fmla="*/ 444 h 2046"/>
                <a:gd name="T10" fmla="*/ 54 w 396"/>
                <a:gd name="T11" fmla="*/ 354 h 2046"/>
                <a:gd name="T12" fmla="*/ 60 w 396"/>
                <a:gd name="T13" fmla="*/ 246 h 2046"/>
                <a:gd name="T14" fmla="*/ 72 w 396"/>
                <a:gd name="T15" fmla="*/ 174 h 2046"/>
                <a:gd name="T16" fmla="*/ 78 w 396"/>
                <a:gd name="T17" fmla="*/ 96 h 2046"/>
                <a:gd name="T18" fmla="*/ 90 w 396"/>
                <a:gd name="T19" fmla="*/ 54 h 2046"/>
                <a:gd name="T20" fmla="*/ 96 w 396"/>
                <a:gd name="T21" fmla="*/ 12 h 2046"/>
                <a:gd name="T22" fmla="*/ 108 w 396"/>
                <a:gd name="T23" fmla="*/ 0 h 2046"/>
                <a:gd name="T24" fmla="*/ 120 w 396"/>
                <a:gd name="T25" fmla="*/ 12 h 2046"/>
                <a:gd name="T26" fmla="*/ 132 w 396"/>
                <a:gd name="T27" fmla="*/ 36 h 2046"/>
                <a:gd name="T28" fmla="*/ 138 w 396"/>
                <a:gd name="T29" fmla="*/ 84 h 2046"/>
                <a:gd name="T30" fmla="*/ 150 w 396"/>
                <a:gd name="T31" fmla="*/ 138 h 2046"/>
                <a:gd name="T32" fmla="*/ 156 w 396"/>
                <a:gd name="T33" fmla="*/ 228 h 2046"/>
                <a:gd name="T34" fmla="*/ 168 w 396"/>
                <a:gd name="T35" fmla="*/ 306 h 2046"/>
                <a:gd name="T36" fmla="*/ 174 w 396"/>
                <a:gd name="T37" fmla="*/ 426 h 2046"/>
                <a:gd name="T38" fmla="*/ 186 w 396"/>
                <a:gd name="T39" fmla="*/ 522 h 2046"/>
                <a:gd name="T40" fmla="*/ 192 w 396"/>
                <a:gd name="T41" fmla="*/ 666 h 2046"/>
                <a:gd name="T42" fmla="*/ 204 w 396"/>
                <a:gd name="T43" fmla="*/ 774 h 2046"/>
                <a:gd name="T44" fmla="*/ 210 w 396"/>
                <a:gd name="T45" fmla="*/ 924 h 2046"/>
                <a:gd name="T46" fmla="*/ 222 w 396"/>
                <a:gd name="T47" fmla="*/ 1044 h 2046"/>
                <a:gd name="T48" fmla="*/ 228 w 396"/>
                <a:gd name="T49" fmla="*/ 1158 h 2046"/>
                <a:gd name="T50" fmla="*/ 240 w 396"/>
                <a:gd name="T51" fmla="*/ 1308 h 2046"/>
                <a:gd name="T52" fmla="*/ 246 w 396"/>
                <a:gd name="T53" fmla="*/ 1416 h 2046"/>
                <a:gd name="T54" fmla="*/ 258 w 396"/>
                <a:gd name="T55" fmla="*/ 1554 h 2046"/>
                <a:gd name="T56" fmla="*/ 264 w 396"/>
                <a:gd name="T57" fmla="*/ 1650 h 2046"/>
                <a:gd name="T58" fmla="*/ 276 w 396"/>
                <a:gd name="T59" fmla="*/ 1764 h 2046"/>
                <a:gd name="T60" fmla="*/ 282 w 396"/>
                <a:gd name="T61" fmla="*/ 1842 h 2046"/>
                <a:gd name="T62" fmla="*/ 294 w 396"/>
                <a:gd name="T63" fmla="*/ 1908 h 2046"/>
                <a:gd name="T64" fmla="*/ 300 w 396"/>
                <a:gd name="T65" fmla="*/ 1974 h 2046"/>
                <a:gd name="T66" fmla="*/ 312 w 396"/>
                <a:gd name="T67" fmla="*/ 2010 h 2046"/>
                <a:gd name="T68" fmla="*/ 318 w 396"/>
                <a:gd name="T69" fmla="*/ 2040 h 2046"/>
                <a:gd name="T70" fmla="*/ 336 w 396"/>
                <a:gd name="T71" fmla="*/ 2040 h 2046"/>
                <a:gd name="T72" fmla="*/ 348 w 396"/>
                <a:gd name="T73" fmla="*/ 2016 h 2046"/>
                <a:gd name="T74" fmla="*/ 354 w 396"/>
                <a:gd name="T75" fmla="*/ 1962 h 2046"/>
                <a:gd name="T76" fmla="*/ 366 w 396"/>
                <a:gd name="T77" fmla="*/ 1914 h 2046"/>
                <a:gd name="T78" fmla="*/ 372 w 396"/>
                <a:gd name="T79" fmla="*/ 1824 h 2046"/>
                <a:gd name="T80" fmla="*/ 384 w 396"/>
                <a:gd name="T81" fmla="*/ 1746 h 2046"/>
                <a:gd name="T82" fmla="*/ 390 w 396"/>
                <a:gd name="T83" fmla="*/ 163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032"/>
                  </a:moveTo>
                  <a:lnTo>
                    <a:pt x="6" y="990"/>
                  </a:lnTo>
                  <a:lnTo>
                    <a:pt x="6" y="954"/>
                  </a:lnTo>
                  <a:lnTo>
                    <a:pt x="12" y="912"/>
                  </a:lnTo>
                  <a:lnTo>
                    <a:pt x="12" y="840"/>
                  </a:lnTo>
                  <a:lnTo>
                    <a:pt x="18" y="798"/>
                  </a:lnTo>
                  <a:lnTo>
                    <a:pt x="18" y="762"/>
                  </a:lnTo>
                  <a:lnTo>
                    <a:pt x="24" y="726"/>
                  </a:lnTo>
                  <a:lnTo>
                    <a:pt x="24" y="690"/>
                  </a:lnTo>
                  <a:lnTo>
                    <a:pt x="30" y="654"/>
                  </a:lnTo>
                  <a:lnTo>
                    <a:pt x="30" y="582"/>
                  </a:lnTo>
                  <a:lnTo>
                    <a:pt x="36" y="546"/>
                  </a:lnTo>
                  <a:lnTo>
                    <a:pt x="36" y="510"/>
                  </a:lnTo>
                  <a:lnTo>
                    <a:pt x="42" y="480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48" y="384"/>
                  </a:lnTo>
                  <a:lnTo>
                    <a:pt x="54" y="354"/>
                  </a:lnTo>
                  <a:lnTo>
                    <a:pt x="54" y="300"/>
                  </a:lnTo>
                  <a:lnTo>
                    <a:pt x="60" y="270"/>
                  </a:lnTo>
                  <a:lnTo>
                    <a:pt x="60" y="246"/>
                  </a:lnTo>
                  <a:lnTo>
                    <a:pt x="66" y="222"/>
                  </a:lnTo>
                  <a:lnTo>
                    <a:pt x="66" y="198"/>
                  </a:lnTo>
                  <a:lnTo>
                    <a:pt x="72" y="174"/>
                  </a:lnTo>
                  <a:lnTo>
                    <a:pt x="72" y="132"/>
                  </a:lnTo>
                  <a:lnTo>
                    <a:pt x="78" y="114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84" y="66"/>
                  </a:lnTo>
                  <a:lnTo>
                    <a:pt x="90" y="54"/>
                  </a:lnTo>
                  <a:lnTo>
                    <a:pt x="90" y="30"/>
                  </a:lnTo>
                  <a:lnTo>
                    <a:pt x="96" y="24"/>
                  </a:lnTo>
                  <a:lnTo>
                    <a:pt x="96" y="12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6" y="18"/>
                  </a:lnTo>
                  <a:lnTo>
                    <a:pt x="126" y="24"/>
                  </a:lnTo>
                  <a:lnTo>
                    <a:pt x="132" y="36"/>
                  </a:lnTo>
                  <a:lnTo>
                    <a:pt x="132" y="60"/>
                  </a:lnTo>
                  <a:lnTo>
                    <a:pt x="138" y="72"/>
                  </a:lnTo>
                  <a:lnTo>
                    <a:pt x="138" y="84"/>
                  </a:lnTo>
                  <a:lnTo>
                    <a:pt x="144" y="102"/>
                  </a:lnTo>
                  <a:lnTo>
                    <a:pt x="144" y="120"/>
                  </a:lnTo>
                  <a:lnTo>
                    <a:pt x="150" y="138"/>
                  </a:lnTo>
                  <a:lnTo>
                    <a:pt x="150" y="180"/>
                  </a:lnTo>
                  <a:lnTo>
                    <a:pt x="156" y="204"/>
                  </a:lnTo>
                  <a:lnTo>
                    <a:pt x="156" y="228"/>
                  </a:lnTo>
                  <a:lnTo>
                    <a:pt x="162" y="252"/>
                  </a:lnTo>
                  <a:lnTo>
                    <a:pt x="162" y="282"/>
                  </a:lnTo>
                  <a:lnTo>
                    <a:pt x="168" y="306"/>
                  </a:lnTo>
                  <a:lnTo>
                    <a:pt x="168" y="336"/>
                  </a:lnTo>
                  <a:lnTo>
                    <a:pt x="174" y="366"/>
                  </a:lnTo>
                  <a:lnTo>
                    <a:pt x="174" y="426"/>
                  </a:lnTo>
                  <a:lnTo>
                    <a:pt x="180" y="456"/>
                  </a:lnTo>
                  <a:lnTo>
                    <a:pt x="180" y="492"/>
                  </a:lnTo>
                  <a:lnTo>
                    <a:pt x="186" y="522"/>
                  </a:lnTo>
                  <a:lnTo>
                    <a:pt x="186" y="558"/>
                  </a:lnTo>
                  <a:lnTo>
                    <a:pt x="192" y="594"/>
                  </a:lnTo>
                  <a:lnTo>
                    <a:pt x="192" y="666"/>
                  </a:lnTo>
                  <a:lnTo>
                    <a:pt x="198" y="702"/>
                  </a:lnTo>
                  <a:lnTo>
                    <a:pt x="198" y="738"/>
                  </a:lnTo>
                  <a:lnTo>
                    <a:pt x="204" y="774"/>
                  </a:lnTo>
                  <a:lnTo>
                    <a:pt x="204" y="810"/>
                  </a:lnTo>
                  <a:lnTo>
                    <a:pt x="210" y="852"/>
                  </a:lnTo>
                  <a:lnTo>
                    <a:pt x="210" y="924"/>
                  </a:lnTo>
                  <a:lnTo>
                    <a:pt x="216" y="966"/>
                  </a:lnTo>
                  <a:lnTo>
                    <a:pt x="216" y="1002"/>
                  </a:lnTo>
                  <a:lnTo>
                    <a:pt x="222" y="1044"/>
                  </a:lnTo>
                  <a:lnTo>
                    <a:pt x="222" y="1080"/>
                  </a:lnTo>
                  <a:lnTo>
                    <a:pt x="228" y="1122"/>
                  </a:lnTo>
                  <a:lnTo>
                    <a:pt x="228" y="1158"/>
                  </a:lnTo>
                  <a:lnTo>
                    <a:pt x="234" y="1194"/>
                  </a:lnTo>
                  <a:lnTo>
                    <a:pt x="234" y="1272"/>
                  </a:lnTo>
                  <a:lnTo>
                    <a:pt x="240" y="1308"/>
                  </a:lnTo>
                  <a:lnTo>
                    <a:pt x="240" y="1344"/>
                  </a:lnTo>
                  <a:lnTo>
                    <a:pt x="246" y="1380"/>
                  </a:lnTo>
                  <a:lnTo>
                    <a:pt x="246" y="1416"/>
                  </a:lnTo>
                  <a:lnTo>
                    <a:pt x="252" y="1452"/>
                  </a:lnTo>
                  <a:lnTo>
                    <a:pt x="252" y="1524"/>
                  </a:lnTo>
                  <a:lnTo>
                    <a:pt x="258" y="1554"/>
                  </a:lnTo>
                  <a:lnTo>
                    <a:pt x="258" y="1590"/>
                  </a:lnTo>
                  <a:lnTo>
                    <a:pt x="264" y="1620"/>
                  </a:lnTo>
                  <a:lnTo>
                    <a:pt x="264" y="1650"/>
                  </a:lnTo>
                  <a:lnTo>
                    <a:pt x="270" y="1680"/>
                  </a:lnTo>
                  <a:lnTo>
                    <a:pt x="270" y="1740"/>
                  </a:lnTo>
                  <a:lnTo>
                    <a:pt x="276" y="1764"/>
                  </a:lnTo>
                  <a:lnTo>
                    <a:pt x="276" y="1794"/>
                  </a:lnTo>
                  <a:lnTo>
                    <a:pt x="282" y="1818"/>
                  </a:lnTo>
                  <a:lnTo>
                    <a:pt x="282" y="1842"/>
                  </a:lnTo>
                  <a:lnTo>
                    <a:pt x="288" y="1866"/>
                  </a:lnTo>
                  <a:lnTo>
                    <a:pt x="288" y="1884"/>
                  </a:lnTo>
                  <a:lnTo>
                    <a:pt x="294" y="1908"/>
                  </a:lnTo>
                  <a:lnTo>
                    <a:pt x="294" y="1944"/>
                  </a:lnTo>
                  <a:lnTo>
                    <a:pt x="300" y="1962"/>
                  </a:lnTo>
                  <a:lnTo>
                    <a:pt x="300" y="1974"/>
                  </a:lnTo>
                  <a:lnTo>
                    <a:pt x="306" y="1986"/>
                  </a:lnTo>
                  <a:lnTo>
                    <a:pt x="306" y="1998"/>
                  </a:lnTo>
                  <a:lnTo>
                    <a:pt x="312" y="2010"/>
                  </a:lnTo>
                  <a:lnTo>
                    <a:pt x="312" y="2028"/>
                  </a:lnTo>
                  <a:lnTo>
                    <a:pt x="318" y="2034"/>
                  </a:lnTo>
                  <a:lnTo>
                    <a:pt x="318" y="2040"/>
                  </a:lnTo>
                  <a:lnTo>
                    <a:pt x="324" y="2046"/>
                  </a:lnTo>
                  <a:lnTo>
                    <a:pt x="330" y="2046"/>
                  </a:lnTo>
                  <a:lnTo>
                    <a:pt x="336" y="2040"/>
                  </a:lnTo>
                  <a:lnTo>
                    <a:pt x="342" y="2034"/>
                  </a:lnTo>
                  <a:lnTo>
                    <a:pt x="342" y="2022"/>
                  </a:lnTo>
                  <a:lnTo>
                    <a:pt x="348" y="2016"/>
                  </a:lnTo>
                  <a:lnTo>
                    <a:pt x="348" y="2004"/>
                  </a:lnTo>
                  <a:lnTo>
                    <a:pt x="354" y="1992"/>
                  </a:lnTo>
                  <a:lnTo>
                    <a:pt x="354" y="1962"/>
                  </a:lnTo>
                  <a:lnTo>
                    <a:pt x="360" y="1950"/>
                  </a:lnTo>
                  <a:lnTo>
                    <a:pt x="360" y="1932"/>
                  </a:lnTo>
                  <a:lnTo>
                    <a:pt x="366" y="1914"/>
                  </a:lnTo>
                  <a:lnTo>
                    <a:pt x="366" y="1890"/>
                  </a:lnTo>
                  <a:lnTo>
                    <a:pt x="372" y="1872"/>
                  </a:lnTo>
                  <a:lnTo>
                    <a:pt x="372" y="1824"/>
                  </a:lnTo>
                  <a:lnTo>
                    <a:pt x="378" y="1800"/>
                  </a:lnTo>
                  <a:lnTo>
                    <a:pt x="378" y="1776"/>
                  </a:lnTo>
                  <a:lnTo>
                    <a:pt x="384" y="1746"/>
                  </a:lnTo>
                  <a:lnTo>
                    <a:pt x="384" y="1722"/>
                  </a:lnTo>
                  <a:lnTo>
                    <a:pt x="390" y="1692"/>
                  </a:lnTo>
                  <a:lnTo>
                    <a:pt x="390" y="1632"/>
                  </a:lnTo>
                  <a:lnTo>
                    <a:pt x="396" y="1602"/>
                  </a:lnTo>
                  <a:lnTo>
                    <a:pt x="396" y="1566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90"/>
            <p:cNvSpPr>
              <a:spLocks/>
            </p:cNvSpPr>
            <p:nvPr/>
          </p:nvSpPr>
          <p:spPr bwMode="auto">
            <a:xfrm>
              <a:off x="5719763" y="1733550"/>
              <a:ext cx="628650" cy="3248025"/>
            </a:xfrm>
            <a:custGeom>
              <a:avLst/>
              <a:gdLst>
                <a:gd name="T0" fmla="*/ 6 w 396"/>
                <a:gd name="T1" fmla="*/ 1500 h 2046"/>
                <a:gd name="T2" fmla="*/ 18 w 396"/>
                <a:gd name="T3" fmla="*/ 1392 h 2046"/>
                <a:gd name="T4" fmla="*/ 24 w 396"/>
                <a:gd name="T5" fmla="*/ 1248 h 2046"/>
                <a:gd name="T6" fmla="*/ 36 w 396"/>
                <a:gd name="T7" fmla="*/ 1134 h 2046"/>
                <a:gd name="T8" fmla="*/ 42 w 396"/>
                <a:gd name="T9" fmla="*/ 978 h 2046"/>
                <a:gd name="T10" fmla="*/ 54 w 396"/>
                <a:gd name="T11" fmla="*/ 864 h 2046"/>
                <a:gd name="T12" fmla="*/ 60 w 396"/>
                <a:gd name="T13" fmla="*/ 714 h 2046"/>
                <a:gd name="T14" fmla="*/ 72 w 396"/>
                <a:gd name="T15" fmla="*/ 606 h 2046"/>
                <a:gd name="T16" fmla="*/ 78 w 396"/>
                <a:gd name="T17" fmla="*/ 468 h 2046"/>
                <a:gd name="T18" fmla="*/ 90 w 396"/>
                <a:gd name="T19" fmla="*/ 372 h 2046"/>
                <a:gd name="T20" fmla="*/ 96 w 396"/>
                <a:gd name="T21" fmla="*/ 264 h 2046"/>
                <a:gd name="T22" fmla="*/ 108 w 396"/>
                <a:gd name="T23" fmla="*/ 192 h 2046"/>
                <a:gd name="T24" fmla="*/ 114 w 396"/>
                <a:gd name="T25" fmla="*/ 126 h 2046"/>
                <a:gd name="T26" fmla="*/ 126 w 396"/>
                <a:gd name="T27" fmla="*/ 60 h 2046"/>
                <a:gd name="T28" fmla="*/ 132 w 396"/>
                <a:gd name="T29" fmla="*/ 30 h 2046"/>
                <a:gd name="T30" fmla="*/ 144 w 396"/>
                <a:gd name="T31" fmla="*/ 0 h 2046"/>
                <a:gd name="T32" fmla="*/ 162 w 396"/>
                <a:gd name="T33" fmla="*/ 12 h 2046"/>
                <a:gd name="T34" fmla="*/ 168 w 396"/>
                <a:gd name="T35" fmla="*/ 36 h 2046"/>
                <a:gd name="T36" fmla="*/ 180 w 396"/>
                <a:gd name="T37" fmla="*/ 78 h 2046"/>
                <a:gd name="T38" fmla="*/ 186 w 396"/>
                <a:gd name="T39" fmla="*/ 144 h 2046"/>
                <a:gd name="T40" fmla="*/ 198 w 396"/>
                <a:gd name="T41" fmla="*/ 210 h 2046"/>
                <a:gd name="T42" fmla="*/ 204 w 396"/>
                <a:gd name="T43" fmla="*/ 318 h 2046"/>
                <a:gd name="T44" fmla="*/ 216 w 396"/>
                <a:gd name="T45" fmla="*/ 402 h 2046"/>
                <a:gd name="T46" fmla="*/ 222 w 396"/>
                <a:gd name="T47" fmla="*/ 534 h 2046"/>
                <a:gd name="T48" fmla="*/ 234 w 396"/>
                <a:gd name="T49" fmla="*/ 642 h 2046"/>
                <a:gd name="T50" fmla="*/ 240 w 396"/>
                <a:gd name="T51" fmla="*/ 786 h 2046"/>
                <a:gd name="T52" fmla="*/ 252 w 396"/>
                <a:gd name="T53" fmla="*/ 900 h 2046"/>
                <a:gd name="T54" fmla="*/ 258 w 396"/>
                <a:gd name="T55" fmla="*/ 1056 h 2046"/>
                <a:gd name="T56" fmla="*/ 270 w 396"/>
                <a:gd name="T57" fmla="*/ 1170 h 2046"/>
                <a:gd name="T58" fmla="*/ 276 w 396"/>
                <a:gd name="T59" fmla="*/ 1320 h 2046"/>
                <a:gd name="T60" fmla="*/ 288 w 396"/>
                <a:gd name="T61" fmla="*/ 1428 h 2046"/>
                <a:gd name="T62" fmla="*/ 294 w 396"/>
                <a:gd name="T63" fmla="*/ 1536 h 2046"/>
                <a:gd name="T64" fmla="*/ 306 w 396"/>
                <a:gd name="T65" fmla="*/ 1662 h 2046"/>
                <a:gd name="T66" fmla="*/ 312 w 396"/>
                <a:gd name="T67" fmla="*/ 1746 h 2046"/>
                <a:gd name="T68" fmla="*/ 324 w 396"/>
                <a:gd name="T69" fmla="*/ 1848 h 2046"/>
                <a:gd name="T70" fmla="*/ 330 w 396"/>
                <a:gd name="T71" fmla="*/ 1914 h 2046"/>
                <a:gd name="T72" fmla="*/ 342 w 396"/>
                <a:gd name="T73" fmla="*/ 1980 h 2046"/>
                <a:gd name="T74" fmla="*/ 348 w 396"/>
                <a:gd name="T75" fmla="*/ 2016 h 2046"/>
                <a:gd name="T76" fmla="*/ 366 w 396"/>
                <a:gd name="T77" fmla="*/ 2046 h 2046"/>
                <a:gd name="T78" fmla="*/ 372 w 396"/>
                <a:gd name="T79" fmla="*/ 2046 h 2046"/>
                <a:gd name="T80" fmla="*/ 384 w 396"/>
                <a:gd name="T81" fmla="*/ 2022 h 2046"/>
                <a:gd name="T82" fmla="*/ 390 w 396"/>
                <a:gd name="T83" fmla="*/ 198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566"/>
                  </a:moveTo>
                  <a:lnTo>
                    <a:pt x="6" y="1536"/>
                  </a:lnTo>
                  <a:lnTo>
                    <a:pt x="6" y="1500"/>
                  </a:lnTo>
                  <a:lnTo>
                    <a:pt x="12" y="1464"/>
                  </a:lnTo>
                  <a:lnTo>
                    <a:pt x="12" y="1428"/>
                  </a:lnTo>
                  <a:lnTo>
                    <a:pt x="18" y="1392"/>
                  </a:lnTo>
                  <a:lnTo>
                    <a:pt x="18" y="1320"/>
                  </a:lnTo>
                  <a:lnTo>
                    <a:pt x="24" y="1284"/>
                  </a:lnTo>
                  <a:lnTo>
                    <a:pt x="24" y="1248"/>
                  </a:lnTo>
                  <a:lnTo>
                    <a:pt x="30" y="1206"/>
                  </a:lnTo>
                  <a:lnTo>
                    <a:pt x="30" y="1170"/>
                  </a:lnTo>
                  <a:lnTo>
                    <a:pt x="36" y="1134"/>
                  </a:lnTo>
                  <a:lnTo>
                    <a:pt x="36" y="1056"/>
                  </a:lnTo>
                  <a:lnTo>
                    <a:pt x="42" y="1014"/>
                  </a:lnTo>
                  <a:lnTo>
                    <a:pt x="42" y="978"/>
                  </a:lnTo>
                  <a:lnTo>
                    <a:pt x="48" y="942"/>
                  </a:lnTo>
                  <a:lnTo>
                    <a:pt x="48" y="900"/>
                  </a:lnTo>
                  <a:lnTo>
                    <a:pt x="54" y="864"/>
                  </a:lnTo>
                  <a:lnTo>
                    <a:pt x="54" y="786"/>
                  </a:lnTo>
                  <a:lnTo>
                    <a:pt x="60" y="750"/>
                  </a:lnTo>
                  <a:lnTo>
                    <a:pt x="60" y="714"/>
                  </a:lnTo>
                  <a:lnTo>
                    <a:pt x="66" y="678"/>
                  </a:lnTo>
                  <a:lnTo>
                    <a:pt x="66" y="642"/>
                  </a:lnTo>
                  <a:lnTo>
                    <a:pt x="72" y="606"/>
                  </a:lnTo>
                  <a:lnTo>
                    <a:pt x="72" y="570"/>
                  </a:lnTo>
                  <a:lnTo>
                    <a:pt x="78" y="534"/>
                  </a:lnTo>
                  <a:lnTo>
                    <a:pt x="78" y="468"/>
                  </a:lnTo>
                  <a:lnTo>
                    <a:pt x="84" y="438"/>
                  </a:lnTo>
                  <a:lnTo>
                    <a:pt x="84" y="402"/>
                  </a:lnTo>
                  <a:lnTo>
                    <a:pt x="90" y="372"/>
                  </a:lnTo>
                  <a:lnTo>
                    <a:pt x="90" y="342"/>
                  </a:lnTo>
                  <a:lnTo>
                    <a:pt x="96" y="318"/>
                  </a:lnTo>
                  <a:lnTo>
                    <a:pt x="96" y="264"/>
                  </a:lnTo>
                  <a:lnTo>
                    <a:pt x="102" y="234"/>
                  </a:lnTo>
                  <a:lnTo>
                    <a:pt x="102" y="210"/>
                  </a:lnTo>
                  <a:lnTo>
                    <a:pt x="108" y="192"/>
                  </a:lnTo>
                  <a:lnTo>
                    <a:pt x="108" y="168"/>
                  </a:lnTo>
                  <a:lnTo>
                    <a:pt x="114" y="144"/>
                  </a:lnTo>
                  <a:lnTo>
                    <a:pt x="114" y="126"/>
                  </a:lnTo>
                  <a:lnTo>
                    <a:pt x="120" y="108"/>
                  </a:lnTo>
                  <a:lnTo>
                    <a:pt x="120" y="78"/>
                  </a:lnTo>
                  <a:lnTo>
                    <a:pt x="126" y="60"/>
                  </a:lnTo>
                  <a:lnTo>
                    <a:pt x="126" y="48"/>
                  </a:lnTo>
                  <a:lnTo>
                    <a:pt x="132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6"/>
                  </a:lnTo>
                  <a:lnTo>
                    <a:pt x="162" y="12"/>
                  </a:lnTo>
                  <a:lnTo>
                    <a:pt x="162" y="18"/>
                  </a:lnTo>
                  <a:lnTo>
                    <a:pt x="168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60"/>
                  </a:lnTo>
                  <a:lnTo>
                    <a:pt x="180" y="78"/>
                  </a:lnTo>
                  <a:lnTo>
                    <a:pt x="180" y="108"/>
                  </a:lnTo>
                  <a:lnTo>
                    <a:pt x="186" y="126"/>
                  </a:lnTo>
                  <a:lnTo>
                    <a:pt x="186" y="144"/>
                  </a:lnTo>
                  <a:lnTo>
                    <a:pt x="192" y="168"/>
                  </a:lnTo>
                  <a:lnTo>
                    <a:pt x="192" y="192"/>
                  </a:lnTo>
                  <a:lnTo>
                    <a:pt x="198" y="210"/>
                  </a:lnTo>
                  <a:lnTo>
                    <a:pt x="198" y="264"/>
                  </a:lnTo>
                  <a:lnTo>
                    <a:pt x="204" y="288"/>
                  </a:lnTo>
                  <a:lnTo>
                    <a:pt x="204" y="318"/>
                  </a:lnTo>
                  <a:lnTo>
                    <a:pt x="210" y="342"/>
                  </a:lnTo>
                  <a:lnTo>
                    <a:pt x="210" y="372"/>
                  </a:lnTo>
                  <a:lnTo>
                    <a:pt x="216" y="402"/>
                  </a:lnTo>
                  <a:lnTo>
                    <a:pt x="216" y="468"/>
                  </a:lnTo>
                  <a:lnTo>
                    <a:pt x="222" y="498"/>
                  </a:lnTo>
                  <a:lnTo>
                    <a:pt x="222" y="534"/>
                  </a:lnTo>
                  <a:lnTo>
                    <a:pt x="228" y="570"/>
                  </a:lnTo>
                  <a:lnTo>
                    <a:pt x="228" y="606"/>
                  </a:lnTo>
                  <a:lnTo>
                    <a:pt x="234" y="642"/>
                  </a:lnTo>
                  <a:lnTo>
                    <a:pt x="234" y="678"/>
                  </a:lnTo>
                  <a:lnTo>
                    <a:pt x="240" y="714"/>
                  </a:lnTo>
                  <a:lnTo>
                    <a:pt x="240" y="786"/>
                  </a:lnTo>
                  <a:lnTo>
                    <a:pt x="246" y="822"/>
                  </a:lnTo>
                  <a:lnTo>
                    <a:pt x="246" y="864"/>
                  </a:lnTo>
                  <a:lnTo>
                    <a:pt x="252" y="900"/>
                  </a:lnTo>
                  <a:lnTo>
                    <a:pt x="252" y="942"/>
                  </a:lnTo>
                  <a:lnTo>
                    <a:pt x="258" y="978"/>
                  </a:lnTo>
                  <a:lnTo>
                    <a:pt x="258" y="1056"/>
                  </a:lnTo>
                  <a:lnTo>
                    <a:pt x="264" y="1092"/>
                  </a:lnTo>
                  <a:lnTo>
                    <a:pt x="264" y="1134"/>
                  </a:lnTo>
                  <a:lnTo>
                    <a:pt x="270" y="1170"/>
                  </a:lnTo>
                  <a:lnTo>
                    <a:pt x="270" y="1206"/>
                  </a:lnTo>
                  <a:lnTo>
                    <a:pt x="276" y="1248"/>
                  </a:lnTo>
                  <a:lnTo>
                    <a:pt x="276" y="1320"/>
                  </a:lnTo>
                  <a:lnTo>
                    <a:pt x="282" y="1356"/>
                  </a:lnTo>
                  <a:lnTo>
                    <a:pt x="282" y="1392"/>
                  </a:lnTo>
                  <a:lnTo>
                    <a:pt x="288" y="1428"/>
                  </a:lnTo>
                  <a:lnTo>
                    <a:pt x="288" y="1464"/>
                  </a:lnTo>
                  <a:lnTo>
                    <a:pt x="294" y="1500"/>
                  </a:lnTo>
                  <a:lnTo>
                    <a:pt x="294" y="1536"/>
                  </a:lnTo>
                  <a:lnTo>
                    <a:pt x="300" y="1566"/>
                  </a:lnTo>
                  <a:lnTo>
                    <a:pt x="300" y="1632"/>
                  </a:lnTo>
                  <a:lnTo>
                    <a:pt x="306" y="1662"/>
                  </a:lnTo>
                  <a:lnTo>
                    <a:pt x="306" y="1692"/>
                  </a:lnTo>
                  <a:lnTo>
                    <a:pt x="312" y="1722"/>
                  </a:lnTo>
                  <a:lnTo>
                    <a:pt x="312" y="1746"/>
                  </a:lnTo>
                  <a:lnTo>
                    <a:pt x="318" y="1776"/>
                  </a:lnTo>
                  <a:lnTo>
                    <a:pt x="318" y="1824"/>
                  </a:lnTo>
                  <a:lnTo>
                    <a:pt x="324" y="1848"/>
                  </a:lnTo>
                  <a:lnTo>
                    <a:pt x="324" y="1872"/>
                  </a:lnTo>
                  <a:lnTo>
                    <a:pt x="330" y="1890"/>
                  </a:lnTo>
                  <a:lnTo>
                    <a:pt x="330" y="1914"/>
                  </a:lnTo>
                  <a:lnTo>
                    <a:pt x="336" y="1932"/>
                  </a:lnTo>
                  <a:lnTo>
                    <a:pt x="336" y="1962"/>
                  </a:lnTo>
                  <a:lnTo>
                    <a:pt x="342" y="1980"/>
                  </a:lnTo>
                  <a:lnTo>
                    <a:pt x="342" y="1992"/>
                  </a:lnTo>
                  <a:lnTo>
                    <a:pt x="348" y="2004"/>
                  </a:lnTo>
                  <a:lnTo>
                    <a:pt x="348" y="2016"/>
                  </a:lnTo>
                  <a:lnTo>
                    <a:pt x="354" y="2022"/>
                  </a:lnTo>
                  <a:lnTo>
                    <a:pt x="354" y="2034"/>
                  </a:lnTo>
                  <a:lnTo>
                    <a:pt x="366" y="2046"/>
                  </a:lnTo>
                  <a:lnTo>
                    <a:pt x="360" y="2046"/>
                  </a:lnTo>
                  <a:lnTo>
                    <a:pt x="366" y="2046"/>
                  </a:lnTo>
                  <a:lnTo>
                    <a:pt x="372" y="2046"/>
                  </a:lnTo>
                  <a:lnTo>
                    <a:pt x="378" y="2040"/>
                  </a:lnTo>
                  <a:lnTo>
                    <a:pt x="378" y="2028"/>
                  </a:lnTo>
                  <a:lnTo>
                    <a:pt x="384" y="2022"/>
                  </a:lnTo>
                  <a:lnTo>
                    <a:pt x="384" y="2010"/>
                  </a:lnTo>
                  <a:lnTo>
                    <a:pt x="390" y="1998"/>
                  </a:lnTo>
                  <a:lnTo>
                    <a:pt x="390" y="1986"/>
                  </a:lnTo>
                  <a:lnTo>
                    <a:pt x="396" y="1974"/>
                  </a:lnTo>
                  <a:lnTo>
                    <a:pt x="396" y="1944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91"/>
            <p:cNvSpPr>
              <a:spLocks/>
            </p:cNvSpPr>
            <p:nvPr/>
          </p:nvSpPr>
          <p:spPr bwMode="auto">
            <a:xfrm>
              <a:off x="6348413" y="1733550"/>
              <a:ext cx="390525" cy="3086100"/>
            </a:xfrm>
            <a:custGeom>
              <a:avLst/>
              <a:gdLst>
                <a:gd name="T0" fmla="*/ 6 w 246"/>
                <a:gd name="T1" fmla="*/ 1926 h 1944"/>
                <a:gd name="T2" fmla="*/ 12 w 246"/>
                <a:gd name="T3" fmla="*/ 1884 h 1944"/>
                <a:gd name="T4" fmla="*/ 18 w 246"/>
                <a:gd name="T5" fmla="*/ 1842 h 1944"/>
                <a:gd name="T6" fmla="*/ 24 w 246"/>
                <a:gd name="T7" fmla="*/ 1794 h 1944"/>
                <a:gd name="T8" fmla="*/ 30 w 246"/>
                <a:gd name="T9" fmla="*/ 1710 h 1944"/>
                <a:gd name="T10" fmla="*/ 36 w 246"/>
                <a:gd name="T11" fmla="*/ 1650 h 1944"/>
                <a:gd name="T12" fmla="*/ 42 w 246"/>
                <a:gd name="T13" fmla="*/ 1590 h 1944"/>
                <a:gd name="T14" fmla="*/ 48 w 246"/>
                <a:gd name="T15" fmla="*/ 1488 h 1944"/>
                <a:gd name="T16" fmla="*/ 54 w 246"/>
                <a:gd name="T17" fmla="*/ 1416 h 1944"/>
                <a:gd name="T18" fmla="*/ 60 w 246"/>
                <a:gd name="T19" fmla="*/ 1344 h 1944"/>
                <a:gd name="T20" fmla="*/ 66 w 246"/>
                <a:gd name="T21" fmla="*/ 1236 h 1944"/>
                <a:gd name="T22" fmla="*/ 72 w 246"/>
                <a:gd name="T23" fmla="*/ 1158 h 1944"/>
                <a:gd name="T24" fmla="*/ 78 w 246"/>
                <a:gd name="T25" fmla="*/ 1080 h 1944"/>
                <a:gd name="T26" fmla="*/ 84 w 246"/>
                <a:gd name="T27" fmla="*/ 1002 h 1944"/>
                <a:gd name="T28" fmla="*/ 90 w 246"/>
                <a:gd name="T29" fmla="*/ 888 h 1944"/>
                <a:gd name="T30" fmla="*/ 96 w 246"/>
                <a:gd name="T31" fmla="*/ 810 h 1944"/>
                <a:gd name="T32" fmla="*/ 102 w 246"/>
                <a:gd name="T33" fmla="*/ 738 h 1944"/>
                <a:gd name="T34" fmla="*/ 108 w 246"/>
                <a:gd name="T35" fmla="*/ 630 h 1944"/>
                <a:gd name="T36" fmla="*/ 114 w 246"/>
                <a:gd name="T37" fmla="*/ 558 h 1944"/>
                <a:gd name="T38" fmla="*/ 120 w 246"/>
                <a:gd name="T39" fmla="*/ 492 h 1944"/>
                <a:gd name="T40" fmla="*/ 126 w 246"/>
                <a:gd name="T41" fmla="*/ 396 h 1944"/>
                <a:gd name="T42" fmla="*/ 132 w 246"/>
                <a:gd name="T43" fmla="*/ 336 h 1944"/>
                <a:gd name="T44" fmla="*/ 138 w 246"/>
                <a:gd name="T45" fmla="*/ 282 h 1944"/>
                <a:gd name="T46" fmla="*/ 144 w 246"/>
                <a:gd name="T47" fmla="*/ 228 h 1944"/>
                <a:gd name="T48" fmla="*/ 150 w 246"/>
                <a:gd name="T49" fmla="*/ 162 h 1944"/>
                <a:gd name="T50" fmla="*/ 156 w 246"/>
                <a:gd name="T51" fmla="*/ 120 h 1944"/>
                <a:gd name="T52" fmla="*/ 162 w 246"/>
                <a:gd name="T53" fmla="*/ 84 h 1944"/>
                <a:gd name="T54" fmla="*/ 168 w 246"/>
                <a:gd name="T55" fmla="*/ 48 h 1944"/>
                <a:gd name="T56" fmla="*/ 174 w 246"/>
                <a:gd name="T57" fmla="*/ 24 h 1944"/>
                <a:gd name="T58" fmla="*/ 180 w 246"/>
                <a:gd name="T59" fmla="*/ 12 h 1944"/>
                <a:gd name="T60" fmla="*/ 186 w 246"/>
                <a:gd name="T61" fmla="*/ 0 h 1944"/>
                <a:gd name="T62" fmla="*/ 198 w 246"/>
                <a:gd name="T63" fmla="*/ 6 h 1944"/>
                <a:gd name="T64" fmla="*/ 204 w 246"/>
                <a:gd name="T65" fmla="*/ 30 h 1944"/>
                <a:gd name="T66" fmla="*/ 210 w 246"/>
                <a:gd name="T67" fmla="*/ 54 h 1944"/>
                <a:gd name="T68" fmla="*/ 216 w 246"/>
                <a:gd name="T69" fmla="*/ 84 h 1944"/>
                <a:gd name="T70" fmla="*/ 222 w 246"/>
                <a:gd name="T71" fmla="*/ 132 h 1944"/>
                <a:gd name="T72" fmla="*/ 228 w 246"/>
                <a:gd name="T73" fmla="*/ 174 h 1944"/>
                <a:gd name="T74" fmla="*/ 234 w 246"/>
                <a:gd name="T75" fmla="*/ 222 h 1944"/>
                <a:gd name="T76" fmla="*/ 240 w 246"/>
                <a:gd name="T77" fmla="*/ 270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6" h="1944">
                  <a:moveTo>
                    <a:pt x="0" y="1944"/>
                  </a:moveTo>
                  <a:lnTo>
                    <a:pt x="6" y="1926"/>
                  </a:lnTo>
                  <a:lnTo>
                    <a:pt x="6" y="1908"/>
                  </a:lnTo>
                  <a:lnTo>
                    <a:pt x="12" y="1884"/>
                  </a:lnTo>
                  <a:lnTo>
                    <a:pt x="12" y="1866"/>
                  </a:lnTo>
                  <a:lnTo>
                    <a:pt x="18" y="1842"/>
                  </a:lnTo>
                  <a:lnTo>
                    <a:pt x="18" y="1818"/>
                  </a:lnTo>
                  <a:lnTo>
                    <a:pt x="24" y="1794"/>
                  </a:lnTo>
                  <a:lnTo>
                    <a:pt x="24" y="1740"/>
                  </a:lnTo>
                  <a:lnTo>
                    <a:pt x="30" y="1710"/>
                  </a:lnTo>
                  <a:lnTo>
                    <a:pt x="30" y="1680"/>
                  </a:lnTo>
                  <a:lnTo>
                    <a:pt x="36" y="1650"/>
                  </a:lnTo>
                  <a:lnTo>
                    <a:pt x="36" y="1620"/>
                  </a:lnTo>
                  <a:lnTo>
                    <a:pt x="42" y="1590"/>
                  </a:lnTo>
                  <a:lnTo>
                    <a:pt x="42" y="1524"/>
                  </a:lnTo>
                  <a:lnTo>
                    <a:pt x="48" y="1488"/>
                  </a:lnTo>
                  <a:lnTo>
                    <a:pt x="48" y="1452"/>
                  </a:lnTo>
                  <a:lnTo>
                    <a:pt x="54" y="1416"/>
                  </a:lnTo>
                  <a:lnTo>
                    <a:pt x="54" y="1380"/>
                  </a:lnTo>
                  <a:lnTo>
                    <a:pt x="60" y="1344"/>
                  </a:lnTo>
                  <a:lnTo>
                    <a:pt x="60" y="1272"/>
                  </a:lnTo>
                  <a:lnTo>
                    <a:pt x="66" y="1236"/>
                  </a:lnTo>
                  <a:lnTo>
                    <a:pt x="66" y="1194"/>
                  </a:lnTo>
                  <a:lnTo>
                    <a:pt x="72" y="1158"/>
                  </a:lnTo>
                  <a:lnTo>
                    <a:pt x="72" y="1122"/>
                  </a:lnTo>
                  <a:lnTo>
                    <a:pt x="78" y="1080"/>
                  </a:lnTo>
                  <a:lnTo>
                    <a:pt x="78" y="1044"/>
                  </a:lnTo>
                  <a:lnTo>
                    <a:pt x="84" y="1002"/>
                  </a:lnTo>
                  <a:lnTo>
                    <a:pt x="84" y="924"/>
                  </a:lnTo>
                  <a:lnTo>
                    <a:pt x="90" y="888"/>
                  </a:lnTo>
                  <a:lnTo>
                    <a:pt x="90" y="852"/>
                  </a:lnTo>
                  <a:lnTo>
                    <a:pt x="96" y="810"/>
                  </a:lnTo>
                  <a:lnTo>
                    <a:pt x="96" y="774"/>
                  </a:lnTo>
                  <a:lnTo>
                    <a:pt x="102" y="738"/>
                  </a:lnTo>
                  <a:lnTo>
                    <a:pt x="102" y="666"/>
                  </a:lnTo>
                  <a:lnTo>
                    <a:pt x="108" y="630"/>
                  </a:lnTo>
                  <a:lnTo>
                    <a:pt x="108" y="594"/>
                  </a:lnTo>
                  <a:lnTo>
                    <a:pt x="114" y="558"/>
                  </a:lnTo>
                  <a:lnTo>
                    <a:pt x="114" y="522"/>
                  </a:lnTo>
                  <a:lnTo>
                    <a:pt x="120" y="492"/>
                  </a:lnTo>
                  <a:lnTo>
                    <a:pt x="120" y="426"/>
                  </a:lnTo>
                  <a:lnTo>
                    <a:pt x="126" y="396"/>
                  </a:lnTo>
                  <a:lnTo>
                    <a:pt x="126" y="366"/>
                  </a:lnTo>
                  <a:lnTo>
                    <a:pt x="132" y="336"/>
                  </a:lnTo>
                  <a:lnTo>
                    <a:pt x="132" y="306"/>
                  </a:lnTo>
                  <a:lnTo>
                    <a:pt x="138" y="282"/>
                  </a:lnTo>
                  <a:lnTo>
                    <a:pt x="138" y="252"/>
                  </a:lnTo>
                  <a:lnTo>
                    <a:pt x="144" y="228"/>
                  </a:lnTo>
                  <a:lnTo>
                    <a:pt x="144" y="180"/>
                  </a:lnTo>
                  <a:lnTo>
                    <a:pt x="150" y="162"/>
                  </a:lnTo>
                  <a:lnTo>
                    <a:pt x="150" y="138"/>
                  </a:lnTo>
                  <a:lnTo>
                    <a:pt x="156" y="120"/>
                  </a:lnTo>
                  <a:lnTo>
                    <a:pt x="156" y="102"/>
                  </a:lnTo>
                  <a:lnTo>
                    <a:pt x="162" y="84"/>
                  </a:lnTo>
                  <a:lnTo>
                    <a:pt x="162" y="60"/>
                  </a:lnTo>
                  <a:lnTo>
                    <a:pt x="168" y="48"/>
                  </a:lnTo>
                  <a:lnTo>
                    <a:pt x="168" y="36"/>
                  </a:lnTo>
                  <a:lnTo>
                    <a:pt x="174" y="24"/>
                  </a:lnTo>
                  <a:lnTo>
                    <a:pt x="174" y="18"/>
                  </a:lnTo>
                  <a:lnTo>
                    <a:pt x="180" y="12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6"/>
                  </a:lnTo>
                  <a:lnTo>
                    <a:pt x="204" y="12"/>
                  </a:lnTo>
                  <a:lnTo>
                    <a:pt x="204" y="30"/>
                  </a:lnTo>
                  <a:lnTo>
                    <a:pt x="210" y="42"/>
                  </a:lnTo>
                  <a:lnTo>
                    <a:pt x="210" y="54"/>
                  </a:lnTo>
                  <a:lnTo>
                    <a:pt x="216" y="66"/>
                  </a:lnTo>
                  <a:lnTo>
                    <a:pt x="216" y="84"/>
                  </a:lnTo>
                  <a:lnTo>
                    <a:pt x="222" y="96"/>
                  </a:lnTo>
                  <a:lnTo>
                    <a:pt x="222" y="132"/>
                  </a:lnTo>
                  <a:lnTo>
                    <a:pt x="228" y="156"/>
                  </a:lnTo>
                  <a:lnTo>
                    <a:pt x="228" y="174"/>
                  </a:lnTo>
                  <a:lnTo>
                    <a:pt x="234" y="198"/>
                  </a:lnTo>
                  <a:lnTo>
                    <a:pt x="234" y="222"/>
                  </a:lnTo>
                  <a:lnTo>
                    <a:pt x="240" y="246"/>
                  </a:lnTo>
                  <a:lnTo>
                    <a:pt x="240" y="270"/>
                  </a:lnTo>
                  <a:lnTo>
                    <a:pt x="246" y="300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14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31" grpId="0"/>
      <p:bldP spid="161" grpId="0"/>
      <p:bldP spid="89" grpId="0" animBg="1"/>
      <p:bldP spid="95" grpId="0" animBg="1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Galileo’s Experiment With Light (1638)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89334" y="2515677"/>
            <a:ext cx="381000" cy="381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7" name="Oval 6"/>
          <p:cNvSpPr/>
          <p:nvPr/>
        </p:nvSpPr>
        <p:spPr>
          <a:xfrm>
            <a:off x="1127125" y="2066596"/>
            <a:ext cx="381000" cy="381000"/>
          </a:xfrm>
          <a:prstGeom prst="ellipse">
            <a:avLst/>
          </a:prstGeom>
          <a:noFill/>
          <a:ln w="3175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8" name="Straight Connector 7"/>
          <p:cNvCxnSpPr>
            <a:stCxn id="7" idx="4"/>
          </p:cNvCxnSpPr>
          <p:nvPr/>
        </p:nvCxnSpPr>
        <p:spPr>
          <a:xfrm>
            <a:off x="1317625" y="2447596"/>
            <a:ext cx="0" cy="795528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0600" y="3257490"/>
            <a:ext cx="327025" cy="22860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17626" y="3257490"/>
            <a:ext cx="329184" cy="22860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45915" y="2706177"/>
            <a:ext cx="543419" cy="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192390" y="2515677"/>
            <a:ext cx="381000" cy="381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9" name="Oval 18"/>
          <p:cNvSpPr/>
          <p:nvPr/>
        </p:nvSpPr>
        <p:spPr>
          <a:xfrm>
            <a:off x="7633715" y="2066596"/>
            <a:ext cx="381000" cy="381000"/>
          </a:xfrm>
          <a:prstGeom prst="ellipse">
            <a:avLst/>
          </a:prstGeom>
          <a:noFill/>
          <a:ln w="3175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20" name="Straight Connector 19"/>
          <p:cNvCxnSpPr>
            <a:stCxn id="19" idx="4"/>
          </p:cNvCxnSpPr>
          <p:nvPr/>
        </p:nvCxnSpPr>
        <p:spPr>
          <a:xfrm>
            <a:off x="7824215" y="2447596"/>
            <a:ext cx="0" cy="795528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497190" y="3257490"/>
            <a:ext cx="327025" cy="22860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824216" y="3257490"/>
            <a:ext cx="329184" cy="22860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52505" y="2706177"/>
            <a:ext cx="543419" cy="0"/>
          </a:xfrm>
          <a:prstGeom prst="line">
            <a:avLst/>
          </a:prstGeom>
          <a:ln w="31750">
            <a:solidFill>
              <a:srgbClr val="66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89334" y="2515677"/>
            <a:ext cx="381000" cy="38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25" name="Oval 24"/>
          <p:cNvSpPr/>
          <p:nvPr/>
        </p:nvSpPr>
        <p:spPr>
          <a:xfrm>
            <a:off x="7192390" y="2515677"/>
            <a:ext cx="381000" cy="38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26" name="TextBox 25"/>
          <p:cNvSpPr txBox="1"/>
          <p:nvPr/>
        </p:nvSpPr>
        <p:spPr>
          <a:xfrm>
            <a:off x="551688" y="35052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Galileo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71360" y="35052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Assistant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970334" y="2706177"/>
            <a:ext cx="5222056" cy="0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970334" y="2706177"/>
            <a:ext cx="5222056" cy="0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36934" y="2190690"/>
            <a:ext cx="183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kumimoji="1"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antern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56534" y="2190690"/>
            <a:ext cx="183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lantern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788344" y="2362200"/>
            <a:ext cx="5594546" cy="0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0717" y="196209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1000 meters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470529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time = 6.7 microseconds &lt;&lt; human perception limit</a:t>
            </a:r>
          </a:p>
        </p:txBody>
      </p:sp>
      <p:sp>
        <p:nvSpPr>
          <p:cNvPr id="3" name="Rectangle 2"/>
          <p:cNvSpPr/>
          <p:nvPr/>
        </p:nvSpPr>
        <p:spPr>
          <a:xfrm>
            <a:off x="314406" y="1266855"/>
            <a:ext cx="8543761" cy="48768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38" name="Rectangle 37"/>
          <p:cNvSpPr/>
          <p:nvPr/>
        </p:nvSpPr>
        <p:spPr>
          <a:xfrm>
            <a:off x="596398" y="2190690"/>
            <a:ext cx="7921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FFFF66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Galileo’s conclusion:</a:t>
            </a:r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“I 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have not been able to </a:t>
            </a:r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ascertain 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with certainty whether </a:t>
            </a:r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the appearance 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of the opposite light was instantaneous or not; but </a:t>
            </a:r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if not instantaneous 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it is extraordinarily rapid – I should call </a:t>
            </a:r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it momentary” </a:t>
            </a:r>
            <a:endParaRPr lang="en-US" sz="2400" i="1" dirty="0">
              <a:solidFill>
                <a:schemeClr val="bg1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2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2" grpId="0"/>
      <p:bldP spid="33" grpId="0"/>
      <p:bldP spid="36" grpId="0"/>
      <p:bldP spid="37" grpId="0"/>
      <p:bldP spid="37" grpId="1"/>
      <p:bldP spid="3" grpId="0" animBg="1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ENOVO USER\Dropbox\ToFPaper\Talks\Code\CreatePhasors\ImagesEmittedSinusoids\Test165.bmp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9" y="2819400"/>
            <a:ext cx="1188720" cy="4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861484" y="1916668"/>
                <a:ext cx="920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kumimoji="1" lang="en-US" dirty="0" smtClean="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484" y="1916668"/>
                <a:ext cx="92031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191000" y="1916668"/>
                <a:ext cx="9099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kumimoji="1" lang="en-US" dirty="0" smtClean="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916668"/>
                <a:ext cx="90992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Phase Ambiguity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221480" y="1693470"/>
            <a:ext cx="1188720" cy="1188720"/>
            <a:chOff x="5943600" y="4440483"/>
            <a:chExt cx="1960030" cy="196031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24" name="Oval 23"/>
          <p:cNvSpPr/>
          <p:nvPr/>
        </p:nvSpPr>
        <p:spPr>
          <a:xfrm>
            <a:off x="4793644" y="2265636"/>
            <a:ext cx="44392" cy="44386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813689" y="1698670"/>
            <a:ext cx="2151" cy="1170432"/>
            <a:chOff x="7461871" y="1383792"/>
            <a:chExt cx="2151" cy="1956816"/>
          </a:xfrm>
        </p:grpSpPr>
        <p:cxnSp>
          <p:nvCxnSpPr>
            <p:cNvPr id="29" name="Straight Arrow Connector 28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rot="21191180">
            <a:off x="2309598" y="3803579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33" name="Rectangle 32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 rot="19613549">
            <a:off x="2364267" y="2860023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36" name="Straight Connector 35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Oval 40"/>
          <p:cNvSpPr/>
          <p:nvPr/>
        </p:nvSpPr>
        <p:spPr>
          <a:xfrm>
            <a:off x="4678680" y="3426796"/>
            <a:ext cx="137160" cy="13716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42" name="TextBox 41"/>
          <p:cNvSpPr txBox="1"/>
          <p:nvPr/>
        </p:nvSpPr>
        <p:spPr>
          <a:xfrm>
            <a:off x="4602480" y="325526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45" name="Straight Arrow Connector 44"/>
          <p:cNvCxnSpPr>
            <a:stCxn id="40" idx="5"/>
            <a:endCxn id="41" idx="2"/>
          </p:cNvCxnSpPr>
          <p:nvPr/>
        </p:nvCxnSpPr>
        <p:spPr>
          <a:xfrm>
            <a:off x="2724826" y="3114623"/>
            <a:ext cx="1953854" cy="38075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1" idx="2"/>
            <a:endCxn id="34" idx="3"/>
          </p:cNvCxnSpPr>
          <p:nvPr/>
        </p:nvCxnSpPr>
        <p:spPr>
          <a:xfrm flipH="1">
            <a:off x="2812559" y="3495376"/>
            <a:ext cx="1866121" cy="38946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40280" y="3974068"/>
            <a:ext cx="8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00309" y="2514600"/>
            <a:ext cx="1364145" cy="41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55080" y="32721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53" name="Arc 52"/>
          <p:cNvSpPr/>
          <p:nvPr/>
        </p:nvSpPr>
        <p:spPr>
          <a:xfrm>
            <a:off x="4426556" y="1863640"/>
            <a:ext cx="822960" cy="822960"/>
          </a:xfrm>
          <a:prstGeom prst="arc">
            <a:avLst>
              <a:gd name="adj1" fmla="val 15934037"/>
              <a:gd name="adj2" fmla="val 0"/>
            </a:avLst>
          </a:prstGeom>
          <a:ln w="19050">
            <a:solidFill>
              <a:srgbClr val="FFFF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2714226" y="3114622"/>
            <a:ext cx="3785634" cy="388346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4" idx="3"/>
          </p:cNvCxnSpPr>
          <p:nvPr/>
        </p:nvCxnSpPr>
        <p:spPr>
          <a:xfrm flipH="1">
            <a:off x="2812559" y="3502968"/>
            <a:ext cx="3585446" cy="381868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5897880" y="1689110"/>
            <a:ext cx="1188720" cy="1188720"/>
            <a:chOff x="5943600" y="4440483"/>
            <a:chExt cx="1960030" cy="1960317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63" name="Oval 62"/>
          <p:cNvSpPr/>
          <p:nvPr/>
        </p:nvSpPr>
        <p:spPr>
          <a:xfrm>
            <a:off x="6470044" y="2261276"/>
            <a:ext cx="44392" cy="44386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6490089" y="1676400"/>
            <a:ext cx="2151" cy="1188720"/>
            <a:chOff x="7461871" y="1383792"/>
            <a:chExt cx="2151" cy="1956816"/>
          </a:xfrm>
        </p:grpSpPr>
        <p:cxnSp>
          <p:nvCxnSpPr>
            <p:cNvPr id="68" name="Straight Arrow Connector 67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Arc 69"/>
          <p:cNvSpPr/>
          <p:nvPr/>
        </p:nvSpPr>
        <p:spPr>
          <a:xfrm>
            <a:off x="6102956" y="1859280"/>
            <a:ext cx="822960" cy="822960"/>
          </a:xfrm>
          <a:prstGeom prst="arc">
            <a:avLst>
              <a:gd name="adj1" fmla="val 15940719"/>
              <a:gd name="adj2" fmla="val 0"/>
            </a:avLst>
          </a:prstGeom>
          <a:ln w="19050">
            <a:solidFill>
              <a:srgbClr val="FFFF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6431280" y="3434387"/>
            <a:ext cx="137160" cy="13716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73" name="TextBox 72"/>
          <p:cNvSpPr txBox="1"/>
          <p:nvPr/>
        </p:nvSpPr>
        <p:spPr>
          <a:xfrm>
            <a:off x="457200" y="2514600"/>
            <a:ext cx="167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high </a:t>
            </a:r>
            <a:r>
              <a:rPr lang="en-US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frequency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2046521" y="3086355"/>
            <a:ext cx="167971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828800" y="5105400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Different Scene Depths Have Same Phase</a:t>
            </a:r>
          </a:p>
        </p:txBody>
      </p:sp>
    </p:spTree>
    <p:extLst>
      <p:ext uri="{BB962C8B-B14F-4D97-AF65-F5344CB8AC3E}">
        <p14:creationId xmlns:p14="http://schemas.microsoft.com/office/powerpoint/2010/main" val="269011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4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54" grpId="0"/>
      <p:bldP spid="52" grpId="0"/>
      <p:bldP spid="53" grpId="0" animBg="1"/>
      <p:bldP spid="63" grpId="0" animBg="1"/>
      <p:bldP spid="70" grpId="0" animBg="1"/>
      <p:bldP spid="51" grpId="0" animBg="1"/>
      <p:bldP spid="7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C:\Users\LENOVO USER\Dropbox\ToFPaper\Talks\Code\CreatePhasors\ImagesEmittedSinusoids\Test000.bmp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" y="2816352"/>
            <a:ext cx="1188720" cy="4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Phase Ambiguity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221480" y="1693470"/>
            <a:ext cx="1188720" cy="1188720"/>
            <a:chOff x="5943600" y="4440483"/>
            <a:chExt cx="1960030" cy="196031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24" name="Oval 23"/>
          <p:cNvSpPr/>
          <p:nvPr/>
        </p:nvSpPr>
        <p:spPr>
          <a:xfrm>
            <a:off x="4793644" y="2265636"/>
            <a:ext cx="44392" cy="44386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28" name="Group 27"/>
          <p:cNvGrpSpPr/>
          <p:nvPr/>
        </p:nvGrpSpPr>
        <p:grpSpPr>
          <a:xfrm rot="4080000">
            <a:off x="4821936" y="1680760"/>
            <a:ext cx="2151" cy="1188720"/>
            <a:chOff x="7461871" y="1383792"/>
            <a:chExt cx="2151" cy="1956816"/>
          </a:xfrm>
        </p:grpSpPr>
        <p:cxnSp>
          <p:nvCxnSpPr>
            <p:cNvPr id="29" name="Straight Arrow Connector 28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rot="21191180">
            <a:off x="2309598" y="3803579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33" name="Rectangle 32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 rot="19613549">
            <a:off x="2364267" y="2860023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36" name="Straight Connector 35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Arrow Connector 44"/>
          <p:cNvCxnSpPr>
            <a:stCxn id="40" idx="5"/>
          </p:cNvCxnSpPr>
          <p:nvPr/>
        </p:nvCxnSpPr>
        <p:spPr>
          <a:xfrm>
            <a:off x="2724826" y="3114623"/>
            <a:ext cx="1953854" cy="38075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4" idx="3"/>
          </p:cNvCxnSpPr>
          <p:nvPr/>
        </p:nvCxnSpPr>
        <p:spPr>
          <a:xfrm flipH="1">
            <a:off x="2812559" y="3495376"/>
            <a:ext cx="1866121" cy="38946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40280" y="3974068"/>
            <a:ext cx="8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00309" y="2514600"/>
            <a:ext cx="1364145" cy="41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Arc 52"/>
          <p:cNvSpPr/>
          <p:nvPr/>
        </p:nvSpPr>
        <p:spPr>
          <a:xfrm>
            <a:off x="4426556" y="1863640"/>
            <a:ext cx="822960" cy="822960"/>
          </a:xfrm>
          <a:prstGeom prst="arc">
            <a:avLst>
              <a:gd name="adj1" fmla="val 16174164"/>
              <a:gd name="adj2" fmla="val 20270746"/>
            </a:avLst>
          </a:prstGeom>
          <a:ln w="19050">
            <a:solidFill>
              <a:srgbClr val="FFFF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2714226" y="3114622"/>
            <a:ext cx="3785634" cy="388346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4" idx="3"/>
          </p:cNvCxnSpPr>
          <p:nvPr/>
        </p:nvCxnSpPr>
        <p:spPr>
          <a:xfrm flipH="1">
            <a:off x="2812559" y="3502968"/>
            <a:ext cx="3585446" cy="381868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5897880" y="1689110"/>
            <a:ext cx="1188720" cy="1188720"/>
            <a:chOff x="5943600" y="4440483"/>
            <a:chExt cx="1960030" cy="1960317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5943600" y="5420642"/>
              <a:ext cx="196003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6923615" y="4456248"/>
              <a:ext cx="0" cy="194455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5943600" y="4440483"/>
              <a:ext cx="1960030" cy="196031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</p:grpSp>
      <p:sp>
        <p:nvSpPr>
          <p:cNvPr id="63" name="Oval 62"/>
          <p:cNvSpPr/>
          <p:nvPr/>
        </p:nvSpPr>
        <p:spPr>
          <a:xfrm>
            <a:off x="6470044" y="2261276"/>
            <a:ext cx="44392" cy="44386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grpSp>
        <p:nvGrpSpPr>
          <p:cNvPr id="67" name="Group 66"/>
          <p:cNvGrpSpPr/>
          <p:nvPr/>
        </p:nvGrpSpPr>
        <p:grpSpPr>
          <a:xfrm rot="10800000">
            <a:off x="6490089" y="1676400"/>
            <a:ext cx="2151" cy="1188720"/>
            <a:chOff x="7461871" y="1383792"/>
            <a:chExt cx="2151" cy="1956816"/>
          </a:xfrm>
        </p:grpSpPr>
        <p:cxnSp>
          <p:nvCxnSpPr>
            <p:cNvPr id="68" name="Straight Arrow Connector 67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Arc 69"/>
          <p:cNvSpPr/>
          <p:nvPr/>
        </p:nvSpPr>
        <p:spPr>
          <a:xfrm>
            <a:off x="6102956" y="1859280"/>
            <a:ext cx="822960" cy="822960"/>
          </a:xfrm>
          <a:prstGeom prst="arc">
            <a:avLst>
              <a:gd name="adj1" fmla="val 15940719"/>
              <a:gd name="adj2" fmla="val 5450099"/>
            </a:avLst>
          </a:prstGeom>
          <a:ln w="19050">
            <a:solidFill>
              <a:srgbClr val="FFFF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457200" y="2514600"/>
            <a:ext cx="167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low</a:t>
            </a:r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frequency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2046521" y="3086355"/>
            <a:ext cx="167971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143000" y="5029200"/>
                <a:ext cx="7086600" cy="759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sz="2400" b="0" dirty="0" smtClean="0">
                    <a:solidFill>
                      <a:srgbClr val="FFFFCC"/>
                    </a:solidFill>
                    <a:latin typeface="Calibri" pitchFamily="34" charset="0"/>
                    <a:cs typeface="Calibri" pitchFamily="34" charset="0"/>
                  </a:rPr>
                  <a:t>Unambiguous Depth Range:</a:t>
                </a:r>
                <a:r>
                  <a:rPr kumimoji="1" lang="en-US" sz="2800" b="0" dirty="0" smtClean="0">
                    <a:solidFill>
                      <a:srgbClr val="FFFF00"/>
                    </a:solidFill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800" b="0" i="1" smtClean="0">
                            <a:solidFill>
                              <a:srgbClr val="FFFF66"/>
                            </a:solidFill>
                            <a:latin typeface="Cambria Math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kumimoji="1" lang="en-US" sz="2800" b="0" i="1" smtClean="0">
                            <a:solidFill>
                              <a:srgbClr val="FFFF66"/>
                            </a:solidFill>
                            <a:latin typeface="Cambria Math"/>
                            <a:cs typeface="Calibri" pitchFamily="34" charset="0"/>
                          </a:rPr>
                          <m:t>𝑅</m:t>
                        </m:r>
                      </m:e>
                      <m:sub>
                        <m:r>
                          <a:rPr kumimoji="1" lang="en-US" sz="2800" b="0" i="1" smtClean="0">
                            <a:solidFill>
                              <a:srgbClr val="FFFF66"/>
                            </a:solidFill>
                            <a:latin typeface="Cambria Math"/>
                            <a:cs typeface="Calibri" pitchFamily="34" charset="0"/>
                          </a:rPr>
                          <m:t>𝑢𝑛𝑎𝑚𝑏𝑖𝑔𝑢𝑜𝑢𝑠</m:t>
                        </m:r>
                      </m:sub>
                    </m:sSub>
                    <m:sSub>
                      <m:sSubPr>
                        <m:ctrlPr>
                          <a:rPr kumimoji="1" lang="en-US" sz="2800" i="1" smtClean="0">
                            <a:solidFill>
                              <a:srgbClr val="FFFF66"/>
                            </a:solidFill>
                            <a:latin typeface="Cambria Math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kumimoji="1" lang="en-US" sz="2800" b="0" i="1" smtClean="0">
                            <a:solidFill>
                              <a:srgbClr val="FFFF66"/>
                            </a:solidFill>
                            <a:latin typeface="Cambria Math"/>
                            <a:cs typeface="Calibri" pitchFamily="34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sz="2800" b="0" i="1" smtClean="0">
                                <a:solidFill>
                                  <a:srgbClr val="FFFF66"/>
                                </a:solidFill>
                                <a:latin typeface="Cambria Math"/>
                                <a:cs typeface="Calibri" pitchFamily="34" charset="0"/>
                              </a:rPr>
                            </m:ctrlPr>
                          </m:fPr>
                          <m:num>
                            <m:r>
                              <a:rPr kumimoji="1" lang="en-US" sz="2800" b="0" i="1" smtClean="0">
                                <a:solidFill>
                                  <a:srgbClr val="FFFF66"/>
                                </a:solidFill>
                                <a:latin typeface="Cambria Math"/>
                                <a:cs typeface="Calibri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sz="2800" b="0" i="1" smtClean="0">
                                <a:solidFill>
                                  <a:srgbClr val="FFFF66"/>
                                </a:solidFill>
                                <a:latin typeface="Cambria Math"/>
                                <a:cs typeface="Calibri" pitchFamily="34" charset="0"/>
                              </a:rPr>
                              <m:t>2</m:t>
                            </m:r>
                            <m:r>
                              <a:rPr kumimoji="1" lang="en-US" sz="2800" b="0" i="1" smtClean="0">
                                <a:solidFill>
                                  <a:srgbClr val="FFFF66"/>
                                </a:solidFill>
                                <a:latin typeface="Cambria Math"/>
                                <a:ea typeface="Cambria Math"/>
                                <a:cs typeface="Calibri" pitchFamily="34" charset="0"/>
                              </a:rPr>
                              <m:t>𝜔</m:t>
                            </m:r>
                          </m:den>
                        </m:f>
                      </m:e>
                      <m:sub/>
                    </m:sSub>
                  </m:oMath>
                </a14:m>
                <a:endParaRPr kumimoji="1" lang="en-US" sz="280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029200"/>
                <a:ext cx="7086600" cy="75911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861484" y="1916668"/>
                <a:ext cx="920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kumimoji="1" lang="en-US" dirty="0" smtClean="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484" y="1916668"/>
                <a:ext cx="92031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191000" y="1916668"/>
                <a:ext cx="9099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smtClean="0">
                              <a:solidFill>
                                <a:srgbClr val="FFFF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kumimoji="1" lang="en-US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kumimoji="1" lang="en-US" dirty="0" smtClean="0">
                  <a:solidFill>
                    <a:srgbClr val="FFFFCC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916668"/>
                <a:ext cx="909929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>
          <a:xfrm>
            <a:off x="4678680" y="3426796"/>
            <a:ext cx="137160" cy="13716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57" name="TextBox 56"/>
          <p:cNvSpPr txBox="1"/>
          <p:nvPr/>
        </p:nvSpPr>
        <p:spPr>
          <a:xfrm>
            <a:off x="4602480" y="325526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55080" y="32721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60" name="Oval 59"/>
          <p:cNvSpPr/>
          <p:nvPr/>
        </p:nvSpPr>
        <p:spPr>
          <a:xfrm>
            <a:off x="6431280" y="3434387"/>
            <a:ext cx="137160" cy="13716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9208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282633" y="76200"/>
            <a:ext cx="859535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Disambiguating Phase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9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03512" y="1092194"/>
            <a:ext cx="1001835" cy="1001835"/>
            <a:chOff x="4953000" y="2326942"/>
            <a:chExt cx="914400" cy="914400"/>
          </a:xfrm>
        </p:grpSpPr>
        <p:grpSp>
          <p:nvGrpSpPr>
            <p:cNvPr id="7" name="Group 6"/>
            <p:cNvGrpSpPr/>
            <p:nvPr/>
          </p:nvGrpSpPr>
          <p:grpSpPr>
            <a:xfrm>
              <a:off x="4953000" y="2326942"/>
              <a:ext cx="914400" cy="914400"/>
              <a:chOff x="5943600" y="4440483"/>
              <a:chExt cx="1960030" cy="1960317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5943600" y="5420642"/>
                <a:ext cx="196003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6923615" y="4456248"/>
                <a:ext cx="0" cy="1944552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5943600" y="4440483"/>
                <a:ext cx="1960030" cy="196031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sz="1600"/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5393126" y="2767070"/>
              <a:ext cx="34148" cy="3414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/>
            </a:p>
          </p:txBody>
        </p:sp>
      </p:grpSp>
      <p:grpSp>
        <p:nvGrpSpPr>
          <p:cNvPr id="12" name="Group 11"/>
          <p:cNvGrpSpPr/>
          <p:nvPr/>
        </p:nvGrpSpPr>
        <p:grpSpPr>
          <a:xfrm rot="5400000">
            <a:off x="5009567" y="1093875"/>
            <a:ext cx="1813" cy="1001835"/>
            <a:chOff x="7461871" y="1383792"/>
            <a:chExt cx="2151" cy="1956816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 rot="21191180">
            <a:off x="2892207" y="2870561"/>
            <a:ext cx="425144" cy="18328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6" name="Rectangle 15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8" name="Group 17"/>
          <p:cNvGrpSpPr/>
          <p:nvPr/>
        </p:nvGrpSpPr>
        <p:grpSpPr>
          <a:xfrm rot="19613549">
            <a:off x="2938281" y="2075347"/>
            <a:ext cx="381499" cy="381499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19" name="Straight Connector 18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24" name="Oval 23"/>
          <p:cNvSpPr/>
          <p:nvPr/>
        </p:nvSpPr>
        <p:spPr>
          <a:xfrm>
            <a:off x="4888833" y="2553014"/>
            <a:ext cx="115596" cy="115596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/>
          </a:p>
        </p:txBody>
      </p:sp>
      <p:sp>
        <p:nvSpPr>
          <p:cNvPr id="25" name="TextBox 24"/>
          <p:cNvSpPr txBox="1"/>
          <p:nvPr/>
        </p:nvSpPr>
        <p:spPr>
          <a:xfrm>
            <a:off x="4824613" y="2408450"/>
            <a:ext cx="57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26" name="Straight Arrow Connector 25"/>
          <p:cNvCxnSpPr>
            <a:stCxn id="23" idx="5"/>
            <a:endCxn id="24" idx="2"/>
          </p:cNvCxnSpPr>
          <p:nvPr/>
        </p:nvCxnSpPr>
        <p:spPr>
          <a:xfrm>
            <a:off x="3242155" y="2289920"/>
            <a:ext cx="1646678" cy="32089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4" idx="2"/>
            <a:endCxn id="17" idx="3"/>
          </p:cNvCxnSpPr>
          <p:nvPr/>
        </p:nvCxnSpPr>
        <p:spPr>
          <a:xfrm flipH="1">
            <a:off x="3316095" y="2610812"/>
            <a:ext cx="1572738" cy="32823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19400" y="3014246"/>
            <a:ext cx="880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00100" y="1784229"/>
            <a:ext cx="1149680" cy="35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1677" y="2422668"/>
            <a:ext cx="57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31" name="Arc 30"/>
          <p:cNvSpPr/>
          <p:nvPr/>
        </p:nvSpPr>
        <p:spPr>
          <a:xfrm>
            <a:off x="4676347" y="1235610"/>
            <a:ext cx="693578" cy="693578"/>
          </a:xfrm>
          <a:prstGeom prst="arc">
            <a:avLst>
              <a:gd name="adj1" fmla="val 15934037"/>
              <a:gd name="adj2" fmla="val 0"/>
            </a:avLst>
          </a:prstGeom>
          <a:ln w="19050">
            <a:solidFill>
              <a:srgbClr val="99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233221" y="2289919"/>
            <a:ext cx="3190474" cy="327292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7" idx="3"/>
          </p:cNvCxnSpPr>
          <p:nvPr/>
        </p:nvCxnSpPr>
        <p:spPr>
          <a:xfrm flipH="1">
            <a:off x="3316095" y="2617211"/>
            <a:ext cx="3021759" cy="32183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916356" y="1088519"/>
            <a:ext cx="1001835" cy="1001835"/>
            <a:chOff x="4953000" y="2326942"/>
            <a:chExt cx="914400" cy="914400"/>
          </a:xfrm>
        </p:grpSpPr>
        <p:grpSp>
          <p:nvGrpSpPr>
            <p:cNvPr id="35" name="Group 34"/>
            <p:cNvGrpSpPr/>
            <p:nvPr/>
          </p:nvGrpSpPr>
          <p:grpSpPr>
            <a:xfrm>
              <a:off x="4953000" y="2326942"/>
              <a:ext cx="914400" cy="914400"/>
              <a:chOff x="5943600" y="4440483"/>
              <a:chExt cx="1960030" cy="1960317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5943600" y="5420642"/>
                <a:ext cx="196003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6923615" y="4456248"/>
                <a:ext cx="0" cy="1944552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943600" y="4440483"/>
                <a:ext cx="1960030" cy="196031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sz="1600"/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5393126" y="2767070"/>
              <a:ext cx="34148" cy="3414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/>
            </a:p>
          </p:txBody>
        </p:sp>
      </p:grpSp>
      <p:grpSp>
        <p:nvGrpSpPr>
          <p:cNvPr id="40" name="Group 39"/>
          <p:cNvGrpSpPr/>
          <p:nvPr/>
        </p:nvGrpSpPr>
        <p:grpSpPr>
          <a:xfrm rot="5400000">
            <a:off x="6415461" y="1093875"/>
            <a:ext cx="1813" cy="1001835"/>
            <a:chOff x="7461871" y="1383792"/>
            <a:chExt cx="2151" cy="1956816"/>
          </a:xfrm>
        </p:grpSpPr>
        <p:cxnSp>
          <p:nvCxnSpPr>
            <p:cNvPr id="41" name="Straight Arrow Connector 40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Arc 42"/>
          <p:cNvSpPr/>
          <p:nvPr/>
        </p:nvSpPr>
        <p:spPr>
          <a:xfrm>
            <a:off x="6089191" y="1231936"/>
            <a:ext cx="693578" cy="693578"/>
          </a:xfrm>
          <a:prstGeom prst="arc">
            <a:avLst>
              <a:gd name="adj1" fmla="val 15940719"/>
              <a:gd name="adj2" fmla="val 0"/>
            </a:avLst>
          </a:prstGeom>
          <a:ln w="19050">
            <a:solidFill>
              <a:srgbClr val="99CC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4" name="Oval 43"/>
          <p:cNvSpPr/>
          <p:nvPr/>
        </p:nvSpPr>
        <p:spPr>
          <a:xfrm>
            <a:off x="6365897" y="2559412"/>
            <a:ext cx="115596" cy="115596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/>
          </a:p>
        </p:txBody>
      </p:sp>
      <p:sp>
        <p:nvSpPr>
          <p:cNvPr id="46" name="TextBox 45"/>
          <p:cNvSpPr txBox="1"/>
          <p:nvPr/>
        </p:nvSpPr>
        <p:spPr>
          <a:xfrm>
            <a:off x="1143000" y="1710389"/>
            <a:ext cx="1690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high frequency 1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670490" y="2266096"/>
            <a:ext cx="141563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6772983" y="1037614"/>
            <a:ext cx="138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same phase</a:t>
            </a:r>
            <a:endParaRPr lang="en-US" sz="160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/>
              <p:cNvSpPr txBox="1"/>
              <p:nvPr/>
            </p:nvSpPr>
            <p:spPr>
              <a:xfrm>
                <a:off x="4466246" y="1300547"/>
                <a:ext cx="8206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400" i="1" smtClean="0">
                              <a:solidFill>
                                <a:srgbClr val="99CC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sz="1400" i="1" smtClean="0">
                                  <a:solidFill>
                                    <a:srgbClr val="99CC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sz="1400" i="1" smtClean="0">
                                  <a:solidFill>
                                    <a:srgbClr val="99CCFF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kumimoji="1" lang="en-US" sz="1400" b="0" i="1" smtClean="0">
                                  <a:solidFill>
                                    <a:srgbClr val="99CCFF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sz="1400" b="0" i="1" smtClean="0">
                              <a:solidFill>
                                <a:srgbClr val="99CCFF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kumimoji="1" lang="en-US" sz="1400" b="0" i="1" smtClean="0">
                              <a:solidFill>
                                <a:srgbClr val="99CCFF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kumimoji="1" lang="en-US" sz="1400" b="0" i="1" smtClean="0">
                              <a:solidFill>
                                <a:srgbClr val="99CC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kumimoji="1" lang="en-US" sz="1400" dirty="0" smtClean="0">
                  <a:solidFill>
                    <a:srgbClr val="99CCFF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78" name="TextBox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246" y="1300547"/>
                <a:ext cx="820674" cy="307777"/>
              </a:xfrm>
              <a:prstGeom prst="rect">
                <a:avLst/>
              </a:prstGeom>
              <a:blipFill rotWithShape="1">
                <a:blip r:embed="rId2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5877040" y="1300547"/>
                <a:ext cx="8285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400" i="1" smtClean="0">
                              <a:solidFill>
                                <a:srgbClr val="99CC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sz="1400" i="1" smtClean="0">
                                  <a:solidFill>
                                    <a:srgbClr val="99CC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sz="1400" i="1" smtClean="0">
                                  <a:solidFill>
                                    <a:srgbClr val="99CCFF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kumimoji="1" lang="en-US" sz="1400" b="0" i="1" smtClean="0">
                                  <a:solidFill>
                                    <a:srgbClr val="99CCFF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sz="1400" b="0" i="1" smtClean="0">
                              <a:solidFill>
                                <a:srgbClr val="99CCFF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kumimoji="1" lang="en-US" sz="1400" b="0" i="1" smtClean="0">
                              <a:solidFill>
                                <a:srgbClr val="99CCFF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kumimoji="1" lang="en-US" sz="1400" b="0" i="1" smtClean="0">
                              <a:solidFill>
                                <a:srgbClr val="99CC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kumimoji="1" lang="en-US" sz="1400" dirty="0" smtClean="0">
                  <a:solidFill>
                    <a:srgbClr val="99CCFF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040" y="1300547"/>
                <a:ext cx="828560" cy="307777"/>
              </a:xfrm>
              <a:prstGeom prst="rect">
                <a:avLst/>
              </a:prstGeom>
              <a:blipFill rotWithShape="1">
                <a:blip r:embed="rId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/>
          <p:cNvGrpSpPr/>
          <p:nvPr/>
        </p:nvGrpSpPr>
        <p:grpSpPr>
          <a:xfrm>
            <a:off x="4427312" y="3563474"/>
            <a:ext cx="1001835" cy="1001835"/>
            <a:chOff x="4953000" y="2326942"/>
            <a:chExt cx="914400" cy="914400"/>
          </a:xfrm>
        </p:grpSpPr>
        <p:grpSp>
          <p:nvGrpSpPr>
            <p:cNvPr id="53" name="Group 52"/>
            <p:cNvGrpSpPr/>
            <p:nvPr/>
          </p:nvGrpSpPr>
          <p:grpSpPr>
            <a:xfrm>
              <a:off x="4953000" y="2326942"/>
              <a:ext cx="914400" cy="914400"/>
              <a:chOff x="5943600" y="4440483"/>
              <a:chExt cx="1960030" cy="1960317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5943600" y="5420642"/>
                <a:ext cx="196003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6923615" y="4456248"/>
                <a:ext cx="0" cy="1944552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5943600" y="4440483"/>
                <a:ext cx="1960030" cy="196031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sz="1600"/>
              </a:p>
            </p:txBody>
          </p:sp>
        </p:grpSp>
        <p:sp>
          <p:nvSpPr>
            <p:cNvPr id="54" name="Oval 53"/>
            <p:cNvSpPr/>
            <p:nvPr/>
          </p:nvSpPr>
          <p:spPr>
            <a:xfrm>
              <a:off x="5393126" y="2767070"/>
              <a:ext cx="34148" cy="3414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/>
            </a:p>
          </p:txBody>
        </p:sp>
      </p:grpSp>
      <p:grpSp>
        <p:nvGrpSpPr>
          <p:cNvPr id="58" name="Group 57"/>
          <p:cNvGrpSpPr/>
          <p:nvPr/>
        </p:nvGrpSpPr>
        <p:grpSpPr>
          <a:xfrm rot="6000000">
            <a:off x="4933367" y="3565156"/>
            <a:ext cx="1813" cy="1001835"/>
            <a:chOff x="7461871" y="1383792"/>
            <a:chExt cx="2151" cy="1956816"/>
          </a:xfrm>
        </p:grpSpPr>
        <p:cxnSp>
          <p:nvCxnSpPr>
            <p:cNvPr id="59" name="Straight Arrow Connector 58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 rot="21191180">
            <a:off x="2816007" y="5341842"/>
            <a:ext cx="425144" cy="18328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62" name="Rectangle 61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64" name="Group 63"/>
          <p:cNvGrpSpPr/>
          <p:nvPr/>
        </p:nvGrpSpPr>
        <p:grpSpPr>
          <a:xfrm rot="19613549">
            <a:off x="2862081" y="4546628"/>
            <a:ext cx="381499" cy="381499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65" name="Straight Connector 64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70" name="Oval 69"/>
          <p:cNvSpPr/>
          <p:nvPr/>
        </p:nvSpPr>
        <p:spPr>
          <a:xfrm>
            <a:off x="4812633" y="5024295"/>
            <a:ext cx="115596" cy="115596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/>
          </a:p>
        </p:txBody>
      </p:sp>
      <p:sp>
        <p:nvSpPr>
          <p:cNvPr id="71" name="TextBox 70"/>
          <p:cNvSpPr txBox="1"/>
          <p:nvPr/>
        </p:nvSpPr>
        <p:spPr>
          <a:xfrm>
            <a:off x="4748413" y="4879731"/>
            <a:ext cx="57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72" name="Straight Arrow Connector 71"/>
          <p:cNvCxnSpPr>
            <a:stCxn id="69" idx="5"/>
            <a:endCxn id="70" idx="2"/>
          </p:cNvCxnSpPr>
          <p:nvPr/>
        </p:nvCxnSpPr>
        <p:spPr>
          <a:xfrm>
            <a:off x="3165955" y="4761201"/>
            <a:ext cx="1646678" cy="32089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70" idx="2"/>
            <a:endCxn id="63" idx="3"/>
          </p:cNvCxnSpPr>
          <p:nvPr/>
        </p:nvCxnSpPr>
        <p:spPr>
          <a:xfrm flipH="1">
            <a:off x="3239895" y="5082093"/>
            <a:ext cx="1572738" cy="32823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737710" y="5485528"/>
            <a:ext cx="89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23900" y="4255510"/>
            <a:ext cx="1149680" cy="35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25477" y="4893949"/>
            <a:ext cx="57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77" name="Arc 76"/>
          <p:cNvSpPr/>
          <p:nvPr/>
        </p:nvSpPr>
        <p:spPr>
          <a:xfrm>
            <a:off x="4600147" y="3706891"/>
            <a:ext cx="693578" cy="693578"/>
          </a:xfrm>
          <a:prstGeom prst="arc">
            <a:avLst>
              <a:gd name="adj1" fmla="val 15934037"/>
              <a:gd name="adj2" fmla="val 528771"/>
            </a:avLst>
          </a:prstGeom>
          <a:ln w="1905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3157021" y="4761200"/>
            <a:ext cx="3190474" cy="327292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63" idx="3"/>
          </p:cNvCxnSpPr>
          <p:nvPr/>
        </p:nvCxnSpPr>
        <p:spPr>
          <a:xfrm flipH="1">
            <a:off x="3239895" y="5088492"/>
            <a:ext cx="3021759" cy="32183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5840156" y="3559800"/>
            <a:ext cx="1001835" cy="1001835"/>
            <a:chOff x="4953000" y="2326942"/>
            <a:chExt cx="914400" cy="914400"/>
          </a:xfrm>
        </p:grpSpPr>
        <p:grpSp>
          <p:nvGrpSpPr>
            <p:cNvPr id="81" name="Group 80"/>
            <p:cNvGrpSpPr/>
            <p:nvPr/>
          </p:nvGrpSpPr>
          <p:grpSpPr>
            <a:xfrm>
              <a:off x="4953000" y="2326942"/>
              <a:ext cx="914400" cy="914400"/>
              <a:chOff x="5943600" y="4440483"/>
              <a:chExt cx="1960030" cy="1960317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5943600" y="5420642"/>
                <a:ext cx="196003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6923615" y="4456248"/>
                <a:ext cx="0" cy="1944552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5943600" y="4440483"/>
                <a:ext cx="1960030" cy="196031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sz="1600"/>
              </a:p>
            </p:txBody>
          </p:sp>
        </p:grpSp>
        <p:sp>
          <p:nvSpPr>
            <p:cNvPr id="82" name="Oval 81"/>
            <p:cNvSpPr/>
            <p:nvPr/>
          </p:nvSpPr>
          <p:spPr>
            <a:xfrm>
              <a:off x="5393126" y="2767070"/>
              <a:ext cx="34148" cy="3414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/>
            </a:p>
          </p:txBody>
        </p:sp>
      </p:grpSp>
      <p:grpSp>
        <p:nvGrpSpPr>
          <p:cNvPr id="86" name="Group 85"/>
          <p:cNvGrpSpPr/>
          <p:nvPr/>
        </p:nvGrpSpPr>
        <p:grpSpPr>
          <a:xfrm rot="7800000">
            <a:off x="6339261" y="3565156"/>
            <a:ext cx="1813" cy="1001835"/>
            <a:chOff x="7461871" y="1383792"/>
            <a:chExt cx="2151" cy="1956816"/>
          </a:xfrm>
        </p:grpSpPr>
        <p:cxnSp>
          <p:nvCxnSpPr>
            <p:cNvPr id="87" name="Straight Arrow Connector 86"/>
            <p:cNvCxnSpPr/>
            <p:nvPr/>
          </p:nvCxnSpPr>
          <p:spPr>
            <a:xfrm flipH="1">
              <a:off x="7461871" y="2362200"/>
              <a:ext cx="2151" cy="978408"/>
            </a:xfrm>
            <a:prstGeom prst="straightConnector1">
              <a:avLst/>
            </a:prstGeom>
            <a:ln w="25400">
              <a:solidFill>
                <a:srgbClr val="FFFF00">
                  <a:alpha val="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7461871" y="1383792"/>
              <a:ext cx="0" cy="978408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Arc 88"/>
          <p:cNvSpPr/>
          <p:nvPr/>
        </p:nvSpPr>
        <p:spPr>
          <a:xfrm>
            <a:off x="6012991" y="3703217"/>
            <a:ext cx="693578" cy="693578"/>
          </a:xfrm>
          <a:prstGeom prst="arc">
            <a:avLst>
              <a:gd name="adj1" fmla="val 15940719"/>
              <a:gd name="adj2" fmla="val 2541992"/>
            </a:avLst>
          </a:prstGeom>
          <a:ln w="1905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0" name="Oval 89"/>
          <p:cNvSpPr/>
          <p:nvPr/>
        </p:nvSpPr>
        <p:spPr>
          <a:xfrm>
            <a:off x="6289697" y="5030693"/>
            <a:ext cx="115596" cy="115596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/>
          </a:p>
        </p:txBody>
      </p:sp>
      <p:sp>
        <p:nvSpPr>
          <p:cNvPr id="92" name="TextBox 91"/>
          <p:cNvSpPr txBox="1"/>
          <p:nvPr/>
        </p:nvSpPr>
        <p:spPr>
          <a:xfrm>
            <a:off x="1066800" y="4181671"/>
            <a:ext cx="1690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high frequency 2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2594290" y="4737377"/>
            <a:ext cx="141563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6692158" y="3505200"/>
            <a:ext cx="160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different phases</a:t>
            </a:r>
            <a:endParaRPr lang="en-US" sz="160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/>
              <p:cNvSpPr txBox="1"/>
              <p:nvPr/>
            </p:nvSpPr>
            <p:spPr>
              <a:xfrm>
                <a:off x="4385880" y="3771914"/>
                <a:ext cx="8248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40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sz="140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sz="140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kumimoji="1" lang="en-US" sz="1400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sz="1400" b="0" i="1" smtClean="0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kumimoji="1" lang="en-US" sz="1400" b="0" i="1" smtClean="0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kumimoji="1" lang="en-US" sz="1400" b="0" i="1" smtClean="0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kumimoji="1" lang="en-US" sz="1400" dirty="0" smtClean="0">
                  <a:solidFill>
                    <a:srgbClr val="FFC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80" name="TextBox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880" y="3771914"/>
                <a:ext cx="824841" cy="307777"/>
              </a:xfrm>
              <a:prstGeom prst="rect">
                <a:avLst/>
              </a:prstGeom>
              <a:blipFill rotWithShape="1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/>
              <p:cNvSpPr txBox="1"/>
              <p:nvPr/>
            </p:nvSpPr>
            <p:spPr>
              <a:xfrm>
                <a:off x="5796672" y="3771914"/>
                <a:ext cx="832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40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sz="140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sz="140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kumimoji="1" lang="en-US" sz="1400" b="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sz="1400" b="0" i="1" smtClean="0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kumimoji="1" lang="en-US" sz="1400" b="0" i="1" smtClean="0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kumimoji="1" lang="en-US" sz="1400" b="0" i="1" smtClean="0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kumimoji="1" lang="en-US" sz="1400" dirty="0" smtClean="0">
                  <a:solidFill>
                    <a:srgbClr val="FFC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81" name="TextBox 1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672" y="3771914"/>
                <a:ext cx="832728" cy="307777"/>
              </a:xfrm>
              <a:prstGeom prst="rect">
                <a:avLst/>
              </a:prstGeom>
              <a:blipFill rotWithShape="1"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3" name="Straight Connector 182"/>
          <p:cNvCxnSpPr/>
          <p:nvPr/>
        </p:nvCxnSpPr>
        <p:spPr>
          <a:xfrm>
            <a:off x="533400" y="3429000"/>
            <a:ext cx="80137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>
            <a:spLocks noChangeArrowheads="1"/>
          </p:cNvSpPr>
          <p:nvPr/>
        </p:nvSpPr>
        <p:spPr bwMode="auto">
          <a:xfrm>
            <a:off x="0" y="5812447"/>
            <a:ext cx="9143999" cy="81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Compute Phases at Two High Frequencies</a:t>
            </a:r>
          </a:p>
        </p:txBody>
      </p:sp>
      <p:grpSp>
        <p:nvGrpSpPr>
          <p:cNvPr id="175" name="Group 174"/>
          <p:cNvGrpSpPr/>
          <p:nvPr/>
        </p:nvGrpSpPr>
        <p:grpSpPr>
          <a:xfrm>
            <a:off x="1397181" y="2081784"/>
            <a:ext cx="1014984" cy="356616"/>
            <a:chOff x="1076325" y="763588"/>
            <a:chExt cx="4143375" cy="3257550"/>
          </a:xfrm>
        </p:grpSpPr>
        <p:sp>
          <p:nvSpPr>
            <p:cNvPr id="176" name="Freeform 86"/>
            <p:cNvSpPr>
              <a:spLocks/>
            </p:cNvSpPr>
            <p:nvPr/>
          </p:nvSpPr>
          <p:spPr bwMode="auto">
            <a:xfrm>
              <a:off x="1076325" y="763588"/>
              <a:ext cx="609600" cy="3248025"/>
            </a:xfrm>
            <a:custGeom>
              <a:avLst/>
              <a:gdLst>
                <a:gd name="T0" fmla="*/ 6 w 384"/>
                <a:gd name="T1" fmla="*/ 432 h 2046"/>
                <a:gd name="T2" fmla="*/ 12 w 384"/>
                <a:gd name="T3" fmla="*/ 582 h 2046"/>
                <a:gd name="T4" fmla="*/ 24 w 384"/>
                <a:gd name="T5" fmla="*/ 798 h 2046"/>
                <a:gd name="T6" fmla="*/ 30 w 384"/>
                <a:gd name="T7" fmla="*/ 972 h 2046"/>
                <a:gd name="T8" fmla="*/ 42 w 384"/>
                <a:gd name="T9" fmla="*/ 1200 h 2046"/>
                <a:gd name="T10" fmla="*/ 48 w 384"/>
                <a:gd name="T11" fmla="*/ 1368 h 2046"/>
                <a:gd name="T12" fmla="*/ 60 w 384"/>
                <a:gd name="T13" fmla="*/ 1530 h 2046"/>
                <a:gd name="T14" fmla="*/ 66 w 384"/>
                <a:gd name="T15" fmla="*/ 1716 h 2046"/>
                <a:gd name="T16" fmla="*/ 78 w 384"/>
                <a:gd name="T17" fmla="*/ 1836 h 2046"/>
                <a:gd name="T18" fmla="*/ 84 w 384"/>
                <a:gd name="T19" fmla="*/ 1956 h 2046"/>
                <a:gd name="T20" fmla="*/ 96 w 384"/>
                <a:gd name="T21" fmla="*/ 2016 h 2046"/>
                <a:gd name="T22" fmla="*/ 108 w 384"/>
                <a:gd name="T23" fmla="*/ 2046 h 2046"/>
                <a:gd name="T24" fmla="*/ 120 w 384"/>
                <a:gd name="T25" fmla="*/ 2016 h 2046"/>
                <a:gd name="T26" fmla="*/ 126 w 384"/>
                <a:gd name="T27" fmla="*/ 1938 h 2046"/>
                <a:gd name="T28" fmla="*/ 138 w 384"/>
                <a:gd name="T29" fmla="*/ 1848 h 2046"/>
                <a:gd name="T30" fmla="*/ 144 w 384"/>
                <a:gd name="T31" fmla="*/ 1686 h 2046"/>
                <a:gd name="T32" fmla="*/ 156 w 384"/>
                <a:gd name="T33" fmla="*/ 1548 h 2046"/>
                <a:gd name="T34" fmla="*/ 162 w 384"/>
                <a:gd name="T35" fmla="*/ 1332 h 2046"/>
                <a:gd name="T36" fmla="*/ 174 w 384"/>
                <a:gd name="T37" fmla="*/ 1164 h 2046"/>
                <a:gd name="T38" fmla="*/ 180 w 384"/>
                <a:gd name="T39" fmla="*/ 930 h 2046"/>
                <a:gd name="T40" fmla="*/ 192 w 384"/>
                <a:gd name="T41" fmla="*/ 762 h 2046"/>
                <a:gd name="T42" fmla="*/ 198 w 384"/>
                <a:gd name="T43" fmla="*/ 546 h 2046"/>
                <a:gd name="T44" fmla="*/ 210 w 384"/>
                <a:gd name="T45" fmla="*/ 402 h 2046"/>
                <a:gd name="T46" fmla="*/ 216 w 384"/>
                <a:gd name="T47" fmla="*/ 234 h 2046"/>
                <a:gd name="T48" fmla="*/ 228 w 384"/>
                <a:gd name="T49" fmla="*/ 132 h 2046"/>
                <a:gd name="T50" fmla="*/ 234 w 384"/>
                <a:gd name="T51" fmla="*/ 60 h 2046"/>
                <a:gd name="T52" fmla="*/ 252 w 384"/>
                <a:gd name="T53" fmla="*/ 0 h 2046"/>
                <a:gd name="T54" fmla="*/ 258 w 384"/>
                <a:gd name="T55" fmla="*/ 18 h 2046"/>
                <a:gd name="T56" fmla="*/ 264 w 384"/>
                <a:gd name="T57" fmla="*/ 36 h 2046"/>
                <a:gd name="T58" fmla="*/ 270 w 384"/>
                <a:gd name="T59" fmla="*/ 96 h 2046"/>
                <a:gd name="T60" fmla="*/ 282 w 384"/>
                <a:gd name="T61" fmla="*/ 216 h 2046"/>
                <a:gd name="T62" fmla="*/ 288 w 384"/>
                <a:gd name="T63" fmla="*/ 336 h 2046"/>
                <a:gd name="T64" fmla="*/ 300 w 384"/>
                <a:gd name="T65" fmla="*/ 474 h 2046"/>
                <a:gd name="T66" fmla="*/ 306 w 384"/>
                <a:gd name="T67" fmla="*/ 684 h 2046"/>
                <a:gd name="T68" fmla="*/ 318 w 384"/>
                <a:gd name="T69" fmla="*/ 852 h 2046"/>
                <a:gd name="T70" fmla="*/ 324 w 384"/>
                <a:gd name="T71" fmla="*/ 1080 h 2046"/>
                <a:gd name="T72" fmla="*/ 336 w 384"/>
                <a:gd name="T73" fmla="*/ 1254 h 2046"/>
                <a:gd name="T74" fmla="*/ 342 w 384"/>
                <a:gd name="T75" fmla="*/ 1470 h 2046"/>
                <a:gd name="T76" fmla="*/ 354 w 384"/>
                <a:gd name="T77" fmla="*/ 1620 h 2046"/>
                <a:gd name="T78" fmla="*/ 360 w 384"/>
                <a:gd name="T79" fmla="*/ 1794 h 2046"/>
                <a:gd name="T80" fmla="*/ 372 w 384"/>
                <a:gd name="T81" fmla="*/ 1896 h 2046"/>
                <a:gd name="T82" fmla="*/ 378 w 384"/>
                <a:gd name="T83" fmla="*/ 199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4" h="2046">
                  <a:moveTo>
                    <a:pt x="0" y="342"/>
                  </a:moveTo>
                  <a:lnTo>
                    <a:pt x="0" y="384"/>
                  </a:lnTo>
                  <a:lnTo>
                    <a:pt x="6" y="432"/>
                  </a:lnTo>
                  <a:lnTo>
                    <a:pt x="6" y="480"/>
                  </a:lnTo>
                  <a:lnTo>
                    <a:pt x="12" y="528"/>
                  </a:lnTo>
                  <a:lnTo>
                    <a:pt x="12" y="582"/>
                  </a:lnTo>
                  <a:lnTo>
                    <a:pt x="18" y="636"/>
                  </a:lnTo>
                  <a:lnTo>
                    <a:pt x="18" y="744"/>
                  </a:lnTo>
                  <a:lnTo>
                    <a:pt x="24" y="798"/>
                  </a:lnTo>
                  <a:lnTo>
                    <a:pt x="24" y="858"/>
                  </a:lnTo>
                  <a:lnTo>
                    <a:pt x="30" y="912"/>
                  </a:lnTo>
                  <a:lnTo>
                    <a:pt x="30" y="972"/>
                  </a:lnTo>
                  <a:lnTo>
                    <a:pt x="36" y="1032"/>
                  </a:lnTo>
                  <a:lnTo>
                    <a:pt x="36" y="1146"/>
                  </a:lnTo>
                  <a:lnTo>
                    <a:pt x="42" y="1200"/>
                  </a:lnTo>
                  <a:lnTo>
                    <a:pt x="42" y="1260"/>
                  </a:lnTo>
                  <a:lnTo>
                    <a:pt x="48" y="1314"/>
                  </a:lnTo>
                  <a:lnTo>
                    <a:pt x="48" y="1368"/>
                  </a:lnTo>
                  <a:lnTo>
                    <a:pt x="54" y="1422"/>
                  </a:lnTo>
                  <a:lnTo>
                    <a:pt x="54" y="1476"/>
                  </a:lnTo>
                  <a:lnTo>
                    <a:pt x="60" y="1530"/>
                  </a:lnTo>
                  <a:lnTo>
                    <a:pt x="60" y="1626"/>
                  </a:lnTo>
                  <a:lnTo>
                    <a:pt x="66" y="1674"/>
                  </a:lnTo>
                  <a:lnTo>
                    <a:pt x="66" y="1716"/>
                  </a:lnTo>
                  <a:lnTo>
                    <a:pt x="72" y="1758"/>
                  </a:lnTo>
                  <a:lnTo>
                    <a:pt x="72" y="1794"/>
                  </a:lnTo>
                  <a:lnTo>
                    <a:pt x="78" y="1836"/>
                  </a:lnTo>
                  <a:lnTo>
                    <a:pt x="78" y="1902"/>
                  </a:lnTo>
                  <a:lnTo>
                    <a:pt x="84" y="1926"/>
                  </a:lnTo>
                  <a:lnTo>
                    <a:pt x="84" y="1956"/>
                  </a:lnTo>
                  <a:lnTo>
                    <a:pt x="90" y="1974"/>
                  </a:lnTo>
                  <a:lnTo>
                    <a:pt x="90" y="1998"/>
                  </a:lnTo>
                  <a:lnTo>
                    <a:pt x="96" y="2016"/>
                  </a:lnTo>
                  <a:lnTo>
                    <a:pt x="96" y="2040"/>
                  </a:lnTo>
                  <a:lnTo>
                    <a:pt x="102" y="2046"/>
                  </a:lnTo>
                  <a:lnTo>
                    <a:pt x="108" y="2046"/>
                  </a:lnTo>
                  <a:lnTo>
                    <a:pt x="114" y="2040"/>
                  </a:lnTo>
                  <a:lnTo>
                    <a:pt x="114" y="2028"/>
                  </a:lnTo>
                  <a:lnTo>
                    <a:pt x="120" y="2016"/>
                  </a:lnTo>
                  <a:lnTo>
                    <a:pt x="120" y="1986"/>
                  </a:lnTo>
                  <a:lnTo>
                    <a:pt x="126" y="1962"/>
                  </a:lnTo>
                  <a:lnTo>
                    <a:pt x="126" y="1938"/>
                  </a:lnTo>
                  <a:lnTo>
                    <a:pt x="132" y="1908"/>
                  </a:lnTo>
                  <a:lnTo>
                    <a:pt x="132" y="1878"/>
                  </a:lnTo>
                  <a:lnTo>
                    <a:pt x="138" y="1848"/>
                  </a:lnTo>
                  <a:lnTo>
                    <a:pt x="138" y="1770"/>
                  </a:lnTo>
                  <a:lnTo>
                    <a:pt x="144" y="1728"/>
                  </a:lnTo>
                  <a:lnTo>
                    <a:pt x="144" y="1686"/>
                  </a:lnTo>
                  <a:lnTo>
                    <a:pt x="150" y="1644"/>
                  </a:lnTo>
                  <a:lnTo>
                    <a:pt x="150" y="1596"/>
                  </a:lnTo>
                  <a:lnTo>
                    <a:pt x="156" y="1548"/>
                  </a:lnTo>
                  <a:lnTo>
                    <a:pt x="156" y="1440"/>
                  </a:lnTo>
                  <a:lnTo>
                    <a:pt x="162" y="1386"/>
                  </a:lnTo>
                  <a:lnTo>
                    <a:pt x="162" y="1332"/>
                  </a:lnTo>
                  <a:lnTo>
                    <a:pt x="168" y="1278"/>
                  </a:lnTo>
                  <a:lnTo>
                    <a:pt x="168" y="1224"/>
                  </a:lnTo>
                  <a:lnTo>
                    <a:pt x="174" y="1164"/>
                  </a:lnTo>
                  <a:lnTo>
                    <a:pt x="174" y="1104"/>
                  </a:lnTo>
                  <a:lnTo>
                    <a:pt x="180" y="1050"/>
                  </a:lnTo>
                  <a:lnTo>
                    <a:pt x="180" y="930"/>
                  </a:lnTo>
                  <a:lnTo>
                    <a:pt x="186" y="876"/>
                  </a:lnTo>
                  <a:lnTo>
                    <a:pt x="186" y="816"/>
                  </a:lnTo>
                  <a:lnTo>
                    <a:pt x="192" y="762"/>
                  </a:lnTo>
                  <a:lnTo>
                    <a:pt x="192" y="708"/>
                  </a:lnTo>
                  <a:lnTo>
                    <a:pt x="198" y="654"/>
                  </a:lnTo>
                  <a:lnTo>
                    <a:pt x="198" y="546"/>
                  </a:lnTo>
                  <a:lnTo>
                    <a:pt x="204" y="498"/>
                  </a:lnTo>
                  <a:lnTo>
                    <a:pt x="204" y="444"/>
                  </a:lnTo>
                  <a:lnTo>
                    <a:pt x="210" y="402"/>
                  </a:lnTo>
                  <a:lnTo>
                    <a:pt x="210" y="354"/>
                  </a:lnTo>
                  <a:lnTo>
                    <a:pt x="216" y="312"/>
                  </a:lnTo>
                  <a:lnTo>
                    <a:pt x="216" y="234"/>
                  </a:lnTo>
                  <a:lnTo>
                    <a:pt x="222" y="198"/>
                  </a:lnTo>
                  <a:lnTo>
                    <a:pt x="222" y="162"/>
                  </a:lnTo>
                  <a:lnTo>
                    <a:pt x="228" y="132"/>
                  </a:lnTo>
                  <a:lnTo>
                    <a:pt x="228" y="108"/>
                  </a:lnTo>
                  <a:lnTo>
                    <a:pt x="234" y="84"/>
                  </a:lnTo>
                  <a:lnTo>
                    <a:pt x="234" y="60"/>
                  </a:lnTo>
                  <a:lnTo>
                    <a:pt x="240" y="42"/>
                  </a:lnTo>
                  <a:lnTo>
                    <a:pt x="240" y="12"/>
                  </a:lnTo>
                  <a:lnTo>
                    <a:pt x="252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18"/>
                  </a:lnTo>
                  <a:lnTo>
                    <a:pt x="258" y="12"/>
                  </a:lnTo>
                  <a:lnTo>
                    <a:pt x="258" y="18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70" y="72"/>
                  </a:lnTo>
                  <a:lnTo>
                    <a:pt x="270" y="96"/>
                  </a:lnTo>
                  <a:lnTo>
                    <a:pt x="276" y="120"/>
                  </a:lnTo>
                  <a:lnTo>
                    <a:pt x="276" y="180"/>
                  </a:lnTo>
                  <a:lnTo>
                    <a:pt x="282" y="216"/>
                  </a:lnTo>
                  <a:lnTo>
                    <a:pt x="282" y="252"/>
                  </a:lnTo>
                  <a:lnTo>
                    <a:pt x="288" y="294"/>
                  </a:lnTo>
                  <a:lnTo>
                    <a:pt x="288" y="336"/>
                  </a:lnTo>
                  <a:lnTo>
                    <a:pt x="294" y="378"/>
                  </a:lnTo>
                  <a:lnTo>
                    <a:pt x="294" y="426"/>
                  </a:lnTo>
                  <a:lnTo>
                    <a:pt x="300" y="474"/>
                  </a:lnTo>
                  <a:lnTo>
                    <a:pt x="300" y="576"/>
                  </a:lnTo>
                  <a:lnTo>
                    <a:pt x="306" y="630"/>
                  </a:lnTo>
                  <a:lnTo>
                    <a:pt x="306" y="684"/>
                  </a:lnTo>
                  <a:lnTo>
                    <a:pt x="312" y="738"/>
                  </a:lnTo>
                  <a:lnTo>
                    <a:pt x="312" y="792"/>
                  </a:lnTo>
                  <a:lnTo>
                    <a:pt x="318" y="852"/>
                  </a:lnTo>
                  <a:lnTo>
                    <a:pt x="318" y="966"/>
                  </a:lnTo>
                  <a:lnTo>
                    <a:pt x="324" y="1020"/>
                  </a:lnTo>
                  <a:lnTo>
                    <a:pt x="324" y="1080"/>
                  </a:lnTo>
                  <a:lnTo>
                    <a:pt x="330" y="1140"/>
                  </a:lnTo>
                  <a:lnTo>
                    <a:pt x="330" y="1194"/>
                  </a:lnTo>
                  <a:lnTo>
                    <a:pt x="336" y="1254"/>
                  </a:lnTo>
                  <a:lnTo>
                    <a:pt x="336" y="1362"/>
                  </a:lnTo>
                  <a:lnTo>
                    <a:pt x="342" y="1416"/>
                  </a:lnTo>
                  <a:lnTo>
                    <a:pt x="342" y="1470"/>
                  </a:lnTo>
                  <a:lnTo>
                    <a:pt x="348" y="1524"/>
                  </a:lnTo>
                  <a:lnTo>
                    <a:pt x="348" y="1572"/>
                  </a:lnTo>
                  <a:lnTo>
                    <a:pt x="354" y="1620"/>
                  </a:lnTo>
                  <a:lnTo>
                    <a:pt x="354" y="1668"/>
                  </a:lnTo>
                  <a:lnTo>
                    <a:pt x="360" y="1710"/>
                  </a:lnTo>
                  <a:lnTo>
                    <a:pt x="360" y="1794"/>
                  </a:lnTo>
                  <a:lnTo>
                    <a:pt x="366" y="1830"/>
                  </a:lnTo>
                  <a:lnTo>
                    <a:pt x="366" y="1866"/>
                  </a:lnTo>
                  <a:lnTo>
                    <a:pt x="372" y="1896"/>
                  </a:lnTo>
                  <a:lnTo>
                    <a:pt x="372" y="1926"/>
                  </a:lnTo>
                  <a:lnTo>
                    <a:pt x="378" y="1950"/>
                  </a:lnTo>
                  <a:lnTo>
                    <a:pt x="378" y="1992"/>
                  </a:lnTo>
                  <a:lnTo>
                    <a:pt x="384" y="2010"/>
                  </a:lnTo>
                  <a:lnTo>
                    <a:pt x="384" y="2028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87"/>
            <p:cNvSpPr>
              <a:spLocks/>
            </p:cNvSpPr>
            <p:nvPr/>
          </p:nvSpPr>
          <p:spPr bwMode="auto">
            <a:xfrm>
              <a:off x="1685925" y="763588"/>
              <a:ext cx="628650" cy="3248025"/>
            </a:xfrm>
            <a:custGeom>
              <a:avLst/>
              <a:gdLst>
                <a:gd name="T0" fmla="*/ 6 w 396"/>
                <a:gd name="T1" fmla="*/ 2046 h 2046"/>
                <a:gd name="T2" fmla="*/ 18 w 396"/>
                <a:gd name="T3" fmla="*/ 2034 h 2046"/>
                <a:gd name="T4" fmla="*/ 30 w 396"/>
                <a:gd name="T5" fmla="*/ 1986 h 2046"/>
                <a:gd name="T6" fmla="*/ 36 w 396"/>
                <a:gd name="T7" fmla="*/ 1884 h 2046"/>
                <a:gd name="T8" fmla="*/ 48 w 396"/>
                <a:gd name="T9" fmla="*/ 1776 h 2046"/>
                <a:gd name="T10" fmla="*/ 54 w 396"/>
                <a:gd name="T11" fmla="*/ 1602 h 2046"/>
                <a:gd name="T12" fmla="*/ 66 w 396"/>
                <a:gd name="T13" fmla="*/ 1446 h 2046"/>
                <a:gd name="T14" fmla="*/ 72 w 396"/>
                <a:gd name="T15" fmla="*/ 1230 h 2046"/>
                <a:gd name="T16" fmla="*/ 84 w 396"/>
                <a:gd name="T17" fmla="*/ 1056 h 2046"/>
                <a:gd name="T18" fmla="*/ 90 w 396"/>
                <a:gd name="T19" fmla="*/ 882 h 2046"/>
                <a:gd name="T20" fmla="*/ 102 w 396"/>
                <a:gd name="T21" fmla="*/ 660 h 2046"/>
                <a:gd name="T22" fmla="*/ 108 w 396"/>
                <a:gd name="T23" fmla="*/ 498 h 2046"/>
                <a:gd name="T24" fmla="*/ 120 w 396"/>
                <a:gd name="T25" fmla="*/ 318 h 2046"/>
                <a:gd name="T26" fmla="*/ 126 w 396"/>
                <a:gd name="T27" fmla="*/ 198 h 2046"/>
                <a:gd name="T28" fmla="*/ 138 w 396"/>
                <a:gd name="T29" fmla="*/ 108 h 2046"/>
                <a:gd name="T30" fmla="*/ 144 w 396"/>
                <a:gd name="T31" fmla="*/ 30 h 2046"/>
                <a:gd name="T32" fmla="*/ 156 w 396"/>
                <a:gd name="T33" fmla="*/ 0 h 2046"/>
                <a:gd name="T34" fmla="*/ 168 w 396"/>
                <a:gd name="T35" fmla="*/ 30 h 2046"/>
                <a:gd name="T36" fmla="*/ 180 w 396"/>
                <a:gd name="T37" fmla="*/ 120 h 2046"/>
                <a:gd name="T38" fmla="*/ 186 w 396"/>
                <a:gd name="T39" fmla="*/ 210 h 2046"/>
                <a:gd name="T40" fmla="*/ 198 w 396"/>
                <a:gd name="T41" fmla="*/ 330 h 2046"/>
                <a:gd name="T42" fmla="*/ 204 w 396"/>
                <a:gd name="T43" fmla="*/ 516 h 2046"/>
                <a:gd name="T44" fmla="*/ 216 w 396"/>
                <a:gd name="T45" fmla="*/ 678 h 2046"/>
                <a:gd name="T46" fmla="*/ 222 w 396"/>
                <a:gd name="T47" fmla="*/ 900 h 2046"/>
                <a:gd name="T48" fmla="*/ 234 w 396"/>
                <a:gd name="T49" fmla="*/ 1074 h 2046"/>
                <a:gd name="T50" fmla="*/ 240 w 396"/>
                <a:gd name="T51" fmla="*/ 1302 h 2046"/>
                <a:gd name="T52" fmla="*/ 252 w 396"/>
                <a:gd name="T53" fmla="*/ 1464 h 2046"/>
                <a:gd name="T54" fmla="*/ 258 w 396"/>
                <a:gd name="T55" fmla="*/ 1662 h 2046"/>
                <a:gd name="T56" fmla="*/ 270 w 396"/>
                <a:gd name="T57" fmla="*/ 1788 h 2046"/>
                <a:gd name="T58" fmla="*/ 276 w 396"/>
                <a:gd name="T59" fmla="*/ 1920 h 2046"/>
                <a:gd name="T60" fmla="*/ 288 w 396"/>
                <a:gd name="T61" fmla="*/ 1992 h 2046"/>
                <a:gd name="T62" fmla="*/ 294 w 396"/>
                <a:gd name="T63" fmla="*/ 2046 h 2046"/>
                <a:gd name="T64" fmla="*/ 312 w 396"/>
                <a:gd name="T65" fmla="*/ 2034 h 2046"/>
                <a:gd name="T66" fmla="*/ 318 w 396"/>
                <a:gd name="T67" fmla="*/ 1968 h 2046"/>
                <a:gd name="T68" fmla="*/ 330 w 396"/>
                <a:gd name="T69" fmla="*/ 1884 h 2046"/>
                <a:gd name="T70" fmla="*/ 336 w 396"/>
                <a:gd name="T71" fmla="*/ 1740 h 2046"/>
                <a:gd name="T72" fmla="*/ 348 w 396"/>
                <a:gd name="T73" fmla="*/ 1608 h 2046"/>
                <a:gd name="T74" fmla="*/ 354 w 396"/>
                <a:gd name="T75" fmla="*/ 1398 h 2046"/>
                <a:gd name="T76" fmla="*/ 366 w 396"/>
                <a:gd name="T77" fmla="*/ 1236 h 2046"/>
                <a:gd name="T78" fmla="*/ 372 w 396"/>
                <a:gd name="T79" fmla="*/ 1062 h 2046"/>
                <a:gd name="T80" fmla="*/ 384 w 396"/>
                <a:gd name="T81" fmla="*/ 828 h 2046"/>
                <a:gd name="T82" fmla="*/ 390 w 396"/>
                <a:gd name="T83" fmla="*/ 66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028"/>
                  </a:moveTo>
                  <a:lnTo>
                    <a:pt x="6" y="2034"/>
                  </a:lnTo>
                  <a:lnTo>
                    <a:pt x="6" y="2046"/>
                  </a:lnTo>
                  <a:lnTo>
                    <a:pt x="12" y="2046"/>
                  </a:lnTo>
                  <a:lnTo>
                    <a:pt x="18" y="2040"/>
                  </a:lnTo>
                  <a:lnTo>
                    <a:pt x="18" y="2034"/>
                  </a:lnTo>
                  <a:lnTo>
                    <a:pt x="24" y="2022"/>
                  </a:lnTo>
                  <a:lnTo>
                    <a:pt x="24" y="2004"/>
                  </a:lnTo>
                  <a:lnTo>
                    <a:pt x="30" y="1986"/>
                  </a:lnTo>
                  <a:lnTo>
                    <a:pt x="30" y="1962"/>
                  </a:lnTo>
                  <a:lnTo>
                    <a:pt x="36" y="1938"/>
                  </a:lnTo>
                  <a:lnTo>
                    <a:pt x="36" y="1884"/>
                  </a:lnTo>
                  <a:lnTo>
                    <a:pt x="42" y="1848"/>
                  </a:lnTo>
                  <a:lnTo>
                    <a:pt x="42" y="1812"/>
                  </a:lnTo>
                  <a:lnTo>
                    <a:pt x="48" y="1776"/>
                  </a:lnTo>
                  <a:lnTo>
                    <a:pt x="48" y="1734"/>
                  </a:lnTo>
                  <a:lnTo>
                    <a:pt x="54" y="1692"/>
                  </a:lnTo>
                  <a:lnTo>
                    <a:pt x="54" y="1602"/>
                  </a:lnTo>
                  <a:lnTo>
                    <a:pt x="60" y="1548"/>
                  </a:lnTo>
                  <a:lnTo>
                    <a:pt x="60" y="1500"/>
                  </a:lnTo>
                  <a:lnTo>
                    <a:pt x="66" y="1446"/>
                  </a:lnTo>
                  <a:lnTo>
                    <a:pt x="66" y="1392"/>
                  </a:lnTo>
                  <a:lnTo>
                    <a:pt x="72" y="1338"/>
                  </a:lnTo>
                  <a:lnTo>
                    <a:pt x="72" y="1230"/>
                  </a:lnTo>
                  <a:lnTo>
                    <a:pt x="78" y="1170"/>
                  </a:lnTo>
                  <a:lnTo>
                    <a:pt x="78" y="1116"/>
                  </a:lnTo>
                  <a:lnTo>
                    <a:pt x="84" y="1056"/>
                  </a:lnTo>
                  <a:lnTo>
                    <a:pt x="84" y="996"/>
                  </a:lnTo>
                  <a:lnTo>
                    <a:pt x="90" y="942"/>
                  </a:lnTo>
                  <a:lnTo>
                    <a:pt x="90" y="882"/>
                  </a:lnTo>
                  <a:lnTo>
                    <a:pt x="96" y="822"/>
                  </a:lnTo>
                  <a:lnTo>
                    <a:pt x="96" y="714"/>
                  </a:lnTo>
                  <a:lnTo>
                    <a:pt x="102" y="660"/>
                  </a:lnTo>
                  <a:lnTo>
                    <a:pt x="102" y="606"/>
                  </a:lnTo>
                  <a:lnTo>
                    <a:pt x="108" y="552"/>
                  </a:lnTo>
                  <a:lnTo>
                    <a:pt x="108" y="498"/>
                  </a:lnTo>
                  <a:lnTo>
                    <a:pt x="114" y="450"/>
                  </a:lnTo>
                  <a:lnTo>
                    <a:pt x="114" y="360"/>
                  </a:lnTo>
                  <a:lnTo>
                    <a:pt x="120" y="318"/>
                  </a:lnTo>
                  <a:lnTo>
                    <a:pt x="120" y="276"/>
                  </a:lnTo>
                  <a:lnTo>
                    <a:pt x="126" y="234"/>
                  </a:lnTo>
                  <a:lnTo>
                    <a:pt x="126" y="198"/>
                  </a:lnTo>
                  <a:lnTo>
                    <a:pt x="132" y="168"/>
                  </a:lnTo>
                  <a:lnTo>
                    <a:pt x="132" y="138"/>
                  </a:lnTo>
                  <a:lnTo>
                    <a:pt x="138" y="108"/>
                  </a:lnTo>
                  <a:lnTo>
                    <a:pt x="138" y="60"/>
                  </a:lnTo>
                  <a:lnTo>
                    <a:pt x="144" y="42"/>
                  </a:lnTo>
                  <a:lnTo>
                    <a:pt x="144" y="30"/>
                  </a:lnTo>
                  <a:lnTo>
                    <a:pt x="150" y="18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62" y="6"/>
                  </a:lnTo>
                  <a:lnTo>
                    <a:pt x="168" y="18"/>
                  </a:lnTo>
                  <a:lnTo>
                    <a:pt x="168" y="30"/>
                  </a:lnTo>
                  <a:lnTo>
                    <a:pt x="174" y="48"/>
                  </a:lnTo>
                  <a:lnTo>
                    <a:pt x="174" y="90"/>
                  </a:lnTo>
                  <a:lnTo>
                    <a:pt x="180" y="120"/>
                  </a:lnTo>
                  <a:lnTo>
                    <a:pt x="180" y="144"/>
                  </a:lnTo>
                  <a:lnTo>
                    <a:pt x="186" y="180"/>
                  </a:lnTo>
                  <a:lnTo>
                    <a:pt x="186" y="210"/>
                  </a:lnTo>
                  <a:lnTo>
                    <a:pt x="192" y="252"/>
                  </a:lnTo>
                  <a:lnTo>
                    <a:pt x="192" y="288"/>
                  </a:lnTo>
                  <a:lnTo>
                    <a:pt x="198" y="330"/>
                  </a:lnTo>
                  <a:lnTo>
                    <a:pt x="198" y="420"/>
                  </a:lnTo>
                  <a:lnTo>
                    <a:pt x="204" y="468"/>
                  </a:lnTo>
                  <a:lnTo>
                    <a:pt x="204" y="516"/>
                  </a:lnTo>
                  <a:lnTo>
                    <a:pt x="210" y="570"/>
                  </a:lnTo>
                  <a:lnTo>
                    <a:pt x="210" y="624"/>
                  </a:lnTo>
                  <a:lnTo>
                    <a:pt x="216" y="678"/>
                  </a:lnTo>
                  <a:lnTo>
                    <a:pt x="216" y="786"/>
                  </a:lnTo>
                  <a:lnTo>
                    <a:pt x="222" y="846"/>
                  </a:lnTo>
                  <a:lnTo>
                    <a:pt x="222" y="900"/>
                  </a:lnTo>
                  <a:lnTo>
                    <a:pt x="228" y="960"/>
                  </a:lnTo>
                  <a:lnTo>
                    <a:pt x="228" y="1014"/>
                  </a:lnTo>
                  <a:lnTo>
                    <a:pt x="234" y="1074"/>
                  </a:lnTo>
                  <a:lnTo>
                    <a:pt x="234" y="1188"/>
                  </a:lnTo>
                  <a:lnTo>
                    <a:pt x="240" y="1248"/>
                  </a:lnTo>
                  <a:lnTo>
                    <a:pt x="240" y="1302"/>
                  </a:lnTo>
                  <a:lnTo>
                    <a:pt x="246" y="1356"/>
                  </a:lnTo>
                  <a:lnTo>
                    <a:pt x="246" y="1410"/>
                  </a:lnTo>
                  <a:lnTo>
                    <a:pt x="252" y="1464"/>
                  </a:lnTo>
                  <a:lnTo>
                    <a:pt x="252" y="1518"/>
                  </a:lnTo>
                  <a:lnTo>
                    <a:pt x="258" y="1566"/>
                  </a:lnTo>
                  <a:lnTo>
                    <a:pt x="258" y="1662"/>
                  </a:lnTo>
                  <a:lnTo>
                    <a:pt x="264" y="1704"/>
                  </a:lnTo>
                  <a:lnTo>
                    <a:pt x="264" y="1746"/>
                  </a:lnTo>
                  <a:lnTo>
                    <a:pt x="270" y="1788"/>
                  </a:lnTo>
                  <a:lnTo>
                    <a:pt x="270" y="1824"/>
                  </a:lnTo>
                  <a:lnTo>
                    <a:pt x="276" y="1860"/>
                  </a:lnTo>
                  <a:lnTo>
                    <a:pt x="276" y="1920"/>
                  </a:lnTo>
                  <a:lnTo>
                    <a:pt x="282" y="1950"/>
                  </a:lnTo>
                  <a:lnTo>
                    <a:pt x="282" y="1974"/>
                  </a:lnTo>
                  <a:lnTo>
                    <a:pt x="288" y="1992"/>
                  </a:lnTo>
                  <a:lnTo>
                    <a:pt x="288" y="2010"/>
                  </a:lnTo>
                  <a:lnTo>
                    <a:pt x="294" y="2022"/>
                  </a:lnTo>
                  <a:lnTo>
                    <a:pt x="294" y="2046"/>
                  </a:lnTo>
                  <a:lnTo>
                    <a:pt x="300" y="2046"/>
                  </a:lnTo>
                  <a:lnTo>
                    <a:pt x="306" y="2040"/>
                  </a:lnTo>
                  <a:lnTo>
                    <a:pt x="312" y="2034"/>
                  </a:lnTo>
                  <a:lnTo>
                    <a:pt x="312" y="2022"/>
                  </a:lnTo>
                  <a:lnTo>
                    <a:pt x="318" y="2004"/>
                  </a:lnTo>
                  <a:lnTo>
                    <a:pt x="318" y="1968"/>
                  </a:lnTo>
                  <a:lnTo>
                    <a:pt x="324" y="1944"/>
                  </a:lnTo>
                  <a:lnTo>
                    <a:pt x="324" y="1914"/>
                  </a:lnTo>
                  <a:lnTo>
                    <a:pt x="330" y="1884"/>
                  </a:lnTo>
                  <a:lnTo>
                    <a:pt x="330" y="1854"/>
                  </a:lnTo>
                  <a:lnTo>
                    <a:pt x="336" y="1818"/>
                  </a:lnTo>
                  <a:lnTo>
                    <a:pt x="336" y="1740"/>
                  </a:lnTo>
                  <a:lnTo>
                    <a:pt x="342" y="1698"/>
                  </a:lnTo>
                  <a:lnTo>
                    <a:pt x="342" y="1650"/>
                  </a:lnTo>
                  <a:lnTo>
                    <a:pt x="348" y="1608"/>
                  </a:lnTo>
                  <a:lnTo>
                    <a:pt x="348" y="1554"/>
                  </a:lnTo>
                  <a:lnTo>
                    <a:pt x="354" y="1506"/>
                  </a:lnTo>
                  <a:lnTo>
                    <a:pt x="354" y="1398"/>
                  </a:lnTo>
                  <a:lnTo>
                    <a:pt x="360" y="1344"/>
                  </a:lnTo>
                  <a:lnTo>
                    <a:pt x="360" y="1290"/>
                  </a:lnTo>
                  <a:lnTo>
                    <a:pt x="366" y="1236"/>
                  </a:lnTo>
                  <a:lnTo>
                    <a:pt x="366" y="1176"/>
                  </a:lnTo>
                  <a:lnTo>
                    <a:pt x="372" y="1122"/>
                  </a:lnTo>
                  <a:lnTo>
                    <a:pt x="372" y="1062"/>
                  </a:lnTo>
                  <a:lnTo>
                    <a:pt x="378" y="1002"/>
                  </a:lnTo>
                  <a:lnTo>
                    <a:pt x="378" y="888"/>
                  </a:lnTo>
                  <a:lnTo>
                    <a:pt x="384" y="828"/>
                  </a:lnTo>
                  <a:lnTo>
                    <a:pt x="384" y="774"/>
                  </a:lnTo>
                  <a:lnTo>
                    <a:pt x="390" y="720"/>
                  </a:lnTo>
                  <a:lnTo>
                    <a:pt x="390" y="666"/>
                  </a:lnTo>
                  <a:lnTo>
                    <a:pt x="396" y="612"/>
                  </a:lnTo>
                  <a:lnTo>
                    <a:pt x="396" y="504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88"/>
            <p:cNvSpPr>
              <a:spLocks/>
            </p:cNvSpPr>
            <p:nvPr/>
          </p:nvSpPr>
          <p:spPr bwMode="auto">
            <a:xfrm>
              <a:off x="2314575" y="763588"/>
              <a:ext cx="619125" cy="3257550"/>
            </a:xfrm>
            <a:custGeom>
              <a:avLst/>
              <a:gdLst>
                <a:gd name="T0" fmla="*/ 6 w 390"/>
                <a:gd name="T1" fmla="*/ 408 h 2052"/>
                <a:gd name="T2" fmla="*/ 18 w 390"/>
                <a:gd name="T3" fmla="*/ 282 h 2052"/>
                <a:gd name="T4" fmla="*/ 24 w 390"/>
                <a:gd name="T5" fmla="*/ 138 h 2052"/>
                <a:gd name="T6" fmla="*/ 36 w 390"/>
                <a:gd name="T7" fmla="*/ 66 h 2052"/>
                <a:gd name="T8" fmla="*/ 42 w 390"/>
                <a:gd name="T9" fmla="*/ 6 h 2052"/>
                <a:gd name="T10" fmla="*/ 60 w 390"/>
                <a:gd name="T11" fmla="*/ 6 h 2052"/>
                <a:gd name="T12" fmla="*/ 66 w 390"/>
                <a:gd name="T13" fmla="*/ 66 h 2052"/>
                <a:gd name="T14" fmla="*/ 78 w 390"/>
                <a:gd name="T15" fmla="*/ 144 h 2052"/>
                <a:gd name="T16" fmla="*/ 84 w 390"/>
                <a:gd name="T17" fmla="*/ 282 h 2052"/>
                <a:gd name="T18" fmla="*/ 96 w 390"/>
                <a:gd name="T19" fmla="*/ 414 h 2052"/>
                <a:gd name="T20" fmla="*/ 102 w 390"/>
                <a:gd name="T21" fmla="*/ 618 h 2052"/>
                <a:gd name="T22" fmla="*/ 114 w 390"/>
                <a:gd name="T23" fmla="*/ 780 h 2052"/>
                <a:gd name="T24" fmla="*/ 120 w 390"/>
                <a:gd name="T25" fmla="*/ 1008 h 2052"/>
                <a:gd name="T26" fmla="*/ 132 w 390"/>
                <a:gd name="T27" fmla="*/ 1182 h 2052"/>
                <a:gd name="T28" fmla="*/ 138 w 390"/>
                <a:gd name="T29" fmla="*/ 1404 h 2052"/>
                <a:gd name="T30" fmla="*/ 150 w 390"/>
                <a:gd name="T31" fmla="*/ 1560 h 2052"/>
                <a:gd name="T32" fmla="*/ 156 w 390"/>
                <a:gd name="T33" fmla="*/ 1704 h 2052"/>
                <a:gd name="T34" fmla="*/ 168 w 390"/>
                <a:gd name="T35" fmla="*/ 1854 h 2052"/>
                <a:gd name="T36" fmla="*/ 174 w 390"/>
                <a:gd name="T37" fmla="*/ 1944 h 2052"/>
                <a:gd name="T38" fmla="*/ 186 w 390"/>
                <a:gd name="T39" fmla="*/ 2022 h 2052"/>
                <a:gd name="T40" fmla="*/ 192 w 390"/>
                <a:gd name="T41" fmla="*/ 2046 h 2052"/>
                <a:gd name="T42" fmla="*/ 204 w 390"/>
                <a:gd name="T43" fmla="*/ 2034 h 2052"/>
                <a:gd name="T44" fmla="*/ 210 w 390"/>
                <a:gd name="T45" fmla="*/ 1992 h 2052"/>
                <a:gd name="T46" fmla="*/ 222 w 390"/>
                <a:gd name="T47" fmla="*/ 1920 h 2052"/>
                <a:gd name="T48" fmla="*/ 228 w 390"/>
                <a:gd name="T49" fmla="*/ 1782 h 2052"/>
                <a:gd name="T50" fmla="*/ 240 w 390"/>
                <a:gd name="T51" fmla="*/ 1656 h 2052"/>
                <a:gd name="T52" fmla="*/ 246 w 390"/>
                <a:gd name="T53" fmla="*/ 1458 h 2052"/>
                <a:gd name="T54" fmla="*/ 258 w 390"/>
                <a:gd name="T55" fmla="*/ 1296 h 2052"/>
                <a:gd name="T56" fmla="*/ 264 w 390"/>
                <a:gd name="T57" fmla="*/ 1068 h 2052"/>
                <a:gd name="T58" fmla="*/ 276 w 390"/>
                <a:gd name="T59" fmla="*/ 894 h 2052"/>
                <a:gd name="T60" fmla="*/ 282 w 390"/>
                <a:gd name="T61" fmla="*/ 672 h 2052"/>
                <a:gd name="T62" fmla="*/ 294 w 390"/>
                <a:gd name="T63" fmla="*/ 510 h 2052"/>
                <a:gd name="T64" fmla="*/ 300 w 390"/>
                <a:gd name="T65" fmla="*/ 324 h 2052"/>
                <a:gd name="T66" fmla="*/ 312 w 390"/>
                <a:gd name="T67" fmla="*/ 210 h 2052"/>
                <a:gd name="T68" fmla="*/ 318 w 390"/>
                <a:gd name="T69" fmla="*/ 114 h 2052"/>
                <a:gd name="T70" fmla="*/ 330 w 390"/>
                <a:gd name="T71" fmla="*/ 30 h 2052"/>
                <a:gd name="T72" fmla="*/ 336 w 390"/>
                <a:gd name="T73" fmla="*/ 0 h 2052"/>
                <a:gd name="T74" fmla="*/ 348 w 390"/>
                <a:gd name="T75" fmla="*/ 18 h 2052"/>
                <a:gd name="T76" fmla="*/ 360 w 390"/>
                <a:gd name="T77" fmla="*/ 66 h 2052"/>
                <a:gd name="T78" fmla="*/ 366 w 390"/>
                <a:gd name="T79" fmla="*/ 168 h 2052"/>
                <a:gd name="T80" fmla="*/ 378 w 390"/>
                <a:gd name="T81" fmla="*/ 282 h 2052"/>
                <a:gd name="T82" fmla="*/ 384 w 390"/>
                <a:gd name="T83" fmla="*/ 456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52">
                  <a:moveTo>
                    <a:pt x="0" y="504"/>
                  </a:moveTo>
                  <a:lnTo>
                    <a:pt x="6" y="456"/>
                  </a:lnTo>
                  <a:lnTo>
                    <a:pt x="6" y="408"/>
                  </a:lnTo>
                  <a:lnTo>
                    <a:pt x="12" y="366"/>
                  </a:lnTo>
                  <a:lnTo>
                    <a:pt x="12" y="318"/>
                  </a:lnTo>
                  <a:lnTo>
                    <a:pt x="18" y="282"/>
                  </a:lnTo>
                  <a:lnTo>
                    <a:pt x="18" y="204"/>
                  </a:lnTo>
                  <a:lnTo>
                    <a:pt x="24" y="168"/>
                  </a:lnTo>
                  <a:lnTo>
                    <a:pt x="24" y="138"/>
                  </a:lnTo>
                  <a:lnTo>
                    <a:pt x="30" y="114"/>
                  </a:lnTo>
                  <a:lnTo>
                    <a:pt x="30" y="84"/>
                  </a:lnTo>
                  <a:lnTo>
                    <a:pt x="36" y="66"/>
                  </a:lnTo>
                  <a:lnTo>
                    <a:pt x="36" y="48"/>
                  </a:lnTo>
                  <a:lnTo>
                    <a:pt x="42" y="30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60" y="30"/>
                  </a:lnTo>
                  <a:lnTo>
                    <a:pt x="66" y="48"/>
                  </a:lnTo>
                  <a:lnTo>
                    <a:pt x="66" y="66"/>
                  </a:lnTo>
                  <a:lnTo>
                    <a:pt x="72" y="90"/>
                  </a:lnTo>
                  <a:lnTo>
                    <a:pt x="72" y="114"/>
                  </a:lnTo>
                  <a:lnTo>
                    <a:pt x="78" y="144"/>
                  </a:lnTo>
                  <a:lnTo>
                    <a:pt x="78" y="210"/>
                  </a:lnTo>
                  <a:lnTo>
                    <a:pt x="84" y="246"/>
                  </a:lnTo>
                  <a:lnTo>
                    <a:pt x="84" y="282"/>
                  </a:lnTo>
                  <a:lnTo>
                    <a:pt x="90" y="324"/>
                  </a:lnTo>
                  <a:lnTo>
                    <a:pt x="90" y="372"/>
                  </a:lnTo>
                  <a:lnTo>
                    <a:pt x="96" y="414"/>
                  </a:lnTo>
                  <a:lnTo>
                    <a:pt x="96" y="462"/>
                  </a:lnTo>
                  <a:lnTo>
                    <a:pt x="102" y="510"/>
                  </a:lnTo>
                  <a:lnTo>
                    <a:pt x="102" y="618"/>
                  </a:lnTo>
                  <a:lnTo>
                    <a:pt x="108" y="672"/>
                  </a:lnTo>
                  <a:lnTo>
                    <a:pt x="108" y="726"/>
                  </a:lnTo>
                  <a:lnTo>
                    <a:pt x="114" y="780"/>
                  </a:lnTo>
                  <a:lnTo>
                    <a:pt x="114" y="840"/>
                  </a:lnTo>
                  <a:lnTo>
                    <a:pt x="120" y="894"/>
                  </a:lnTo>
                  <a:lnTo>
                    <a:pt x="120" y="1008"/>
                  </a:lnTo>
                  <a:lnTo>
                    <a:pt x="126" y="1068"/>
                  </a:lnTo>
                  <a:lnTo>
                    <a:pt x="126" y="1128"/>
                  </a:lnTo>
                  <a:lnTo>
                    <a:pt x="132" y="1182"/>
                  </a:lnTo>
                  <a:lnTo>
                    <a:pt x="132" y="1242"/>
                  </a:lnTo>
                  <a:lnTo>
                    <a:pt x="138" y="1296"/>
                  </a:lnTo>
                  <a:lnTo>
                    <a:pt x="138" y="1404"/>
                  </a:lnTo>
                  <a:lnTo>
                    <a:pt x="144" y="1458"/>
                  </a:lnTo>
                  <a:lnTo>
                    <a:pt x="144" y="1512"/>
                  </a:lnTo>
                  <a:lnTo>
                    <a:pt x="150" y="1560"/>
                  </a:lnTo>
                  <a:lnTo>
                    <a:pt x="150" y="1608"/>
                  </a:lnTo>
                  <a:lnTo>
                    <a:pt x="156" y="1656"/>
                  </a:lnTo>
                  <a:lnTo>
                    <a:pt x="156" y="1704"/>
                  </a:lnTo>
                  <a:lnTo>
                    <a:pt x="162" y="1746"/>
                  </a:lnTo>
                  <a:lnTo>
                    <a:pt x="162" y="1824"/>
                  </a:lnTo>
                  <a:lnTo>
                    <a:pt x="168" y="1854"/>
                  </a:lnTo>
                  <a:lnTo>
                    <a:pt x="168" y="1890"/>
                  </a:lnTo>
                  <a:lnTo>
                    <a:pt x="174" y="1920"/>
                  </a:lnTo>
                  <a:lnTo>
                    <a:pt x="174" y="1944"/>
                  </a:lnTo>
                  <a:lnTo>
                    <a:pt x="180" y="1968"/>
                  </a:lnTo>
                  <a:lnTo>
                    <a:pt x="180" y="2010"/>
                  </a:lnTo>
                  <a:lnTo>
                    <a:pt x="186" y="2022"/>
                  </a:lnTo>
                  <a:lnTo>
                    <a:pt x="186" y="2034"/>
                  </a:lnTo>
                  <a:lnTo>
                    <a:pt x="192" y="2040"/>
                  </a:lnTo>
                  <a:lnTo>
                    <a:pt x="192" y="2046"/>
                  </a:lnTo>
                  <a:lnTo>
                    <a:pt x="198" y="2052"/>
                  </a:lnTo>
                  <a:lnTo>
                    <a:pt x="198" y="2040"/>
                  </a:lnTo>
                  <a:lnTo>
                    <a:pt x="204" y="2034"/>
                  </a:lnTo>
                  <a:lnTo>
                    <a:pt x="204" y="2022"/>
                  </a:lnTo>
                  <a:lnTo>
                    <a:pt x="210" y="2010"/>
                  </a:lnTo>
                  <a:lnTo>
                    <a:pt x="210" y="1992"/>
                  </a:lnTo>
                  <a:lnTo>
                    <a:pt x="216" y="1968"/>
                  </a:lnTo>
                  <a:lnTo>
                    <a:pt x="216" y="1944"/>
                  </a:lnTo>
                  <a:lnTo>
                    <a:pt x="222" y="1920"/>
                  </a:lnTo>
                  <a:lnTo>
                    <a:pt x="222" y="1854"/>
                  </a:lnTo>
                  <a:lnTo>
                    <a:pt x="228" y="1824"/>
                  </a:lnTo>
                  <a:lnTo>
                    <a:pt x="228" y="1782"/>
                  </a:lnTo>
                  <a:lnTo>
                    <a:pt x="234" y="1746"/>
                  </a:lnTo>
                  <a:lnTo>
                    <a:pt x="234" y="1704"/>
                  </a:lnTo>
                  <a:lnTo>
                    <a:pt x="240" y="1656"/>
                  </a:lnTo>
                  <a:lnTo>
                    <a:pt x="240" y="1560"/>
                  </a:lnTo>
                  <a:lnTo>
                    <a:pt x="246" y="1512"/>
                  </a:lnTo>
                  <a:lnTo>
                    <a:pt x="246" y="1458"/>
                  </a:lnTo>
                  <a:lnTo>
                    <a:pt x="252" y="1404"/>
                  </a:lnTo>
                  <a:lnTo>
                    <a:pt x="252" y="1350"/>
                  </a:lnTo>
                  <a:lnTo>
                    <a:pt x="258" y="1296"/>
                  </a:lnTo>
                  <a:lnTo>
                    <a:pt x="258" y="1242"/>
                  </a:lnTo>
                  <a:lnTo>
                    <a:pt x="264" y="1182"/>
                  </a:lnTo>
                  <a:lnTo>
                    <a:pt x="264" y="1068"/>
                  </a:lnTo>
                  <a:lnTo>
                    <a:pt x="270" y="1008"/>
                  </a:lnTo>
                  <a:lnTo>
                    <a:pt x="270" y="954"/>
                  </a:lnTo>
                  <a:lnTo>
                    <a:pt x="276" y="894"/>
                  </a:lnTo>
                  <a:lnTo>
                    <a:pt x="276" y="840"/>
                  </a:lnTo>
                  <a:lnTo>
                    <a:pt x="282" y="780"/>
                  </a:lnTo>
                  <a:lnTo>
                    <a:pt x="282" y="672"/>
                  </a:lnTo>
                  <a:lnTo>
                    <a:pt x="288" y="618"/>
                  </a:lnTo>
                  <a:lnTo>
                    <a:pt x="288" y="564"/>
                  </a:lnTo>
                  <a:lnTo>
                    <a:pt x="294" y="510"/>
                  </a:lnTo>
                  <a:lnTo>
                    <a:pt x="294" y="462"/>
                  </a:lnTo>
                  <a:lnTo>
                    <a:pt x="300" y="414"/>
                  </a:lnTo>
                  <a:lnTo>
                    <a:pt x="300" y="324"/>
                  </a:lnTo>
                  <a:lnTo>
                    <a:pt x="306" y="282"/>
                  </a:lnTo>
                  <a:lnTo>
                    <a:pt x="306" y="246"/>
                  </a:lnTo>
                  <a:lnTo>
                    <a:pt x="312" y="210"/>
                  </a:lnTo>
                  <a:lnTo>
                    <a:pt x="312" y="174"/>
                  </a:lnTo>
                  <a:lnTo>
                    <a:pt x="318" y="144"/>
                  </a:lnTo>
                  <a:lnTo>
                    <a:pt x="318" y="114"/>
                  </a:lnTo>
                  <a:lnTo>
                    <a:pt x="324" y="90"/>
                  </a:lnTo>
                  <a:lnTo>
                    <a:pt x="324" y="48"/>
                  </a:lnTo>
                  <a:lnTo>
                    <a:pt x="330" y="30"/>
                  </a:lnTo>
                  <a:lnTo>
                    <a:pt x="330" y="18"/>
                  </a:lnTo>
                  <a:lnTo>
                    <a:pt x="342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6"/>
                  </a:lnTo>
                  <a:lnTo>
                    <a:pt x="348" y="18"/>
                  </a:lnTo>
                  <a:lnTo>
                    <a:pt x="354" y="30"/>
                  </a:lnTo>
                  <a:lnTo>
                    <a:pt x="354" y="48"/>
                  </a:lnTo>
                  <a:lnTo>
                    <a:pt x="360" y="66"/>
                  </a:lnTo>
                  <a:lnTo>
                    <a:pt x="360" y="114"/>
                  </a:lnTo>
                  <a:lnTo>
                    <a:pt x="366" y="138"/>
                  </a:lnTo>
                  <a:lnTo>
                    <a:pt x="366" y="168"/>
                  </a:lnTo>
                  <a:lnTo>
                    <a:pt x="372" y="204"/>
                  </a:lnTo>
                  <a:lnTo>
                    <a:pt x="372" y="240"/>
                  </a:lnTo>
                  <a:lnTo>
                    <a:pt x="378" y="282"/>
                  </a:lnTo>
                  <a:lnTo>
                    <a:pt x="378" y="318"/>
                  </a:lnTo>
                  <a:lnTo>
                    <a:pt x="384" y="366"/>
                  </a:lnTo>
                  <a:lnTo>
                    <a:pt x="384" y="456"/>
                  </a:lnTo>
                  <a:lnTo>
                    <a:pt x="390" y="504"/>
                  </a:lnTo>
                  <a:lnTo>
                    <a:pt x="390" y="558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89"/>
            <p:cNvSpPr>
              <a:spLocks/>
            </p:cNvSpPr>
            <p:nvPr/>
          </p:nvSpPr>
          <p:spPr bwMode="auto">
            <a:xfrm>
              <a:off x="2933700" y="763588"/>
              <a:ext cx="628650" cy="3248025"/>
            </a:xfrm>
            <a:custGeom>
              <a:avLst/>
              <a:gdLst>
                <a:gd name="T0" fmla="*/ 6 w 396"/>
                <a:gd name="T1" fmla="*/ 666 h 2046"/>
                <a:gd name="T2" fmla="*/ 18 w 396"/>
                <a:gd name="T3" fmla="*/ 888 h 2046"/>
                <a:gd name="T4" fmla="*/ 24 w 396"/>
                <a:gd name="T5" fmla="*/ 1062 h 2046"/>
                <a:gd name="T6" fmla="*/ 36 w 396"/>
                <a:gd name="T7" fmla="*/ 1290 h 2046"/>
                <a:gd name="T8" fmla="*/ 42 w 396"/>
                <a:gd name="T9" fmla="*/ 1452 h 2046"/>
                <a:gd name="T10" fmla="*/ 54 w 396"/>
                <a:gd name="T11" fmla="*/ 1608 h 2046"/>
                <a:gd name="T12" fmla="*/ 60 w 396"/>
                <a:gd name="T13" fmla="*/ 1782 h 2046"/>
                <a:gd name="T14" fmla="*/ 72 w 396"/>
                <a:gd name="T15" fmla="*/ 1884 h 2046"/>
                <a:gd name="T16" fmla="*/ 78 w 396"/>
                <a:gd name="T17" fmla="*/ 1986 h 2046"/>
                <a:gd name="T18" fmla="*/ 90 w 396"/>
                <a:gd name="T19" fmla="*/ 2034 h 2046"/>
                <a:gd name="T20" fmla="*/ 102 w 396"/>
                <a:gd name="T21" fmla="*/ 2046 h 2046"/>
                <a:gd name="T22" fmla="*/ 108 w 396"/>
                <a:gd name="T23" fmla="*/ 2010 h 2046"/>
                <a:gd name="T24" fmla="*/ 120 w 396"/>
                <a:gd name="T25" fmla="*/ 1920 h 2046"/>
                <a:gd name="T26" fmla="*/ 126 w 396"/>
                <a:gd name="T27" fmla="*/ 1824 h 2046"/>
                <a:gd name="T28" fmla="*/ 138 w 396"/>
                <a:gd name="T29" fmla="*/ 1662 h 2046"/>
                <a:gd name="T30" fmla="*/ 144 w 396"/>
                <a:gd name="T31" fmla="*/ 1518 h 2046"/>
                <a:gd name="T32" fmla="*/ 156 w 396"/>
                <a:gd name="T33" fmla="*/ 1302 h 2046"/>
                <a:gd name="T34" fmla="*/ 162 w 396"/>
                <a:gd name="T35" fmla="*/ 1134 h 2046"/>
                <a:gd name="T36" fmla="*/ 174 w 396"/>
                <a:gd name="T37" fmla="*/ 960 h 2046"/>
                <a:gd name="T38" fmla="*/ 180 w 396"/>
                <a:gd name="T39" fmla="*/ 732 h 2046"/>
                <a:gd name="T40" fmla="*/ 192 w 396"/>
                <a:gd name="T41" fmla="*/ 570 h 2046"/>
                <a:gd name="T42" fmla="*/ 198 w 396"/>
                <a:gd name="T43" fmla="*/ 372 h 2046"/>
                <a:gd name="T44" fmla="*/ 210 w 396"/>
                <a:gd name="T45" fmla="*/ 252 h 2046"/>
                <a:gd name="T46" fmla="*/ 216 w 396"/>
                <a:gd name="T47" fmla="*/ 120 h 2046"/>
                <a:gd name="T48" fmla="*/ 228 w 396"/>
                <a:gd name="T49" fmla="*/ 48 h 2046"/>
                <a:gd name="T50" fmla="*/ 234 w 396"/>
                <a:gd name="T51" fmla="*/ 0 h 2046"/>
                <a:gd name="T52" fmla="*/ 252 w 396"/>
                <a:gd name="T53" fmla="*/ 18 h 2046"/>
                <a:gd name="T54" fmla="*/ 258 w 396"/>
                <a:gd name="T55" fmla="*/ 84 h 2046"/>
                <a:gd name="T56" fmla="*/ 270 w 396"/>
                <a:gd name="T57" fmla="*/ 168 h 2046"/>
                <a:gd name="T58" fmla="*/ 276 w 396"/>
                <a:gd name="T59" fmla="*/ 318 h 2046"/>
                <a:gd name="T60" fmla="*/ 288 w 396"/>
                <a:gd name="T61" fmla="*/ 450 h 2046"/>
                <a:gd name="T62" fmla="*/ 294 w 396"/>
                <a:gd name="T63" fmla="*/ 660 h 2046"/>
                <a:gd name="T64" fmla="*/ 306 w 396"/>
                <a:gd name="T65" fmla="*/ 822 h 2046"/>
                <a:gd name="T66" fmla="*/ 312 w 396"/>
                <a:gd name="T67" fmla="*/ 1056 h 2046"/>
                <a:gd name="T68" fmla="*/ 324 w 396"/>
                <a:gd name="T69" fmla="*/ 1230 h 2046"/>
                <a:gd name="T70" fmla="*/ 330 w 396"/>
                <a:gd name="T71" fmla="*/ 1446 h 2046"/>
                <a:gd name="T72" fmla="*/ 342 w 396"/>
                <a:gd name="T73" fmla="*/ 1602 h 2046"/>
                <a:gd name="T74" fmla="*/ 348 w 396"/>
                <a:gd name="T75" fmla="*/ 1734 h 2046"/>
                <a:gd name="T76" fmla="*/ 360 w 396"/>
                <a:gd name="T77" fmla="*/ 1884 h 2046"/>
                <a:gd name="T78" fmla="*/ 366 w 396"/>
                <a:gd name="T79" fmla="*/ 1962 h 2046"/>
                <a:gd name="T80" fmla="*/ 378 w 396"/>
                <a:gd name="T81" fmla="*/ 2034 h 2046"/>
                <a:gd name="T82" fmla="*/ 390 w 396"/>
                <a:gd name="T83" fmla="*/ 204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558"/>
                  </a:moveTo>
                  <a:lnTo>
                    <a:pt x="6" y="612"/>
                  </a:lnTo>
                  <a:lnTo>
                    <a:pt x="6" y="666"/>
                  </a:lnTo>
                  <a:lnTo>
                    <a:pt x="12" y="720"/>
                  </a:lnTo>
                  <a:lnTo>
                    <a:pt x="12" y="828"/>
                  </a:lnTo>
                  <a:lnTo>
                    <a:pt x="18" y="888"/>
                  </a:lnTo>
                  <a:lnTo>
                    <a:pt x="18" y="948"/>
                  </a:lnTo>
                  <a:lnTo>
                    <a:pt x="24" y="1002"/>
                  </a:lnTo>
                  <a:lnTo>
                    <a:pt x="24" y="1062"/>
                  </a:lnTo>
                  <a:lnTo>
                    <a:pt x="30" y="1122"/>
                  </a:lnTo>
                  <a:lnTo>
                    <a:pt x="30" y="1236"/>
                  </a:lnTo>
                  <a:lnTo>
                    <a:pt x="36" y="1290"/>
                  </a:lnTo>
                  <a:lnTo>
                    <a:pt x="36" y="1344"/>
                  </a:lnTo>
                  <a:lnTo>
                    <a:pt x="42" y="1398"/>
                  </a:lnTo>
                  <a:lnTo>
                    <a:pt x="42" y="1452"/>
                  </a:lnTo>
                  <a:lnTo>
                    <a:pt x="48" y="1506"/>
                  </a:lnTo>
                  <a:lnTo>
                    <a:pt x="48" y="1554"/>
                  </a:lnTo>
                  <a:lnTo>
                    <a:pt x="54" y="1608"/>
                  </a:lnTo>
                  <a:lnTo>
                    <a:pt x="54" y="1698"/>
                  </a:lnTo>
                  <a:lnTo>
                    <a:pt x="60" y="1740"/>
                  </a:lnTo>
                  <a:lnTo>
                    <a:pt x="60" y="1782"/>
                  </a:lnTo>
                  <a:lnTo>
                    <a:pt x="66" y="1818"/>
                  </a:lnTo>
                  <a:lnTo>
                    <a:pt x="66" y="1854"/>
                  </a:lnTo>
                  <a:lnTo>
                    <a:pt x="72" y="1884"/>
                  </a:lnTo>
                  <a:lnTo>
                    <a:pt x="72" y="1944"/>
                  </a:lnTo>
                  <a:lnTo>
                    <a:pt x="78" y="1968"/>
                  </a:lnTo>
                  <a:lnTo>
                    <a:pt x="78" y="1986"/>
                  </a:lnTo>
                  <a:lnTo>
                    <a:pt x="84" y="2004"/>
                  </a:lnTo>
                  <a:lnTo>
                    <a:pt x="84" y="2022"/>
                  </a:lnTo>
                  <a:lnTo>
                    <a:pt x="90" y="2034"/>
                  </a:lnTo>
                  <a:lnTo>
                    <a:pt x="90" y="2046"/>
                  </a:lnTo>
                  <a:lnTo>
                    <a:pt x="96" y="2046"/>
                  </a:lnTo>
                  <a:lnTo>
                    <a:pt x="102" y="2046"/>
                  </a:lnTo>
                  <a:lnTo>
                    <a:pt x="102" y="2034"/>
                  </a:lnTo>
                  <a:lnTo>
                    <a:pt x="108" y="2022"/>
                  </a:lnTo>
                  <a:lnTo>
                    <a:pt x="108" y="2010"/>
                  </a:lnTo>
                  <a:lnTo>
                    <a:pt x="114" y="1992"/>
                  </a:lnTo>
                  <a:lnTo>
                    <a:pt x="114" y="1950"/>
                  </a:lnTo>
                  <a:lnTo>
                    <a:pt x="120" y="1920"/>
                  </a:lnTo>
                  <a:lnTo>
                    <a:pt x="120" y="1890"/>
                  </a:lnTo>
                  <a:lnTo>
                    <a:pt x="126" y="1860"/>
                  </a:lnTo>
                  <a:lnTo>
                    <a:pt x="126" y="1824"/>
                  </a:lnTo>
                  <a:lnTo>
                    <a:pt x="132" y="1788"/>
                  </a:lnTo>
                  <a:lnTo>
                    <a:pt x="132" y="1704"/>
                  </a:lnTo>
                  <a:lnTo>
                    <a:pt x="138" y="1662"/>
                  </a:lnTo>
                  <a:lnTo>
                    <a:pt x="138" y="1614"/>
                  </a:lnTo>
                  <a:lnTo>
                    <a:pt x="144" y="1566"/>
                  </a:lnTo>
                  <a:lnTo>
                    <a:pt x="144" y="1518"/>
                  </a:lnTo>
                  <a:lnTo>
                    <a:pt x="150" y="1464"/>
                  </a:lnTo>
                  <a:lnTo>
                    <a:pt x="150" y="1356"/>
                  </a:lnTo>
                  <a:lnTo>
                    <a:pt x="156" y="1302"/>
                  </a:lnTo>
                  <a:lnTo>
                    <a:pt x="156" y="1248"/>
                  </a:lnTo>
                  <a:lnTo>
                    <a:pt x="162" y="1188"/>
                  </a:lnTo>
                  <a:lnTo>
                    <a:pt x="162" y="1134"/>
                  </a:lnTo>
                  <a:lnTo>
                    <a:pt x="168" y="1074"/>
                  </a:lnTo>
                  <a:lnTo>
                    <a:pt x="168" y="1014"/>
                  </a:lnTo>
                  <a:lnTo>
                    <a:pt x="174" y="960"/>
                  </a:lnTo>
                  <a:lnTo>
                    <a:pt x="174" y="846"/>
                  </a:lnTo>
                  <a:lnTo>
                    <a:pt x="180" y="786"/>
                  </a:lnTo>
                  <a:lnTo>
                    <a:pt x="180" y="732"/>
                  </a:lnTo>
                  <a:lnTo>
                    <a:pt x="186" y="678"/>
                  </a:lnTo>
                  <a:lnTo>
                    <a:pt x="186" y="624"/>
                  </a:lnTo>
                  <a:lnTo>
                    <a:pt x="192" y="570"/>
                  </a:lnTo>
                  <a:lnTo>
                    <a:pt x="192" y="468"/>
                  </a:lnTo>
                  <a:lnTo>
                    <a:pt x="198" y="420"/>
                  </a:lnTo>
                  <a:lnTo>
                    <a:pt x="198" y="372"/>
                  </a:lnTo>
                  <a:lnTo>
                    <a:pt x="204" y="330"/>
                  </a:lnTo>
                  <a:lnTo>
                    <a:pt x="204" y="288"/>
                  </a:lnTo>
                  <a:lnTo>
                    <a:pt x="210" y="252"/>
                  </a:lnTo>
                  <a:lnTo>
                    <a:pt x="210" y="180"/>
                  </a:lnTo>
                  <a:lnTo>
                    <a:pt x="216" y="144"/>
                  </a:lnTo>
                  <a:lnTo>
                    <a:pt x="216" y="120"/>
                  </a:lnTo>
                  <a:lnTo>
                    <a:pt x="222" y="90"/>
                  </a:lnTo>
                  <a:lnTo>
                    <a:pt x="222" y="72"/>
                  </a:lnTo>
                  <a:lnTo>
                    <a:pt x="228" y="48"/>
                  </a:lnTo>
                  <a:lnTo>
                    <a:pt x="228" y="30"/>
                  </a:lnTo>
                  <a:lnTo>
                    <a:pt x="234" y="18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6"/>
                  </a:lnTo>
                  <a:lnTo>
                    <a:pt x="252" y="18"/>
                  </a:lnTo>
                  <a:lnTo>
                    <a:pt x="252" y="42"/>
                  </a:lnTo>
                  <a:lnTo>
                    <a:pt x="258" y="60"/>
                  </a:lnTo>
                  <a:lnTo>
                    <a:pt x="258" y="84"/>
                  </a:lnTo>
                  <a:lnTo>
                    <a:pt x="264" y="108"/>
                  </a:lnTo>
                  <a:lnTo>
                    <a:pt x="264" y="138"/>
                  </a:lnTo>
                  <a:lnTo>
                    <a:pt x="270" y="168"/>
                  </a:lnTo>
                  <a:lnTo>
                    <a:pt x="270" y="234"/>
                  </a:lnTo>
                  <a:lnTo>
                    <a:pt x="276" y="276"/>
                  </a:lnTo>
                  <a:lnTo>
                    <a:pt x="276" y="318"/>
                  </a:lnTo>
                  <a:lnTo>
                    <a:pt x="282" y="360"/>
                  </a:lnTo>
                  <a:lnTo>
                    <a:pt x="282" y="402"/>
                  </a:lnTo>
                  <a:lnTo>
                    <a:pt x="288" y="450"/>
                  </a:lnTo>
                  <a:lnTo>
                    <a:pt x="288" y="498"/>
                  </a:lnTo>
                  <a:lnTo>
                    <a:pt x="294" y="552"/>
                  </a:lnTo>
                  <a:lnTo>
                    <a:pt x="294" y="660"/>
                  </a:lnTo>
                  <a:lnTo>
                    <a:pt x="300" y="714"/>
                  </a:lnTo>
                  <a:lnTo>
                    <a:pt x="300" y="768"/>
                  </a:lnTo>
                  <a:lnTo>
                    <a:pt x="306" y="822"/>
                  </a:lnTo>
                  <a:lnTo>
                    <a:pt x="306" y="882"/>
                  </a:lnTo>
                  <a:lnTo>
                    <a:pt x="312" y="942"/>
                  </a:lnTo>
                  <a:lnTo>
                    <a:pt x="312" y="1056"/>
                  </a:lnTo>
                  <a:lnTo>
                    <a:pt x="318" y="1116"/>
                  </a:lnTo>
                  <a:lnTo>
                    <a:pt x="318" y="1170"/>
                  </a:lnTo>
                  <a:lnTo>
                    <a:pt x="324" y="1230"/>
                  </a:lnTo>
                  <a:lnTo>
                    <a:pt x="324" y="1284"/>
                  </a:lnTo>
                  <a:lnTo>
                    <a:pt x="330" y="1338"/>
                  </a:lnTo>
                  <a:lnTo>
                    <a:pt x="330" y="1446"/>
                  </a:lnTo>
                  <a:lnTo>
                    <a:pt x="336" y="1500"/>
                  </a:lnTo>
                  <a:lnTo>
                    <a:pt x="336" y="1548"/>
                  </a:lnTo>
                  <a:lnTo>
                    <a:pt x="342" y="1602"/>
                  </a:lnTo>
                  <a:lnTo>
                    <a:pt x="342" y="1644"/>
                  </a:lnTo>
                  <a:lnTo>
                    <a:pt x="348" y="1692"/>
                  </a:lnTo>
                  <a:lnTo>
                    <a:pt x="348" y="1734"/>
                  </a:lnTo>
                  <a:lnTo>
                    <a:pt x="354" y="1776"/>
                  </a:lnTo>
                  <a:lnTo>
                    <a:pt x="354" y="1848"/>
                  </a:lnTo>
                  <a:lnTo>
                    <a:pt x="360" y="1884"/>
                  </a:lnTo>
                  <a:lnTo>
                    <a:pt x="360" y="1914"/>
                  </a:lnTo>
                  <a:lnTo>
                    <a:pt x="366" y="1938"/>
                  </a:lnTo>
                  <a:lnTo>
                    <a:pt x="366" y="1962"/>
                  </a:lnTo>
                  <a:lnTo>
                    <a:pt x="372" y="1986"/>
                  </a:lnTo>
                  <a:lnTo>
                    <a:pt x="372" y="2022"/>
                  </a:lnTo>
                  <a:lnTo>
                    <a:pt x="378" y="2034"/>
                  </a:lnTo>
                  <a:lnTo>
                    <a:pt x="378" y="2040"/>
                  </a:lnTo>
                  <a:lnTo>
                    <a:pt x="384" y="2046"/>
                  </a:lnTo>
                  <a:lnTo>
                    <a:pt x="390" y="2046"/>
                  </a:lnTo>
                  <a:lnTo>
                    <a:pt x="396" y="2034"/>
                  </a:lnTo>
                  <a:lnTo>
                    <a:pt x="396" y="2010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90"/>
            <p:cNvSpPr>
              <a:spLocks/>
            </p:cNvSpPr>
            <p:nvPr/>
          </p:nvSpPr>
          <p:spPr bwMode="auto">
            <a:xfrm>
              <a:off x="3562350" y="763588"/>
              <a:ext cx="619125" cy="3248025"/>
            </a:xfrm>
            <a:custGeom>
              <a:avLst/>
              <a:gdLst>
                <a:gd name="T0" fmla="*/ 6 w 390"/>
                <a:gd name="T1" fmla="*/ 1974 h 2046"/>
                <a:gd name="T2" fmla="*/ 18 w 390"/>
                <a:gd name="T3" fmla="*/ 1896 h 2046"/>
                <a:gd name="T4" fmla="*/ 24 w 390"/>
                <a:gd name="T5" fmla="*/ 1752 h 2046"/>
                <a:gd name="T6" fmla="*/ 36 w 390"/>
                <a:gd name="T7" fmla="*/ 1620 h 2046"/>
                <a:gd name="T8" fmla="*/ 42 w 390"/>
                <a:gd name="T9" fmla="*/ 1416 h 2046"/>
                <a:gd name="T10" fmla="*/ 54 w 390"/>
                <a:gd name="T11" fmla="*/ 1254 h 2046"/>
                <a:gd name="T12" fmla="*/ 60 w 390"/>
                <a:gd name="T13" fmla="*/ 1026 h 2046"/>
                <a:gd name="T14" fmla="*/ 72 w 390"/>
                <a:gd name="T15" fmla="*/ 852 h 2046"/>
                <a:gd name="T16" fmla="*/ 78 w 390"/>
                <a:gd name="T17" fmla="*/ 630 h 2046"/>
                <a:gd name="T18" fmla="*/ 90 w 390"/>
                <a:gd name="T19" fmla="*/ 474 h 2046"/>
                <a:gd name="T20" fmla="*/ 96 w 390"/>
                <a:gd name="T21" fmla="*/ 294 h 2046"/>
                <a:gd name="T22" fmla="*/ 108 w 390"/>
                <a:gd name="T23" fmla="*/ 180 h 2046"/>
                <a:gd name="T24" fmla="*/ 114 w 390"/>
                <a:gd name="T25" fmla="*/ 96 h 2046"/>
                <a:gd name="T26" fmla="*/ 126 w 390"/>
                <a:gd name="T27" fmla="*/ 18 h 2046"/>
                <a:gd name="T28" fmla="*/ 138 w 390"/>
                <a:gd name="T29" fmla="*/ 6 h 2046"/>
                <a:gd name="T30" fmla="*/ 150 w 390"/>
                <a:gd name="T31" fmla="*/ 42 h 2046"/>
                <a:gd name="T32" fmla="*/ 156 w 390"/>
                <a:gd name="T33" fmla="*/ 132 h 2046"/>
                <a:gd name="T34" fmla="*/ 168 w 390"/>
                <a:gd name="T35" fmla="*/ 234 h 2046"/>
                <a:gd name="T36" fmla="*/ 174 w 390"/>
                <a:gd name="T37" fmla="*/ 354 h 2046"/>
                <a:gd name="T38" fmla="*/ 186 w 390"/>
                <a:gd name="T39" fmla="*/ 546 h 2046"/>
                <a:gd name="T40" fmla="*/ 192 w 390"/>
                <a:gd name="T41" fmla="*/ 708 h 2046"/>
                <a:gd name="T42" fmla="*/ 204 w 390"/>
                <a:gd name="T43" fmla="*/ 930 h 2046"/>
                <a:gd name="T44" fmla="*/ 210 w 390"/>
                <a:gd name="T45" fmla="*/ 1104 h 2046"/>
                <a:gd name="T46" fmla="*/ 222 w 390"/>
                <a:gd name="T47" fmla="*/ 1332 h 2046"/>
                <a:gd name="T48" fmla="*/ 228 w 390"/>
                <a:gd name="T49" fmla="*/ 1494 h 2046"/>
                <a:gd name="T50" fmla="*/ 240 w 390"/>
                <a:gd name="T51" fmla="*/ 1644 h 2046"/>
                <a:gd name="T52" fmla="*/ 246 w 390"/>
                <a:gd name="T53" fmla="*/ 1812 h 2046"/>
                <a:gd name="T54" fmla="*/ 258 w 390"/>
                <a:gd name="T55" fmla="*/ 1908 h 2046"/>
                <a:gd name="T56" fmla="*/ 264 w 390"/>
                <a:gd name="T57" fmla="*/ 2004 h 2046"/>
                <a:gd name="T58" fmla="*/ 282 w 390"/>
                <a:gd name="T59" fmla="*/ 2046 h 2046"/>
                <a:gd name="T60" fmla="*/ 288 w 390"/>
                <a:gd name="T61" fmla="*/ 2040 h 2046"/>
                <a:gd name="T62" fmla="*/ 294 w 390"/>
                <a:gd name="T63" fmla="*/ 1998 h 2046"/>
                <a:gd name="T64" fmla="*/ 306 w 390"/>
                <a:gd name="T65" fmla="*/ 1902 h 2046"/>
                <a:gd name="T66" fmla="*/ 312 w 390"/>
                <a:gd name="T67" fmla="*/ 1794 h 2046"/>
                <a:gd name="T68" fmla="*/ 324 w 390"/>
                <a:gd name="T69" fmla="*/ 1626 h 2046"/>
                <a:gd name="T70" fmla="*/ 330 w 390"/>
                <a:gd name="T71" fmla="*/ 1476 h 2046"/>
                <a:gd name="T72" fmla="*/ 342 w 390"/>
                <a:gd name="T73" fmla="*/ 1260 h 2046"/>
                <a:gd name="T74" fmla="*/ 348 w 390"/>
                <a:gd name="T75" fmla="*/ 1086 h 2046"/>
                <a:gd name="T76" fmla="*/ 360 w 390"/>
                <a:gd name="T77" fmla="*/ 912 h 2046"/>
                <a:gd name="T78" fmla="*/ 366 w 390"/>
                <a:gd name="T79" fmla="*/ 690 h 2046"/>
                <a:gd name="T80" fmla="*/ 378 w 390"/>
                <a:gd name="T81" fmla="*/ 528 h 2046"/>
                <a:gd name="T82" fmla="*/ 384 w 390"/>
                <a:gd name="T83" fmla="*/ 34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2010"/>
                  </a:moveTo>
                  <a:lnTo>
                    <a:pt x="6" y="1992"/>
                  </a:lnTo>
                  <a:lnTo>
                    <a:pt x="6" y="1974"/>
                  </a:lnTo>
                  <a:lnTo>
                    <a:pt x="12" y="1950"/>
                  </a:lnTo>
                  <a:lnTo>
                    <a:pt x="12" y="1926"/>
                  </a:lnTo>
                  <a:lnTo>
                    <a:pt x="18" y="1896"/>
                  </a:lnTo>
                  <a:lnTo>
                    <a:pt x="18" y="1830"/>
                  </a:lnTo>
                  <a:lnTo>
                    <a:pt x="24" y="1794"/>
                  </a:lnTo>
                  <a:lnTo>
                    <a:pt x="24" y="1752"/>
                  </a:lnTo>
                  <a:lnTo>
                    <a:pt x="30" y="1710"/>
                  </a:lnTo>
                  <a:lnTo>
                    <a:pt x="30" y="1668"/>
                  </a:lnTo>
                  <a:lnTo>
                    <a:pt x="36" y="1620"/>
                  </a:lnTo>
                  <a:lnTo>
                    <a:pt x="36" y="1524"/>
                  </a:lnTo>
                  <a:lnTo>
                    <a:pt x="42" y="1470"/>
                  </a:lnTo>
                  <a:lnTo>
                    <a:pt x="42" y="1416"/>
                  </a:lnTo>
                  <a:lnTo>
                    <a:pt x="48" y="1362"/>
                  </a:lnTo>
                  <a:lnTo>
                    <a:pt x="48" y="1308"/>
                  </a:lnTo>
                  <a:lnTo>
                    <a:pt x="54" y="1254"/>
                  </a:lnTo>
                  <a:lnTo>
                    <a:pt x="54" y="1194"/>
                  </a:lnTo>
                  <a:lnTo>
                    <a:pt x="60" y="1140"/>
                  </a:lnTo>
                  <a:lnTo>
                    <a:pt x="60" y="1026"/>
                  </a:lnTo>
                  <a:lnTo>
                    <a:pt x="66" y="966"/>
                  </a:lnTo>
                  <a:lnTo>
                    <a:pt x="66" y="906"/>
                  </a:lnTo>
                  <a:lnTo>
                    <a:pt x="72" y="852"/>
                  </a:lnTo>
                  <a:lnTo>
                    <a:pt x="72" y="792"/>
                  </a:lnTo>
                  <a:lnTo>
                    <a:pt x="78" y="738"/>
                  </a:lnTo>
                  <a:lnTo>
                    <a:pt x="78" y="630"/>
                  </a:lnTo>
                  <a:lnTo>
                    <a:pt x="84" y="576"/>
                  </a:lnTo>
                  <a:lnTo>
                    <a:pt x="84" y="522"/>
                  </a:lnTo>
                  <a:lnTo>
                    <a:pt x="90" y="474"/>
                  </a:lnTo>
                  <a:lnTo>
                    <a:pt x="90" y="426"/>
                  </a:lnTo>
                  <a:lnTo>
                    <a:pt x="96" y="378"/>
                  </a:lnTo>
                  <a:lnTo>
                    <a:pt x="96" y="294"/>
                  </a:lnTo>
                  <a:lnTo>
                    <a:pt x="102" y="252"/>
                  </a:lnTo>
                  <a:lnTo>
                    <a:pt x="102" y="216"/>
                  </a:lnTo>
                  <a:lnTo>
                    <a:pt x="108" y="180"/>
                  </a:lnTo>
                  <a:lnTo>
                    <a:pt x="108" y="150"/>
                  </a:lnTo>
                  <a:lnTo>
                    <a:pt x="114" y="120"/>
                  </a:lnTo>
                  <a:lnTo>
                    <a:pt x="114" y="96"/>
                  </a:lnTo>
                  <a:lnTo>
                    <a:pt x="120" y="72"/>
                  </a:lnTo>
                  <a:lnTo>
                    <a:pt x="120" y="36"/>
                  </a:lnTo>
                  <a:lnTo>
                    <a:pt x="126" y="18"/>
                  </a:lnTo>
                  <a:lnTo>
                    <a:pt x="126" y="12"/>
                  </a:lnTo>
                  <a:lnTo>
                    <a:pt x="132" y="0"/>
                  </a:lnTo>
                  <a:lnTo>
                    <a:pt x="138" y="6"/>
                  </a:lnTo>
                  <a:lnTo>
                    <a:pt x="144" y="12"/>
                  </a:lnTo>
                  <a:lnTo>
                    <a:pt x="144" y="24"/>
                  </a:lnTo>
                  <a:lnTo>
                    <a:pt x="150" y="42"/>
                  </a:lnTo>
                  <a:lnTo>
                    <a:pt x="150" y="60"/>
                  </a:lnTo>
                  <a:lnTo>
                    <a:pt x="156" y="84"/>
                  </a:lnTo>
                  <a:lnTo>
                    <a:pt x="156" y="132"/>
                  </a:lnTo>
                  <a:lnTo>
                    <a:pt x="162" y="162"/>
                  </a:lnTo>
                  <a:lnTo>
                    <a:pt x="162" y="198"/>
                  </a:lnTo>
                  <a:lnTo>
                    <a:pt x="168" y="234"/>
                  </a:lnTo>
                  <a:lnTo>
                    <a:pt x="168" y="270"/>
                  </a:lnTo>
                  <a:lnTo>
                    <a:pt x="174" y="312"/>
                  </a:lnTo>
                  <a:lnTo>
                    <a:pt x="174" y="354"/>
                  </a:lnTo>
                  <a:lnTo>
                    <a:pt x="180" y="402"/>
                  </a:lnTo>
                  <a:lnTo>
                    <a:pt x="180" y="498"/>
                  </a:lnTo>
                  <a:lnTo>
                    <a:pt x="186" y="546"/>
                  </a:lnTo>
                  <a:lnTo>
                    <a:pt x="186" y="600"/>
                  </a:lnTo>
                  <a:lnTo>
                    <a:pt x="192" y="654"/>
                  </a:lnTo>
                  <a:lnTo>
                    <a:pt x="192" y="708"/>
                  </a:lnTo>
                  <a:lnTo>
                    <a:pt x="198" y="762"/>
                  </a:lnTo>
                  <a:lnTo>
                    <a:pt x="198" y="876"/>
                  </a:lnTo>
                  <a:lnTo>
                    <a:pt x="204" y="930"/>
                  </a:lnTo>
                  <a:lnTo>
                    <a:pt x="204" y="990"/>
                  </a:lnTo>
                  <a:lnTo>
                    <a:pt x="210" y="1050"/>
                  </a:lnTo>
                  <a:lnTo>
                    <a:pt x="210" y="1104"/>
                  </a:lnTo>
                  <a:lnTo>
                    <a:pt x="216" y="1164"/>
                  </a:lnTo>
                  <a:lnTo>
                    <a:pt x="216" y="1278"/>
                  </a:lnTo>
                  <a:lnTo>
                    <a:pt x="222" y="1332"/>
                  </a:lnTo>
                  <a:lnTo>
                    <a:pt x="222" y="1386"/>
                  </a:lnTo>
                  <a:lnTo>
                    <a:pt x="228" y="1440"/>
                  </a:lnTo>
                  <a:lnTo>
                    <a:pt x="228" y="1494"/>
                  </a:lnTo>
                  <a:lnTo>
                    <a:pt x="234" y="1548"/>
                  </a:lnTo>
                  <a:lnTo>
                    <a:pt x="234" y="1596"/>
                  </a:lnTo>
                  <a:lnTo>
                    <a:pt x="240" y="1644"/>
                  </a:lnTo>
                  <a:lnTo>
                    <a:pt x="240" y="1728"/>
                  </a:lnTo>
                  <a:lnTo>
                    <a:pt x="246" y="1770"/>
                  </a:lnTo>
                  <a:lnTo>
                    <a:pt x="246" y="1812"/>
                  </a:lnTo>
                  <a:lnTo>
                    <a:pt x="252" y="1848"/>
                  </a:lnTo>
                  <a:lnTo>
                    <a:pt x="252" y="1878"/>
                  </a:lnTo>
                  <a:lnTo>
                    <a:pt x="258" y="1908"/>
                  </a:lnTo>
                  <a:lnTo>
                    <a:pt x="258" y="1962"/>
                  </a:lnTo>
                  <a:lnTo>
                    <a:pt x="264" y="1986"/>
                  </a:lnTo>
                  <a:lnTo>
                    <a:pt x="264" y="2004"/>
                  </a:lnTo>
                  <a:lnTo>
                    <a:pt x="270" y="2016"/>
                  </a:lnTo>
                  <a:lnTo>
                    <a:pt x="270" y="2028"/>
                  </a:lnTo>
                  <a:lnTo>
                    <a:pt x="282" y="2046"/>
                  </a:lnTo>
                  <a:lnTo>
                    <a:pt x="276" y="2046"/>
                  </a:lnTo>
                  <a:lnTo>
                    <a:pt x="282" y="2046"/>
                  </a:lnTo>
                  <a:lnTo>
                    <a:pt x="288" y="2040"/>
                  </a:lnTo>
                  <a:lnTo>
                    <a:pt x="288" y="2028"/>
                  </a:lnTo>
                  <a:lnTo>
                    <a:pt x="294" y="2016"/>
                  </a:lnTo>
                  <a:lnTo>
                    <a:pt x="294" y="1998"/>
                  </a:lnTo>
                  <a:lnTo>
                    <a:pt x="300" y="1974"/>
                  </a:lnTo>
                  <a:lnTo>
                    <a:pt x="300" y="1926"/>
                  </a:lnTo>
                  <a:lnTo>
                    <a:pt x="306" y="1902"/>
                  </a:lnTo>
                  <a:lnTo>
                    <a:pt x="306" y="1866"/>
                  </a:lnTo>
                  <a:lnTo>
                    <a:pt x="312" y="1836"/>
                  </a:lnTo>
                  <a:lnTo>
                    <a:pt x="312" y="1794"/>
                  </a:lnTo>
                  <a:lnTo>
                    <a:pt x="318" y="1758"/>
                  </a:lnTo>
                  <a:lnTo>
                    <a:pt x="318" y="1674"/>
                  </a:lnTo>
                  <a:lnTo>
                    <a:pt x="324" y="1626"/>
                  </a:lnTo>
                  <a:lnTo>
                    <a:pt x="324" y="1578"/>
                  </a:lnTo>
                  <a:lnTo>
                    <a:pt x="330" y="1530"/>
                  </a:lnTo>
                  <a:lnTo>
                    <a:pt x="330" y="1476"/>
                  </a:lnTo>
                  <a:lnTo>
                    <a:pt x="336" y="1422"/>
                  </a:lnTo>
                  <a:lnTo>
                    <a:pt x="336" y="1314"/>
                  </a:lnTo>
                  <a:lnTo>
                    <a:pt x="342" y="1260"/>
                  </a:lnTo>
                  <a:lnTo>
                    <a:pt x="342" y="1200"/>
                  </a:lnTo>
                  <a:lnTo>
                    <a:pt x="348" y="1146"/>
                  </a:lnTo>
                  <a:lnTo>
                    <a:pt x="348" y="1086"/>
                  </a:lnTo>
                  <a:lnTo>
                    <a:pt x="354" y="1032"/>
                  </a:lnTo>
                  <a:lnTo>
                    <a:pt x="354" y="972"/>
                  </a:lnTo>
                  <a:lnTo>
                    <a:pt x="360" y="912"/>
                  </a:lnTo>
                  <a:lnTo>
                    <a:pt x="360" y="798"/>
                  </a:lnTo>
                  <a:lnTo>
                    <a:pt x="366" y="744"/>
                  </a:lnTo>
                  <a:lnTo>
                    <a:pt x="366" y="690"/>
                  </a:lnTo>
                  <a:lnTo>
                    <a:pt x="372" y="636"/>
                  </a:lnTo>
                  <a:lnTo>
                    <a:pt x="372" y="582"/>
                  </a:lnTo>
                  <a:lnTo>
                    <a:pt x="378" y="528"/>
                  </a:lnTo>
                  <a:lnTo>
                    <a:pt x="378" y="432"/>
                  </a:lnTo>
                  <a:lnTo>
                    <a:pt x="384" y="384"/>
                  </a:lnTo>
                  <a:lnTo>
                    <a:pt x="384" y="342"/>
                  </a:lnTo>
                  <a:lnTo>
                    <a:pt x="390" y="300"/>
                  </a:lnTo>
                  <a:lnTo>
                    <a:pt x="390" y="258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91"/>
            <p:cNvSpPr>
              <a:spLocks/>
            </p:cNvSpPr>
            <p:nvPr/>
          </p:nvSpPr>
          <p:spPr bwMode="auto">
            <a:xfrm>
              <a:off x="4181475" y="763588"/>
              <a:ext cx="628650" cy="3248025"/>
            </a:xfrm>
            <a:custGeom>
              <a:avLst/>
              <a:gdLst>
                <a:gd name="T0" fmla="*/ 6 w 396"/>
                <a:gd name="T1" fmla="*/ 156 h 2046"/>
                <a:gd name="T2" fmla="*/ 18 w 396"/>
                <a:gd name="T3" fmla="*/ 72 h 2046"/>
                <a:gd name="T4" fmla="*/ 24 w 396"/>
                <a:gd name="T5" fmla="*/ 24 h 2046"/>
                <a:gd name="T6" fmla="*/ 36 w 396"/>
                <a:gd name="T7" fmla="*/ 0 h 2046"/>
                <a:gd name="T8" fmla="*/ 48 w 396"/>
                <a:gd name="T9" fmla="*/ 24 h 2046"/>
                <a:gd name="T10" fmla="*/ 54 w 396"/>
                <a:gd name="T11" fmla="*/ 102 h 2046"/>
                <a:gd name="T12" fmla="*/ 66 w 396"/>
                <a:gd name="T13" fmla="*/ 192 h 2046"/>
                <a:gd name="T14" fmla="*/ 72 w 396"/>
                <a:gd name="T15" fmla="*/ 348 h 2046"/>
                <a:gd name="T16" fmla="*/ 84 w 396"/>
                <a:gd name="T17" fmla="*/ 492 h 2046"/>
                <a:gd name="T18" fmla="*/ 90 w 396"/>
                <a:gd name="T19" fmla="*/ 702 h 2046"/>
                <a:gd name="T20" fmla="*/ 102 w 396"/>
                <a:gd name="T21" fmla="*/ 870 h 2046"/>
                <a:gd name="T22" fmla="*/ 108 w 396"/>
                <a:gd name="T23" fmla="*/ 1098 h 2046"/>
                <a:gd name="T24" fmla="*/ 120 w 396"/>
                <a:gd name="T25" fmla="*/ 1272 h 2046"/>
                <a:gd name="T26" fmla="*/ 126 w 396"/>
                <a:gd name="T27" fmla="*/ 1434 h 2046"/>
                <a:gd name="T28" fmla="*/ 138 w 396"/>
                <a:gd name="T29" fmla="*/ 1638 h 2046"/>
                <a:gd name="T30" fmla="*/ 144 w 396"/>
                <a:gd name="T31" fmla="*/ 1764 h 2046"/>
                <a:gd name="T32" fmla="*/ 156 w 396"/>
                <a:gd name="T33" fmla="*/ 1908 h 2046"/>
                <a:gd name="T34" fmla="*/ 162 w 396"/>
                <a:gd name="T35" fmla="*/ 1980 h 2046"/>
                <a:gd name="T36" fmla="*/ 180 w 396"/>
                <a:gd name="T37" fmla="*/ 2046 h 2046"/>
                <a:gd name="T38" fmla="*/ 186 w 396"/>
                <a:gd name="T39" fmla="*/ 2040 h 2046"/>
                <a:gd name="T40" fmla="*/ 198 w 396"/>
                <a:gd name="T41" fmla="*/ 1980 h 2046"/>
                <a:gd name="T42" fmla="*/ 204 w 396"/>
                <a:gd name="T43" fmla="*/ 1902 h 2046"/>
                <a:gd name="T44" fmla="*/ 216 w 396"/>
                <a:gd name="T45" fmla="*/ 1764 h 2046"/>
                <a:gd name="T46" fmla="*/ 222 w 396"/>
                <a:gd name="T47" fmla="*/ 1632 h 2046"/>
                <a:gd name="T48" fmla="*/ 234 w 396"/>
                <a:gd name="T49" fmla="*/ 1428 h 2046"/>
                <a:gd name="T50" fmla="*/ 240 w 396"/>
                <a:gd name="T51" fmla="*/ 1266 h 2046"/>
                <a:gd name="T52" fmla="*/ 252 w 396"/>
                <a:gd name="T53" fmla="*/ 1092 h 2046"/>
                <a:gd name="T54" fmla="*/ 258 w 396"/>
                <a:gd name="T55" fmla="*/ 864 h 2046"/>
                <a:gd name="T56" fmla="*/ 270 w 396"/>
                <a:gd name="T57" fmla="*/ 696 h 2046"/>
                <a:gd name="T58" fmla="*/ 276 w 396"/>
                <a:gd name="T59" fmla="*/ 486 h 2046"/>
                <a:gd name="T60" fmla="*/ 288 w 396"/>
                <a:gd name="T61" fmla="*/ 342 h 2046"/>
                <a:gd name="T62" fmla="*/ 294 w 396"/>
                <a:gd name="T63" fmla="*/ 192 h 2046"/>
                <a:gd name="T64" fmla="*/ 306 w 396"/>
                <a:gd name="T65" fmla="*/ 102 h 2046"/>
                <a:gd name="T66" fmla="*/ 312 w 396"/>
                <a:gd name="T67" fmla="*/ 24 h 2046"/>
                <a:gd name="T68" fmla="*/ 324 w 396"/>
                <a:gd name="T69" fmla="*/ 0 h 2046"/>
                <a:gd name="T70" fmla="*/ 336 w 396"/>
                <a:gd name="T71" fmla="*/ 24 h 2046"/>
                <a:gd name="T72" fmla="*/ 342 w 396"/>
                <a:gd name="T73" fmla="*/ 78 h 2046"/>
                <a:gd name="T74" fmla="*/ 354 w 396"/>
                <a:gd name="T75" fmla="*/ 192 h 2046"/>
                <a:gd name="T76" fmla="*/ 360 w 396"/>
                <a:gd name="T77" fmla="*/ 300 h 2046"/>
                <a:gd name="T78" fmla="*/ 372 w 396"/>
                <a:gd name="T79" fmla="*/ 438 h 2046"/>
                <a:gd name="T80" fmla="*/ 378 w 396"/>
                <a:gd name="T81" fmla="*/ 642 h 2046"/>
                <a:gd name="T82" fmla="*/ 390 w 396"/>
                <a:gd name="T83" fmla="*/ 8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58"/>
                  </a:moveTo>
                  <a:lnTo>
                    <a:pt x="6" y="222"/>
                  </a:lnTo>
                  <a:lnTo>
                    <a:pt x="6" y="156"/>
                  </a:lnTo>
                  <a:lnTo>
                    <a:pt x="12" y="126"/>
                  </a:lnTo>
                  <a:lnTo>
                    <a:pt x="12" y="96"/>
                  </a:lnTo>
                  <a:lnTo>
                    <a:pt x="18" y="72"/>
                  </a:lnTo>
                  <a:lnTo>
                    <a:pt x="18" y="54"/>
                  </a:lnTo>
                  <a:lnTo>
                    <a:pt x="24" y="36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48" y="24"/>
                  </a:lnTo>
                  <a:lnTo>
                    <a:pt x="48" y="60"/>
                  </a:lnTo>
                  <a:lnTo>
                    <a:pt x="54" y="78"/>
                  </a:lnTo>
                  <a:lnTo>
                    <a:pt x="54" y="102"/>
                  </a:lnTo>
                  <a:lnTo>
                    <a:pt x="60" y="132"/>
                  </a:lnTo>
                  <a:lnTo>
                    <a:pt x="60" y="162"/>
                  </a:lnTo>
                  <a:lnTo>
                    <a:pt x="66" y="192"/>
                  </a:lnTo>
                  <a:lnTo>
                    <a:pt x="66" y="264"/>
                  </a:lnTo>
                  <a:lnTo>
                    <a:pt x="72" y="306"/>
                  </a:lnTo>
                  <a:lnTo>
                    <a:pt x="72" y="348"/>
                  </a:lnTo>
                  <a:lnTo>
                    <a:pt x="78" y="396"/>
                  </a:lnTo>
                  <a:lnTo>
                    <a:pt x="78" y="438"/>
                  </a:lnTo>
                  <a:lnTo>
                    <a:pt x="84" y="492"/>
                  </a:lnTo>
                  <a:lnTo>
                    <a:pt x="84" y="540"/>
                  </a:lnTo>
                  <a:lnTo>
                    <a:pt x="90" y="594"/>
                  </a:lnTo>
                  <a:lnTo>
                    <a:pt x="90" y="702"/>
                  </a:lnTo>
                  <a:lnTo>
                    <a:pt x="96" y="756"/>
                  </a:lnTo>
                  <a:lnTo>
                    <a:pt x="96" y="810"/>
                  </a:lnTo>
                  <a:lnTo>
                    <a:pt x="102" y="870"/>
                  </a:lnTo>
                  <a:lnTo>
                    <a:pt x="102" y="924"/>
                  </a:lnTo>
                  <a:lnTo>
                    <a:pt x="108" y="984"/>
                  </a:lnTo>
                  <a:lnTo>
                    <a:pt x="108" y="1098"/>
                  </a:lnTo>
                  <a:lnTo>
                    <a:pt x="114" y="1158"/>
                  </a:lnTo>
                  <a:lnTo>
                    <a:pt x="114" y="1218"/>
                  </a:lnTo>
                  <a:lnTo>
                    <a:pt x="120" y="1272"/>
                  </a:lnTo>
                  <a:lnTo>
                    <a:pt x="120" y="1326"/>
                  </a:lnTo>
                  <a:lnTo>
                    <a:pt x="126" y="1380"/>
                  </a:lnTo>
                  <a:lnTo>
                    <a:pt x="126" y="1434"/>
                  </a:lnTo>
                  <a:lnTo>
                    <a:pt x="132" y="1488"/>
                  </a:lnTo>
                  <a:lnTo>
                    <a:pt x="132" y="1590"/>
                  </a:lnTo>
                  <a:lnTo>
                    <a:pt x="138" y="1638"/>
                  </a:lnTo>
                  <a:lnTo>
                    <a:pt x="138" y="1680"/>
                  </a:lnTo>
                  <a:lnTo>
                    <a:pt x="144" y="1728"/>
                  </a:lnTo>
                  <a:lnTo>
                    <a:pt x="144" y="1764"/>
                  </a:lnTo>
                  <a:lnTo>
                    <a:pt x="150" y="1806"/>
                  </a:lnTo>
                  <a:lnTo>
                    <a:pt x="150" y="1878"/>
                  </a:lnTo>
                  <a:lnTo>
                    <a:pt x="156" y="1908"/>
                  </a:lnTo>
                  <a:lnTo>
                    <a:pt x="156" y="1932"/>
                  </a:lnTo>
                  <a:lnTo>
                    <a:pt x="162" y="1962"/>
                  </a:lnTo>
                  <a:lnTo>
                    <a:pt x="162" y="1980"/>
                  </a:lnTo>
                  <a:lnTo>
                    <a:pt x="168" y="1998"/>
                  </a:lnTo>
                  <a:lnTo>
                    <a:pt x="168" y="2028"/>
                  </a:lnTo>
                  <a:lnTo>
                    <a:pt x="180" y="2046"/>
                  </a:lnTo>
                  <a:lnTo>
                    <a:pt x="174" y="2046"/>
                  </a:lnTo>
                  <a:lnTo>
                    <a:pt x="180" y="2046"/>
                  </a:lnTo>
                  <a:lnTo>
                    <a:pt x="186" y="2040"/>
                  </a:lnTo>
                  <a:lnTo>
                    <a:pt x="192" y="2028"/>
                  </a:lnTo>
                  <a:lnTo>
                    <a:pt x="192" y="1998"/>
                  </a:lnTo>
                  <a:lnTo>
                    <a:pt x="198" y="1980"/>
                  </a:lnTo>
                  <a:lnTo>
                    <a:pt x="198" y="1956"/>
                  </a:lnTo>
                  <a:lnTo>
                    <a:pt x="204" y="1932"/>
                  </a:lnTo>
                  <a:lnTo>
                    <a:pt x="204" y="1902"/>
                  </a:lnTo>
                  <a:lnTo>
                    <a:pt x="210" y="1872"/>
                  </a:lnTo>
                  <a:lnTo>
                    <a:pt x="210" y="1800"/>
                  </a:lnTo>
                  <a:lnTo>
                    <a:pt x="216" y="1764"/>
                  </a:lnTo>
                  <a:lnTo>
                    <a:pt x="216" y="1722"/>
                  </a:lnTo>
                  <a:lnTo>
                    <a:pt x="222" y="1674"/>
                  </a:lnTo>
                  <a:lnTo>
                    <a:pt x="222" y="1632"/>
                  </a:lnTo>
                  <a:lnTo>
                    <a:pt x="228" y="1584"/>
                  </a:lnTo>
                  <a:lnTo>
                    <a:pt x="228" y="1482"/>
                  </a:lnTo>
                  <a:lnTo>
                    <a:pt x="234" y="1428"/>
                  </a:lnTo>
                  <a:lnTo>
                    <a:pt x="234" y="1374"/>
                  </a:lnTo>
                  <a:lnTo>
                    <a:pt x="240" y="1320"/>
                  </a:lnTo>
                  <a:lnTo>
                    <a:pt x="240" y="1266"/>
                  </a:lnTo>
                  <a:lnTo>
                    <a:pt x="246" y="1206"/>
                  </a:lnTo>
                  <a:lnTo>
                    <a:pt x="246" y="1152"/>
                  </a:lnTo>
                  <a:lnTo>
                    <a:pt x="252" y="1092"/>
                  </a:lnTo>
                  <a:lnTo>
                    <a:pt x="252" y="978"/>
                  </a:lnTo>
                  <a:lnTo>
                    <a:pt x="258" y="918"/>
                  </a:lnTo>
                  <a:lnTo>
                    <a:pt x="258" y="864"/>
                  </a:lnTo>
                  <a:lnTo>
                    <a:pt x="264" y="804"/>
                  </a:lnTo>
                  <a:lnTo>
                    <a:pt x="264" y="750"/>
                  </a:lnTo>
                  <a:lnTo>
                    <a:pt x="270" y="696"/>
                  </a:lnTo>
                  <a:lnTo>
                    <a:pt x="270" y="588"/>
                  </a:lnTo>
                  <a:lnTo>
                    <a:pt x="276" y="534"/>
                  </a:lnTo>
                  <a:lnTo>
                    <a:pt x="276" y="486"/>
                  </a:lnTo>
                  <a:lnTo>
                    <a:pt x="282" y="438"/>
                  </a:lnTo>
                  <a:lnTo>
                    <a:pt x="282" y="390"/>
                  </a:lnTo>
                  <a:lnTo>
                    <a:pt x="288" y="342"/>
                  </a:lnTo>
                  <a:lnTo>
                    <a:pt x="288" y="264"/>
                  </a:lnTo>
                  <a:lnTo>
                    <a:pt x="294" y="222"/>
                  </a:lnTo>
                  <a:lnTo>
                    <a:pt x="294" y="192"/>
                  </a:lnTo>
                  <a:lnTo>
                    <a:pt x="300" y="156"/>
                  </a:lnTo>
                  <a:lnTo>
                    <a:pt x="300" y="126"/>
                  </a:lnTo>
                  <a:lnTo>
                    <a:pt x="306" y="102"/>
                  </a:lnTo>
                  <a:lnTo>
                    <a:pt x="306" y="78"/>
                  </a:lnTo>
                  <a:lnTo>
                    <a:pt x="312" y="54"/>
                  </a:lnTo>
                  <a:lnTo>
                    <a:pt x="312" y="24"/>
                  </a:lnTo>
                  <a:lnTo>
                    <a:pt x="318" y="12"/>
                  </a:lnTo>
                  <a:lnTo>
                    <a:pt x="318" y="6"/>
                  </a:lnTo>
                  <a:lnTo>
                    <a:pt x="324" y="0"/>
                  </a:lnTo>
                  <a:lnTo>
                    <a:pt x="330" y="6"/>
                  </a:lnTo>
                  <a:lnTo>
                    <a:pt x="330" y="12"/>
                  </a:lnTo>
                  <a:lnTo>
                    <a:pt x="336" y="24"/>
                  </a:lnTo>
                  <a:lnTo>
                    <a:pt x="336" y="36"/>
                  </a:lnTo>
                  <a:lnTo>
                    <a:pt x="342" y="54"/>
                  </a:lnTo>
                  <a:lnTo>
                    <a:pt x="342" y="78"/>
                  </a:lnTo>
                  <a:lnTo>
                    <a:pt x="348" y="102"/>
                  </a:lnTo>
                  <a:lnTo>
                    <a:pt x="348" y="156"/>
                  </a:lnTo>
                  <a:lnTo>
                    <a:pt x="354" y="192"/>
                  </a:lnTo>
                  <a:lnTo>
                    <a:pt x="354" y="222"/>
                  </a:lnTo>
                  <a:lnTo>
                    <a:pt x="360" y="264"/>
                  </a:lnTo>
                  <a:lnTo>
                    <a:pt x="360" y="300"/>
                  </a:lnTo>
                  <a:lnTo>
                    <a:pt x="366" y="342"/>
                  </a:lnTo>
                  <a:lnTo>
                    <a:pt x="366" y="390"/>
                  </a:lnTo>
                  <a:lnTo>
                    <a:pt x="372" y="438"/>
                  </a:lnTo>
                  <a:lnTo>
                    <a:pt x="372" y="534"/>
                  </a:lnTo>
                  <a:lnTo>
                    <a:pt x="378" y="588"/>
                  </a:lnTo>
                  <a:lnTo>
                    <a:pt x="378" y="642"/>
                  </a:lnTo>
                  <a:lnTo>
                    <a:pt x="384" y="696"/>
                  </a:lnTo>
                  <a:lnTo>
                    <a:pt x="384" y="750"/>
                  </a:lnTo>
                  <a:lnTo>
                    <a:pt x="390" y="804"/>
                  </a:lnTo>
                  <a:lnTo>
                    <a:pt x="390" y="918"/>
                  </a:lnTo>
                  <a:lnTo>
                    <a:pt x="396" y="978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92"/>
            <p:cNvSpPr>
              <a:spLocks/>
            </p:cNvSpPr>
            <p:nvPr/>
          </p:nvSpPr>
          <p:spPr bwMode="auto">
            <a:xfrm>
              <a:off x="4810125" y="763588"/>
              <a:ext cx="409575" cy="3248025"/>
            </a:xfrm>
            <a:custGeom>
              <a:avLst/>
              <a:gdLst>
                <a:gd name="T0" fmla="*/ 0 w 258"/>
                <a:gd name="T1" fmla="*/ 1038 h 2046"/>
                <a:gd name="T2" fmla="*/ 6 w 258"/>
                <a:gd name="T3" fmla="*/ 1152 h 2046"/>
                <a:gd name="T4" fmla="*/ 12 w 258"/>
                <a:gd name="T5" fmla="*/ 1320 h 2046"/>
                <a:gd name="T6" fmla="*/ 18 w 258"/>
                <a:gd name="T7" fmla="*/ 1428 h 2046"/>
                <a:gd name="T8" fmla="*/ 24 w 258"/>
                <a:gd name="T9" fmla="*/ 1536 h 2046"/>
                <a:gd name="T10" fmla="*/ 30 w 258"/>
                <a:gd name="T11" fmla="*/ 1632 h 2046"/>
                <a:gd name="T12" fmla="*/ 36 w 258"/>
                <a:gd name="T13" fmla="*/ 1764 h 2046"/>
                <a:gd name="T14" fmla="*/ 42 w 258"/>
                <a:gd name="T15" fmla="*/ 1836 h 2046"/>
                <a:gd name="T16" fmla="*/ 48 w 258"/>
                <a:gd name="T17" fmla="*/ 1902 h 2046"/>
                <a:gd name="T18" fmla="*/ 54 w 258"/>
                <a:gd name="T19" fmla="*/ 1980 h 2046"/>
                <a:gd name="T20" fmla="*/ 60 w 258"/>
                <a:gd name="T21" fmla="*/ 2016 h 2046"/>
                <a:gd name="T22" fmla="*/ 66 w 258"/>
                <a:gd name="T23" fmla="*/ 2040 h 2046"/>
                <a:gd name="T24" fmla="*/ 78 w 258"/>
                <a:gd name="T25" fmla="*/ 2040 h 2046"/>
                <a:gd name="T26" fmla="*/ 84 w 258"/>
                <a:gd name="T27" fmla="*/ 2016 h 2046"/>
                <a:gd name="T28" fmla="*/ 90 w 258"/>
                <a:gd name="T29" fmla="*/ 1980 h 2046"/>
                <a:gd name="T30" fmla="*/ 96 w 258"/>
                <a:gd name="T31" fmla="*/ 1908 h 2046"/>
                <a:gd name="T32" fmla="*/ 102 w 258"/>
                <a:gd name="T33" fmla="*/ 1842 h 2046"/>
                <a:gd name="T34" fmla="*/ 108 w 258"/>
                <a:gd name="T35" fmla="*/ 1764 h 2046"/>
                <a:gd name="T36" fmla="*/ 114 w 258"/>
                <a:gd name="T37" fmla="*/ 1638 h 2046"/>
                <a:gd name="T38" fmla="*/ 120 w 258"/>
                <a:gd name="T39" fmla="*/ 1542 h 2046"/>
                <a:gd name="T40" fmla="*/ 126 w 258"/>
                <a:gd name="T41" fmla="*/ 1434 h 2046"/>
                <a:gd name="T42" fmla="*/ 132 w 258"/>
                <a:gd name="T43" fmla="*/ 1272 h 2046"/>
                <a:gd name="T44" fmla="*/ 138 w 258"/>
                <a:gd name="T45" fmla="*/ 1158 h 2046"/>
                <a:gd name="T46" fmla="*/ 144 w 258"/>
                <a:gd name="T47" fmla="*/ 1044 h 2046"/>
                <a:gd name="T48" fmla="*/ 150 w 258"/>
                <a:gd name="T49" fmla="*/ 924 h 2046"/>
                <a:gd name="T50" fmla="*/ 156 w 258"/>
                <a:gd name="T51" fmla="*/ 756 h 2046"/>
                <a:gd name="T52" fmla="*/ 162 w 258"/>
                <a:gd name="T53" fmla="*/ 648 h 2046"/>
                <a:gd name="T54" fmla="*/ 168 w 258"/>
                <a:gd name="T55" fmla="*/ 540 h 2046"/>
                <a:gd name="T56" fmla="*/ 174 w 258"/>
                <a:gd name="T57" fmla="*/ 396 h 2046"/>
                <a:gd name="T58" fmla="*/ 180 w 258"/>
                <a:gd name="T59" fmla="*/ 306 h 2046"/>
                <a:gd name="T60" fmla="*/ 186 w 258"/>
                <a:gd name="T61" fmla="*/ 228 h 2046"/>
                <a:gd name="T62" fmla="*/ 192 w 258"/>
                <a:gd name="T63" fmla="*/ 132 h 2046"/>
                <a:gd name="T64" fmla="*/ 198 w 258"/>
                <a:gd name="T65" fmla="*/ 78 h 2046"/>
                <a:gd name="T66" fmla="*/ 204 w 258"/>
                <a:gd name="T67" fmla="*/ 42 h 2046"/>
                <a:gd name="T68" fmla="*/ 210 w 258"/>
                <a:gd name="T69" fmla="*/ 12 h 2046"/>
                <a:gd name="T70" fmla="*/ 216 w 258"/>
                <a:gd name="T71" fmla="*/ 0 h 2046"/>
                <a:gd name="T72" fmla="*/ 228 w 258"/>
                <a:gd name="T73" fmla="*/ 12 h 2046"/>
                <a:gd name="T74" fmla="*/ 234 w 258"/>
                <a:gd name="T75" fmla="*/ 36 h 2046"/>
                <a:gd name="T76" fmla="*/ 240 w 258"/>
                <a:gd name="T77" fmla="*/ 96 h 2046"/>
                <a:gd name="T78" fmla="*/ 246 w 258"/>
                <a:gd name="T79" fmla="*/ 156 h 2046"/>
                <a:gd name="T80" fmla="*/ 252 w 258"/>
                <a:gd name="T81" fmla="*/ 222 h 2046"/>
                <a:gd name="T82" fmla="*/ 258 w 258"/>
                <a:gd name="T83" fmla="*/ 30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8" h="2046">
                  <a:moveTo>
                    <a:pt x="0" y="978"/>
                  </a:moveTo>
                  <a:lnTo>
                    <a:pt x="0" y="1038"/>
                  </a:lnTo>
                  <a:lnTo>
                    <a:pt x="6" y="1092"/>
                  </a:lnTo>
                  <a:lnTo>
                    <a:pt x="6" y="1152"/>
                  </a:lnTo>
                  <a:lnTo>
                    <a:pt x="12" y="1206"/>
                  </a:lnTo>
                  <a:lnTo>
                    <a:pt x="12" y="1320"/>
                  </a:lnTo>
                  <a:lnTo>
                    <a:pt x="18" y="1374"/>
                  </a:lnTo>
                  <a:lnTo>
                    <a:pt x="18" y="1428"/>
                  </a:lnTo>
                  <a:lnTo>
                    <a:pt x="24" y="1482"/>
                  </a:lnTo>
                  <a:lnTo>
                    <a:pt x="24" y="1536"/>
                  </a:lnTo>
                  <a:lnTo>
                    <a:pt x="30" y="1584"/>
                  </a:lnTo>
                  <a:lnTo>
                    <a:pt x="30" y="1632"/>
                  </a:lnTo>
                  <a:lnTo>
                    <a:pt x="36" y="1674"/>
                  </a:lnTo>
                  <a:lnTo>
                    <a:pt x="36" y="1764"/>
                  </a:lnTo>
                  <a:lnTo>
                    <a:pt x="42" y="1800"/>
                  </a:lnTo>
                  <a:lnTo>
                    <a:pt x="42" y="1836"/>
                  </a:lnTo>
                  <a:lnTo>
                    <a:pt x="48" y="1872"/>
                  </a:lnTo>
                  <a:lnTo>
                    <a:pt x="48" y="1902"/>
                  </a:lnTo>
                  <a:lnTo>
                    <a:pt x="54" y="1932"/>
                  </a:lnTo>
                  <a:lnTo>
                    <a:pt x="54" y="1980"/>
                  </a:lnTo>
                  <a:lnTo>
                    <a:pt x="60" y="1998"/>
                  </a:lnTo>
                  <a:lnTo>
                    <a:pt x="60" y="2016"/>
                  </a:lnTo>
                  <a:lnTo>
                    <a:pt x="66" y="2028"/>
                  </a:lnTo>
                  <a:lnTo>
                    <a:pt x="66" y="2040"/>
                  </a:lnTo>
                  <a:lnTo>
                    <a:pt x="72" y="2046"/>
                  </a:lnTo>
                  <a:lnTo>
                    <a:pt x="78" y="2040"/>
                  </a:lnTo>
                  <a:lnTo>
                    <a:pt x="84" y="2028"/>
                  </a:lnTo>
                  <a:lnTo>
                    <a:pt x="84" y="2016"/>
                  </a:lnTo>
                  <a:lnTo>
                    <a:pt x="90" y="1998"/>
                  </a:lnTo>
                  <a:lnTo>
                    <a:pt x="90" y="1980"/>
                  </a:lnTo>
                  <a:lnTo>
                    <a:pt x="96" y="1962"/>
                  </a:lnTo>
                  <a:lnTo>
                    <a:pt x="96" y="1908"/>
                  </a:lnTo>
                  <a:lnTo>
                    <a:pt x="102" y="1878"/>
                  </a:lnTo>
                  <a:lnTo>
                    <a:pt x="102" y="1842"/>
                  </a:lnTo>
                  <a:lnTo>
                    <a:pt x="108" y="1806"/>
                  </a:lnTo>
                  <a:lnTo>
                    <a:pt x="108" y="1764"/>
                  </a:lnTo>
                  <a:lnTo>
                    <a:pt x="114" y="1728"/>
                  </a:lnTo>
                  <a:lnTo>
                    <a:pt x="114" y="1638"/>
                  </a:lnTo>
                  <a:lnTo>
                    <a:pt x="120" y="1590"/>
                  </a:lnTo>
                  <a:lnTo>
                    <a:pt x="120" y="1542"/>
                  </a:lnTo>
                  <a:lnTo>
                    <a:pt x="126" y="1488"/>
                  </a:lnTo>
                  <a:lnTo>
                    <a:pt x="126" y="1434"/>
                  </a:lnTo>
                  <a:lnTo>
                    <a:pt x="132" y="1380"/>
                  </a:lnTo>
                  <a:lnTo>
                    <a:pt x="132" y="1272"/>
                  </a:lnTo>
                  <a:lnTo>
                    <a:pt x="138" y="1218"/>
                  </a:lnTo>
                  <a:lnTo>
                    <a:pt x="138" y="1158"/>
                  </a:lnTo>
                  <a:lnTo>
                    <a:pt x="144" y="1098"/>
                  </a:lnTo>
                  <a:lnTo>
                    <a:pt x="144" y="1044"/>
                  </a:lnTo>
                  <a:lnTo>
                    <a:pt x="150" y="984"/>
                  </a:lnTo>
                  <a:lnTo>
                    <a:pt x="150" y="924"/>
                  </a:lnTo>
                  <a:lnTo>
                    <a:pt x="156" y="870"/>
                  </a:lnTo>
                  <a:lnTo>
                    <a:pt x="156" y="756"/>
                  </a:lnTo>
                  <a:lnTo>
                    <a:pt x="162" y="702"/>
                  </a:lnTo>
                  <a:lnTo>
                    <a:pt x="162" y="648"/>
                  </a:lnTo>
                  <a:lnTo>
                    <a:pt x="168" y="594"/>
                  </a:lnTo>
                  <a:lnTo>
                    <a:pt x="168" y="540"/>
                  </a:lnTo>
                  <a:lnTo>
                    <a:pt x="174" y="492"/>
                  </a:lnTo>
                  <a:lnTo>
                    <a:pt x="174" y="396"/>
                  </a:lnTo>
                  <a:lnTo>
                    <a:pt x="180" y="348"/>
                  </a:lnTo>
                  <a:lnTo>
                    <a:pt x="180" y="306"/>
                  </a:lnTo>
                  <a:lnTo>
                    <a:pt x="186" y="264"/>
                  </a:lnTo>
                  <a:lnTo>
                    <a:pt x="186" y="228"/>
                  </a:lnTo>
                  <a:lnTo>
                    <a:pt x="192" y="192"/>
                  </a:lnTo>
                  <a:lnTo>
                    <a:pt x="192" y="132"/>
                  </a:lnTo>
                  <a:lnTo>
                    <a:pt x="198" y="102"/>
                  </a:lnTo>
                  <a:lnTo>
                    <a:pt x="198" y="78"/>
                  </a:lnTo>
                  <a:lnTo>
                    <a:pt x="204" y="60"/>
                  </a:lnTo>
                  <a:lnTo>
                    <a:pt x="204" y="42"/>
                  </a:lnTo>
                  <a:lnTo>
                    <a:pt x="210" y="24"/>
                  </a:lnTo>
                  <a:lnTo>
                    <a:pt x="210" y="12"/>
                  </a:lnTo>
                  <a:lnTo>
                    <a:pt x="222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12"/>
                  </a:lnTo>
                  <a:lnTo>
                    <a:pt x="228" y="24"/>
                  </a:lnTo>
                  <a:lnTo>
                    <a:pt x="234" y="36"/>
                  </a:lnTo>
                  <a:lnTo>
                    <a:pt x="234" y="72"/>
                  </a:lnTo>
                  <a:lnTo>
                    <a:pt x="240" y="96"/>
                  </a:lnTo>
                  <a:lnTo>
                    <a:pt x="240" y="126"/>
                  </a:lnTo>
                  <a:lnTo>
                    <a:pt x="246" y="156"/>
                  </a:lnTo>
                  <a:lnTo>
                    <a:pt x="246" y="186"/>
                  </a:lnTo>
                  <a:lnTo>
                    <a:pt x="252" y="222"/>
                  </a:lnTo>
                  <a:lnTo>
                    <a:pt x="252" y="258"/>
                  </a:lnTo>
                  <a:lnTo>
                    <a:pt x="258" y="300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397181" y="4529710"/>
            <a:ext cx="1014984" cy="356616"/>
            <a:chOff x="4495800" y="838200"/>
            <a:chExt cx="4143375" cy="3257550"/>
          </a:xfrm>
        </p:grpSpPr>
        <p:sp>
          <p:nvSpPr>
            <p:cNvPr id="190" name="Freeform 175"/>
            <p:cNvSpPr>
              <a:spLocks/>
            </p:cNvSpPr>
            <p:nvPr/>
          </p:nvSpPr>
          <p:spPr bwMode="auto">
            <a:xfrm>
              <a:off x="4495800" y="838200"/>
              <a:ext cx="619125" cy="3248025"/>
            </a:xfrm>
            <a:custGeom>
              <a:avLst/>
              <a:gdLst>
                <a:gd name="T0" fmla="*/ 6 w 390"/>
                <a:gd name="T1" fmla="*/ 1236 h 2046"/>
                <a:gd name="T2" fmla="*/ 12 w 390"/>
                <a:gd name="T3" fmla="*/ 1434 h 2046"/>
                <a:gd name="T4" fmla="*/ 24 w 390"/>
                <a:gd name="T5" fmla="*/ 1674 h 2046"/>
                <a:gd name="T6" fmla="*/ 30 w 390"/>
                <a:gd name="T7" fmla="*/ 1824 h 2046"/>
                <a:gd name="T8" fmla="*/ 42 w 390"/>
                <a:gd name="T9" fmla="*/ 1968 h 2046"/>
                <a:gd name="T10" fmla="*/ 48 w 390"/>
                <a:gd name="T11" fmla="*/ 2028 h 2046"/>
                <a:gd name="T12" fmla="*/ 60 w 390"/>
                <a:gd name="T13" fmla="*/ 2034 h 2046"/>
                <a:gd name="T14" fmla="*/ 72 w 390"/>
                <a:gd name="T15" fmla="*/ 1980 h 2046"/>
                <a:gd name="T16" fmla="*/ 78 w 390"/>
                <a:gd name="T17" fmla="*/ 1848 h 2046"/>
                <a:gd name="T18" fmla="*/ 90 w 390"/>
                <a:gd name="T19" fmla="*/ 1704 h 2046"/>
                <a:gd name="T20" fmla="*/ 96 w 390"/>
                <a:gd name="T21" fmla="*/ 1464 h 2046"/>
                <a:gd name="T22" fmla="*/ 108 w 390"/>
                <a:gd name="T23" fmla="*/ 1266 h 2046"/>
                <a:gd name="T24" fmla="*/ 114 w 390"/>
                <a:gd name="T25" fmla="*/ 1056 h 2046"/>
                <a:gd name="T26" fmla="*/ 126 w 390"/>
                <a:gd name="T27" fmla="*/ 774 h 2046"/>
                <a:gd name="T28" fmla="*/ 132 w 390"/>
                <a:gd name="T29" fmla="*/ 576 h 2046"/>
                <a:gd name="T30" fmla="*/ 144 w 390"/>
                <a:gd name="T31" fmla="*/ 342 h 2046"/>
                <a:gd name="T32" fmla="*/ 150 w 390"/>
                <a:gd name="T33" fmla="*/ 198 h 2046"/>
                <a:gd name="T34" fmla="*/ 162 w 390"/>
                <a:gd name="T35" fmla="*/ 60 h 2046"/>
                <a:gd name="T36" fmla="*/ 168 w 390"/>
                <a:gd name="T37" fmla="*/ 6 h 2046"/>
                <a:gd name="T38" fmla="*/ 180 w 390"/>
                <a:gd name="T39" fmla="*/ 18 h 2046"/>
                <a:gd name="T40" fmla="*/ 192 w 390"/>
                <a:gd name="T41" fmla="*/ 78 h 2046"/>
                <a:gd name="T42" fmla="*/ 198 w 390"/>
                <a:gd name="T43" fmla="*/ 222 h 2046"/>
                <a:gd name="T44" fmla="*/ 210 w 390"/>
                <a:gd name="T45" fmla="*/ 372 h 2046"/>
                <a:gd name="T46" fmla="*/ 216 w 390"/>
                <a:gd name="T47" fmla="*/ 618 h 2046"/>
                <a:gd name="T48" fmla="*/ 228 w 390"/>
                <a:gd name="T49" fmla="*/ 816 h 2046"/>
                <a:gd name="T50" fmla="*/ 234 w 390"/>
                <a:gd name="T51" fmla="*/ 1032 h 2046"/>
                <a:gd name="T52" fmla="*/ 246 w 390"/>
                <a:gd name="T53" fmla="*/ 1308 h 2046"/>
                <a:gd name="T54" fmla="*/ 252 w 390"/>
                <a:gd name="T55" fmla="*/ 1506 h 2046"/>
                <a:gd name="T56" fmla="*/ 264 w 390"/>
                <a:gd name="T57" fmla="*/ 1734 h 2046"/>
                <a:gd name="T58" fmla="*/ 270 w 390"/>
                <a:gd name="T59" fmla="*/ 1872 h 2046"/>
                <a:gd name="T60" fmla="*/ 282 w 390"/>
                <a:gd name="T61" fmla="*/ 1998 h 2046"/>
                <a:gd name="T62" fmla="*/ 288 w 390"/>
                <a:gd name="T63" fmla="*/ 2040 h 2046"/>
                <a:gd name="T64" fmla="*/ 300 w 390"/>
                <a:gd name="T65" fmla="*/ 2022 h 2046"/>
                <a:gd name="T66" fmla="*/ 312 w 390"/>
                <a:gd name="T67" fmla="*/ 1950 h 2046"/>
                <a:gd name="T68" fmla="*/ 318 w 390"/>
                <a:gd name="T69" fmla="*/ 1794 h 2046"/>
                <a:gd name="T70" fmla="*/ 330 w 390"/>
                <a:gd name="T71" fmla="*/ 1644 h 2046"/>
                <a:gd name="T72" fmla="*/ 336 w 390"/>
                <a:gd name="T73" fmla="*/ 1392 h 2046"/>
                <a:gd name="T74" fmla="*/ 348 w 390"/>
                <a:gd name="T75" fmla="*/ 1188 h 2046"/>
                <a:gd name="T76" fmla="*/ 354 w 390"/>
                <a:gd name="T77" fmla="*/ 978 h 2046"/>
                <a:gd name="T78" fmla="*/ 366 w 390"/>
                <a:gd name="T79" fmla="*/ 702 h 2046"/>
                <a:gd name="T80" fmla="*/ 372 w 390"/>
                <a:gd name="T81" fmla="*/ 504 h 2046"/>
                <a:gd name="T82" fmla="*/ 384 w 390"/>
                <a:gd name="T83" fmla="*/ 28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1092"/>
                  </a:moveTo>
                  <a:lnTo>
                    <a:pt x="0" y="1164"/>
                  </a:lnTo>
                  <a:lnTo>
                    <a:pt x="6" y="1236"/>
                  </a:lnTo>
                  <a:lnTo>
                    <a:pt x="6" y="1302"/>
                  </a:lnTo>
                  <a:lnTo>
                    <a:pt x="12" y="1368"/>
                  </a:lnTo>
                  <a:lnTo>
                    <a:pt x="12" y="1434"/>
                  </a:lnTo>
                  <a:lnTo>
                    <a:pt x="18" y="1500"/>
                  </a:lnTo>
                  <a:lnTo>
                    <a:pt x="18" y="1620"/>
                  </a:lnTo>
                  <a:lnTo>
                    <a:pt x="24" y="1674"/>
                  </a:lnTo>
                  <a:lnTo>
                    <a:pt x="24" y="1728"/>
                  </a:lnTo>
                  <a:lnTo>
                    <a:pt x="30" y="1782"/>
                  </a:lnTo>
                  <a:lnTo>
                    <a:pt x="30" y="1824"/>
                  </a:lnTo>
                  <a:lnTo>
                    <a:pt x="36" y="1866"/>
                  </a:lnTo>
                  <a:lnTo>
                    <a:pt x="36" y="1938"/>
                  </a:lnTo>
                  <a:lnTo>
                    <a:pt x="42" y="1968"/>
                  </a:lnTo>
                  <a:lnTo>
                    <a:pt x="42" y="1992"/>
                  </a:lnTo>
                  <a:lnTo>
                    <a:pt x="48" y="2016"/>
                  </a:lnTo>
                  <a:lnTo>
                    <a:pt x="48" y="2028"/>
                  </a:lnTo>
                  <a:lnTo>
                    <a:pt x="60" y="2046"/>
                  </a:lnTo>
                  <a:lnTo>
                    <a:pt x="54" y="2046"/>
                  </a:lnTo>
                  <a:lnTo>
                    <a:pt x="60" y="2034"/>
                  </a:lnTo>
                  <a:lnTo>
                    <a:pt x="66" y="2022"/>
                  </a:lnTo>
                  <a:lnTo>
                    <a:pt x="66" y="2004"/>
                  </a:lnTo>
                  <a:lnTo>
                    <a:pt x="72" y="1980"/>
                  </a:lnTo>
                  <a:lnTo>
                    <a:pt x="72" y="1956"/>
                  </a:lnTo>
                  <a:lnTo>
                    <a:pt x="78" y="1920"/>
                  </a:lnTo>
                  <a:lnTo>
                    <a:pt x="78" y="1848"/>
                  </a:lnTo>
                  <a:lnTo>
                    <a:pt x="84" y="1800"/>
                  </a:lnTo>
                  <a:lnTo>
                    <a:pt x="84" y="1752"/>
                  </a:lnTo>
                  <a:lnTo>
                    <a:pt x="90" y="1704"/>
                  </a:lnTo>
                  <a:lnTo>
                    <a:pt x="90" y="1644"/>
                  </a:lnTo>
                  <a:lnTo>
                    <a:pt x="96" y="1590"/>
                  </a:lnTo>
                  <a:lnTo>
                    <a:pt x="96" y="1464"/>
                  </a:lnTo>
                  <a:lnTo>
                    <a:pt x="102" y="1398"/>
                  </a:lnTo>
                  <a:lnTo>
                    <a:pt x="102" y="1332"/>
                  </a:lnTo>
                  <a:lnTo>
                    <a:pt x="108" y="1266"/>
                  </a:lnTo>
                  <a:lnTo>
                    <a:pt x="108" y="1194"/>
                  </a:lnTo>
                  <a:lnTo>
                    <a:pt x="114" y="1128"/>
                  </a:lnTo>
                  <a:lnTo>
                    <a:pt x="114" y="1056"/>
                  </a:lnTo>
                  <a:lnTo>
                    <a:pt x="120" y="984"/>
                  </a:lnTo>
                  <a:lnTo>
                    <a:pt x="120" y="846"/>
                  </a:lnTo>
                  <a:lnTo>
                    <a:pt x="126" y="774"/>
                  </a:lnTo>
                  <a:lnTo>
                    <a:pt x="126" y="708"/>
                  </a:lnTo>
                  <a:lnTo>
                    <a:pt x="132" y="642"/>
                  </a:lnTo>
                  <a:lnTo>
                    <a:pt x="132" y="576"/>
                  </a:lnTo>
                  <a:lnTo>
                    <a:pt x="138" y="510"/>
                  </a:lnTo>
                  <a:lnTo>
                    <a:pt x="138" y="396"/>
                  </a:lnTo>
                  <a:lnTo>
                    <a:pt x="144" y="342"/>
                  </a:lnTo>
                  <a:lnTo>
                    <a:pt x="144" y="288"/>
                  </a:lnTo>
                  <a:lnTo>
                    <a:pt x="150" y="240"/>
                  </a:lnTo>
                  <a:lnTo>
                    <a:pt x="150" y="198"/>
                  </a:lnTo>
                  <a:lnTo>
                    <a:pt x="156" y="156"/>
                  </a:lnTo>
                  <a:lnTo>
                    <a:pt x="156" y="90"/>
                  </a:lnTo>
                  <a:lnTo>
                    <a:pt x="162" y="60"/>
                  </a:lnTo>
                  <a:lnTo>
                    <a:pt x="162" y="42"/>
                  </a:lnTo>
                  <a:lnTo>
                    <a:pt x="168" y="24"/>
                  </a:lnTo>
                  <a:lnTo>
                    <a:pt x="168" y="6"/>
                  </a:lnTo>
                  <a:lnTo>
                    <a:pt x="174" y="0"/>
                  </a:lnTo>
                  <a:lnTo>
                    <a:pt x="180" y="6"/>
                  </a:lnTo>
                  <a:lnTo>
                    <a:pt x="180" y="18"/>
                  </a:lnTo>
                  <a:lnTo>
                    <a:pt x="186" y="30"/>
                  </a:lnTo>
                  <a:lnTo>
                    <a:pt x="186" y="54"/>
                  </a:lnTo>
                  <a:lnTo>
                    <a:pt x="192" y="78"/>
                  </a:lnTo>
                  <a:lnTo>
                    <a:pt x="192" y="108"/>
                  </a:lnTo>
                  <a:lnTo>
                    <a:pt x="198" y="144"/>
                  </a:lnTo>
                  <a:lnTo>
                    <a:pt x="198" y="222"/>
                  </a:lnTo>
                  <a:lnTo>
                    <a:pt x="204" y="270"/>
                  </a:lnTo>
                  <a:lnTo>
                    <a:pt x="204" y="318"/>
                  </a:lnTo>
                  <a:lnTo>
                    <a:pt x="210" y="372"/>
                  </a:lnTo>
                  <a:lnTo>
                    <a:pt x="210" y="432"/>
                  </a:lnTo>
                  <a:lnTo>
                    <a:pt x="216" y="492"/>
                  </a:lnTo>
                  <a:lnTo>
                    <a:pt x="216" y="618"/>
                  </a:lnTo>
                  <a:lnTo>
                    <a:pt x="222" y="684"/>
                  </a:lnTo>
                  <a:lnTo>
                    <a:pt x="222" y="750"/>
                  </a:lnTo>
                  <a:lnTo>
                    <a:pt x="228" y="816"/>
                  </a:lnTo>
                  <a:lnTo>
                    <a:pt x="228" y="888"/>
                  </a:lnTo>
                  <a:lnTo>
                    <a:pt x="234" y="960"/>
                  </a:lnTo>
                  <a:lnTo>
                    <a:pt x="234" y="1032"/>
                  </a:lnTo>
                  <a:lnTo>
                    <a:pt x="240" y="1098"/>
                  </a:lnTo>
                  <a:lnTo>
                    <a:pt x="240" y="1242"/>
                  </a:lnTo>
                  <a:lnTo>
                    <a:pt x="246" y="1308"/>
                  </a:lnTo>
                  <a:lnTo>
                    <a:pt x="246" y="1374"/>
                  </a:lnTo>
                  <a:lnTo>
                    <a:pt x="252" y="1440"/>
                  </a:lnTo>
                  <a:lnTo>
                    <a:pt x="252" y="1506"/>
                  </a:lnTo>
                  <a:lnTo>
                    <a:pt x="258" y="1566"/>
                  </a:lnTo>
                  <a:lnTo>
                    <a:pt x="258" y="1680"/>
                  </a:lnTo>
                  <a:lnTo>
                    <a:pt x="264" y="1734"/>
                  </a:lnTo>
                  <a:lnTo>
                    <a:pt x="264" y="1782"/>
                  </a:lnTo>
                  <a:lnTo>
                    <a:pt x="270" y="1830"/>
                  </a:lnTo>
                  <a:lnTo>
                    <a:pt x="270" y="1872"/>
                  </a:lnTo>
                  <a:lnTo>
                    <a:pt x="276" y="1908"/>
                  </a:lnTo>
                  <a:lnTo>
                    <a:pt x="276" y="1974"/>
                  </a:lnTo>
                  <a:lnTo>
                    <a:pt x="282" y="1998"/>
                  </a:lnTo>
                  <a:lnTo>
                    <a:pt x="282" y="2016"/>
                  </a:lnTo>
                  <a:lnTo>
                    <a:pt x="288" y="2034"/>
                  </a:lnTo>
                  <a:lnTo>
                    <a:pt x="288" y="2040"/>
                  </a:lnTo>
                  <a:lnTo>
                    <a:pt x="294" y="2046"/>
                  </a:lnTo>
                  <a:lnTo>
                    <a:pt x="300" y="2046"/>
                  </a:lnTo>
                  <a:lnTo>
                    <a:pt x="300" y="2022"/>
                  </a:lnTo>
                  <a:lnTo>
                    <a:pt x="306" y="2004"/>
                  </a:lnTo>
                  <a:lnTo>
                    <a:pt x="306" y="1980"/>
                  </a:lnTo>
                  <a:lnTo>
                    <a:pt x="312" y="1950"/>
                  </a:lnTo>
                  <a:lnTo>
                    <a:pt x="312" y="1920"/>
                  </a:lnTo>
                  <a:lnTo>
                    <a:pt x="318" y="1884"/>
                  </a:lnTo>
                  <a:lnTo>
                    <a:pt x="318" y="1794"/>
                  </a:lnTo>
                  <a:lnTo>
                    <a:pt x="324" y="1746"/>
                  </a:lnTo>
                  <a:lnTo>
                    <a:pt x="324" y="1698"/>
                  </a:lnTo>
                  <a:lnTo>
                    <a:pt x="330" y="1644"/>
                  </a:lnTo>
                  <a:lnTo>
                    <a:pt x="330" y="1584"/>
                  </a:lnTo>
                  <a:lnTo>
                    <a:pt x="336" y="1524"/>
                  </a:lnTo>
                  <a:lnTo>
                    <a:pt x="336" y="1392"/>
                  </a:lnTo>
                  <a:lnTo>
                    <a:pt x="342" y="1326"/>
                  </a:lnTo>
                  <a:lnTo>
                    <a:pt x="342" y="1260"/>
                  </a:lnTo>
                  <a:lnTo>
                    <a:pt x="348" y="1188"/>
                  </a:lnTo>
                  <a:lnTo>
                    <a:pt x="348" y="1122"/>
                  </a:lnTo>
                  <a:lnTo>
                    <a:pt x="354" y="1050"/>
                  </a:lnTo>
                  <a:lnTo>
                    <a:pt x="354" y="978"/>
                  </a:lnTo>
                  <a:lnTo>
                    <a:pt x="360" y="906"/>
                  </a:lnTo>
                  <a:lnTo>
                    <a:pt x="360" y="768"/>
                  </a:lnTo>
                  <a:lnTo>
                    <a:pt x="366" y="702"/>
                  </a:lnTo>
                  <a:lnTo>
                    <a:pt x="366" y="636"/>
                  </a:lnTo>
                  <a:lnTo>
                    <a:pt x="372" y="570"/>
                  </a:lnTo>
                  <a:lnTo>
                    <a:pt x="372" y="504"/>
                  </a:lnTo>
                  <a:lnTo>
                    <a:pt x="378" y="444"/>
                  </a:lnTo>
                  <a:lnTo>
                    <a:pt x="378" y="336"/>
                  </a:lnTo>
                  <a:lnTo>
                    <a:pt x="384" y="282"/>
                  </a:lnTo>
                  <a:lnTo>
                    <a:pt x="384" y="234"/>
                  </a:lnTo>
                  <a:lnTo>
                    <a:pt x="390" y="192"/>
                  </a:lnTo>
                </a:path>
              </a:pathLst>
            </a:custGeom>
            <a:noFill/>
            <a:ln w="25400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76"/>
            <p:cNvSpPr>
              <a:spLocks/>
            </p:cNvSpPr>
            <p:nvPr/>
          </p:nvSpPr>
          <p:spPr bwMode="auto">
            <a:xfrm>
              <a:off x="5114925" y="838200"/>
              <a:ext cx="628650" cy="3248025"/>
            </a:xfrm>
            <a:custGeom>
              <a:avLst/>
              <a:gdLst>
                <a:gd name="T0" fmla="*/ 6 w 396"/>
                <a:gd name="T1" fmla="*/ 120 h 2046"/>
                <a:gd name="T2" fmla="*/ 12 w 396"/>
                <a:gd name="T3" fmla="*/ 18 h 2046"/>
                <a:gd name="T4" fmla="*/ 24 w 396"/>
                <a:gd name="T5" fmla="*/ 0 h 2046"/>
                <a:gd name="T6" fmla="*/ 36 w 396"/>
                <a:gd name="T7" fmla="*/ 54 h 2046"/>
                <a:gd name="T8" fmla="*/ 42 w 396"/>
                <a:gd name="T9" fmla="*/ 144 h 2046"/>
                <a:gd name="T10" fmla="*/ 54 w 396"/>
                <a:gd name="T11" fmla="*/ 324 h 2046"/>
                <a:gd name="T12" fmla="*/ 60 w 396"/>
                <a:gd name="T13" fmla="*/ 498 h 2046"/>
                <a:gd name="T14" fmla="*/ 72 w 396"/>
                <a:gd name="T15" fmla="*/ 756 h 2046"/>
                <a:gd name="T16" fmla="*/ 78 w 396"/>
                <a:gd name="T17" fmla="*/ 966 h 2046"/>
                <a:gd name="T18" fmla="*/ 90 w 396"/>
                <a:gd name="T19" fmla="*/ 1176 h 2046"/>
                <a:gd name="T20" fmla="*/ 96 w 396"/>
                <a:gd name="T21" fmla="*/ 1446 h 2046"/>
                <a:gd name="T22" fmla="*/ 108 w 396"/>
                <a:gd name="T23" fmla="*/ 1632 h 2046"/>
                <a:gd name="T24" fmla="*/ 114 w 396"/>
                <a:gd name="T25" fmla="*/ 1836 h 2046"/>
                <a:gd name="T26" fmla="*/ 126 w 396"/>
                <a:gd name="T27" fmla="*/ 1944 h 2046"/>
                <a:gd name="T28" fmla="*/ 132 w 396"/>
                <a:gd name="T29" fmla="*/ 2034 h 2046"/>
                <a:gd name="T30" fmla="*/ 150 w 396"/>
                <a:gd name="T31" fmla="*/ 2034 h 2046"/>
                <a:gd name="T32" fmla="*/ 156 w 396"/>
                <a:gd name="T33" fmla="*/ 1950 h 2046"/>
                <a:gd name="T34" fmla="*/ 168 w 396"/>
                <a:gd name="T35" fmla="*/ 1836 h 2046"/>
                <a:gd name="T36" fmla="*/ 174 w 396"/>
                <a:gd name="T37" fmla="*/ 1638 h 2046"/>
                <a:gd name="T38" fmla="*/ 186 w 396"/>
                <a:gd name="T39" fmla="*/ 1452 h 2046"/>
                <a:gd name="T40" fmla="*/ 192 w 396"/>
                <a:gd name="T41" fmla="*/ 1182 h 2046"/>
                <a:gd name="T42" fmla="*/ 204 w 396"/>
                <a:gd name="T43" fmla="*/ 972 h 2046"/>
                <a:gd name="T44" fmla="*/ 210 w 396"/>
                <a:gd name="T45" fmla="*/ 696 h 2046"/>
                <a:gd name="T46" fmla="*/ 222 w 396"/>
                <a:gd name="T47" fmla="*/ 498 h 2046"/>
                <a:gd name="T48" fmla="*/ 228 w 396"/>
                <a:gd name="T49" fmla="*/ 282 h 2046"/>
                <a:gd name="T50" fmla="*/ 240 w 396"/>
                <a:gd name="T51" fmla="*/ 150 h 2046"/>
                <a:gd name="T52" fmla="*/ 246 w 396"/>
                <a:gd name="T53" fmla="*/ 60 h 2046"/>
                <a:gd name="T54" fmla="*/ 258 w 396"/>
                <a:gd name="T55" fmla="*/ 0 h 2046"/>
                <a:gd name="T56" fmla="*/ 270 w 396"/>
                <a:gd name="T57" fmla="*/ 60 h 2046"/>
                <a:gd name="T58" fmla="*/ 282 w 396"/>
                <a:gd name="T59" fmla="*/ 150 h 2046"/>
                <a:gd name="T60" fmla="*/ 288 w 396"/>
                <a:gd name="T61" fmla="*/ 330 h 2046"/>
                <a:gd name="T62" fmla="*/ 300 w 396"/>
                <a:gd name="T63" fmla="*/ 498 h 2046"/>
                <a:gd name="T64" fmla="*/ 306 w 396"/>
                <a:gd name="T65" fmla="*/ 696 h 2046"/>
                <a:gd name="T66" fmla="*/ 318 w 396"/>
                <a:gd name="T67" fmla="*/ 972 h 2046"/>
                <a:gd name="T68" fmla="*/ 324 w 396"/>
                <a:gd name="T69" fmla="*/ 1182 h 2046"/>
                <a:gd name="T70" fmla="*/ 336 w 396"/>
                <a:gd name="T71" fmla="*/ 1452 h 2046"/>
                <a:gd name="T72" fmla="*/ 342 w 396"/>
                <a:gd name="T73" fmla="*/ 1638 h 2046"/>
                <a:gd name="T74" fmla="*/ 354 w 396"/>
                <a:gd name="T75" fmla="*/ 1836 h 2046"/>
                <a:gd name="T76" fmla="*/ 360 w 396"/>
                <a:gd name="T77" fmla="*/ 1950 h 2046"/>
                <a:gd name="T78" fmla="*/ 372 w 396"/>
                <a:gd name="T79" fmla="*/ 2022 h 2046"/>
                <a:gd name="T80" fmla="*/ 384 w 396"/>
                <a:gd name="T81" fmla="*/ 2046 h 2046"/>
                <a:gd name="T82" fmla="*/ 390 w 396"/>
                <a:gd name="T83" fmla="*/ 197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92"/>
                  </a:moveTo>
                  <a:lnTo>
                    <a:pt x="0" y="156"/>
                  </a:lnTo>
                  <a:lnTo>
                    <a:pt x="6" y="120"/>
                  </a:lnTo>
                  <a:lnTo>
                    <a:pt x="6" y="60"/>
                  </a:lnTo>
                  <a:lnTo>
                    <a:pt x="12" y="36"/>
                  </a:lnTo>
                  <a:lnTo>
                    <a:pt x="12" y="18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36"/>
                  </a:lnTo>
                  <a:lnTo>
                    <a:pt x="36" y="54"/>
                  </a:lnTo>
                  <a:lnTo>
                    <a:pt x="36" y="84"/>
                  </a:lnTo>
                  <a:lnTo>
                    <a:pt x="42" y="114"/>
                  </a:lnTo>
                  <a:lnTo>
                    <a:pt x="42" y="144"/>
                  </a:lnTo>
                  <a:lnTo>
                    <a:pt x="48" y="186"/>
                  </a:lnTo>
                  <a:lnTo>
                    <a:pt x="48" y="276"/>
                  </a:lnTo>
                  <a:lnTo>
                    <a:pt x="54" y="324"/>
                  </a:lnTo>
                  <a:lnTo>
                    <a:pt x="54" y="378"/>
                  </a:lnTo>
                  <a:lnTo>
                    <a:pt x="60" y="438"/>
                  </a:lnTo>
                  <a:lnTo>
                    <a:pt x="60" y="498"/>
                  </a:lnTo>
                  <a:lnTo>
                    <a:pt x="66" y="558"/>
                  </a:lnTo>
                  <a:lnTo>
                    <a:pt x="66" y="690"/>
                  </a:lnTo>
                  <a:lnTo>
                    <a:pt x="72" y="756"/>
                  </a:lnTo>
                  <a:lnTo>
                    <a:pt x="72" y="822"/>
                  </a:lnTo>
                  <a:lnTo>
                    <a:pt x="78" y="894"/>
                  </a:lnTo>
                  <a:lnTo>
                    <a:pt x="78" y="966"/>
                  </a:lnTo>
                  <a:lnTo>
                    <a:pt x="84" y="1038"/>
                  </a:lnTo>
                  <a:lnTo>
                    <a:pt x="84" y="1104"/>
                  </a:lnTo>
                  <a:lnTo>
                    <a:pt x="90" y="1176"/>
                  </a:lnTo>
                  <a:lnTo>
                    <a:pt x="90" y="1314"/>
                  </a:lnTo>
                  <a:lnTo>
                    <a:pt x="96" y="1380"/>
                  </a:lnTo>
                  <a:lnTo>
                    <a:pt x="96" y="1446"/>
                  </a:lnTo>
                  <a:lnTo>
                    <a:pt x="102" y="1512"/>
                  </a:lnTo>
                  <a:lnTo>
                    <a:pt x="102" y="1572"/>
                  </a:lnTo>
                  <a:lnTo>
                    <a:pt x="108" y="1632"/>
                  </a:lnTo>
                  <a:lnTo>
                    <a:pt x="108" y="1740"/>
                  </a:lnTo>
                  <a:lnTo>
                    <a:pt x="114" y="1788"/>
                  </a:lnTo>
                  <a:lnTo>
                    <a:pt x="114" y="1836"/>
                  </a:lnTo>
                  <a:lnTo>
                    <a:pt x="120" y="1878"/>
                  </a:lnTo>
                  <a:lnTo>
                    <a:pt x="120" y="1914"/>
                  </a:lnTo>
                  <a:lnTo>
                    <a:pt x="126" y="1944"/>
                  </a:lnTo>
                  <a:lnTo>
                    <a:pt x="126" y="1974"/>
                  </a:lnTo>
                  <a:lnTo>
                    <a:pt x="132" y="1998"/>
                  </a:lnTo>
                  <a:lnTo>
                    <a:pt x="132" y="2034"/>
                  </a:lnTo>
                  <a:lnTo>
                    <a:pt x="138" y="2046"/>
                  </a:lnTo>
                  <a:lnTo>
                    <a:pt x="144" y="2046"/>
                  </a:lnTo>
                  <a:lnTo>
                    <a:pt x="150" y="2034"/>
                  </a:lnTo>
                  <a:lnTo>
                    <a:pt x="150" y="1998"/>
                  </a:lnTo>
                  <a:lnTo>
                    <a:pt x="156" y="1974"/>
                  </a:lnTo>
                  <a:lnTo>
                    <a:pt x="156" y="1950"/>
                  </a:lnTo>
                  <a:lnTo>
                    <a:pt x="162" y="1914"/>
                  </a:lnTo>
                  <a:lnTo>
                    <a:pt x="162" y="1878"/>
                  </a:lnTo>
                  <a:lnTo>
                    <a:pt x="168" y="1836"/>
                  </a:lnTo>
                  <a:lnTo>
                    <a:pt x="168" y="1746"/>
                  </a:lnTo>
                  <a:lnTo>
                    <a:pt x="174" y="1692"/>
                  </a:lnTo>
                  <a:lnTo>
                    <a:pt x="174" y="1638"/>
                  </a:lnTo>
                  <a:lnTo>
                    <a:pt x="180" y="1578"/>
                  </a:lnTo>
                  <a:lnTo>
                    <a:pt x="180" y="1518"/>
                  </a:lnTo>
                  <a:lnTo>
                    <a:pt x="186" y="1452"/>
                  </a:lnTo>
                  <a:lnTo>
                    <a:pt x="186" y="1386"/>
                  </a:lnTo>
                  <a:lnTo>
                    <a:pt x="192" y="1320"/>
                  </a:lnTo>
                  <a:lnTo>
                    <a:pt x="192" y="1182"/>
                  </a:lnTo>
                  <a:lnTo>
                    <a:pt x="198" y="1116"/>
                  </a:lnTo>
                  <a:lnTo>
                    <a:pt x="198" y="1044"/>
                  </a:lnTo>
                  <a:lnTo>
                    <a:pt x="204" y="972"/>
                  </a:lnTo>
                  <a:lnTo>
                    <a:pt x="204" y="900"/>
                  </a:lnTo>
                  <a:lnTo>
                    <a:pt x="210" y="828"/>
                  </a:lnTo>
                  <a:lnTo>
                    <a:pt x="210" y="696"/>
                  </a:lnTo>
                  <a:lnTo>
                    <a:pt x="216" y="630"/>
                  </a:lnTo>
                  <a:lnTo>
                    <a:pt x="216" y="564"/>
                  </a:lnTo>
                  <a:lnTo>
                    <a:pt x="222" y="498"/>
                  </a:lnTo>
                  <a:lnTo>
                    <a:pt x="222" y="438"/>
                  </a:lnTo>
                  <a:lnTo>
                    <a:pt x="228" y="384"/>
                  </a:lnTo>
                  <a:lnTo>
                    <a:pt x="228" y="282"/>
                  </a:lnTo>
                  <a:lnTo>
                    <a:pt x="234" y="234"/>
                  </a:lnTo>
                  <a:lnTo>
                    <a:pt x="234" y="192"/>
                  </a:lnTo>
                  <a:lnTo>
                    <a:pt x="240" y="150"/>
                  </a:lnTo>
                  <a:lnTo>
                    <a:pt x="240" y="114"/>
                  </a:lnTo>
                  <a:lnTo>
                    <a:pt x="246" y="84"/>
                  </a:lnTo>
                  <a:lnTo>
                    <a:pt x="246" y="60"/>
                  </a:lnTo>
                  <a:lnTo>
                    <a:pt x="252" y="36"/>
                  </a:lnTo>
                  <a:lnTo>
                    <a:pt x="252" y="6"/>
                  </a:lnTo>
                  <a:lnTo>
                    <a:pt x="258" y="0"/>
                  </a:lnTo>
                  <a:lnTo>
                    <a:pt x="264" y="6"/>
                  </a:lnTo>
                  <a:lnTo>
                    <a:pt x="270" y="18"/>
                  </a:lnTo>
                  <a:lnTo>
                    <a:pt x="270" y="60"/>
                  </a:lnTo>
                  <a:lnTo>
                    <a:pt x="276" y="84"/>
                  </a:lnTo>
                  <a:lnTo>
                    <a:pt x="276" y="114"/>
                  </a:lnTo>
                  <a:lnTo>
                    <a:pt x="282" y="150"/>
                  </a:lnTo>
                  <a:lnTo>
                    <a:pt x="282" y="192"/>
                  </a:lnTo>
                  <a:lnTo>
                    <a:pt x="288" y="234"/>
                  </a:lnTo>
                  <a:lnTo>
                    <a:pt x="288" y="330"/>
                  </a:lnTo>
                  <a:lnTo>
                    <a:pt x="294" y="384"/>
                  </a:lnTo>
                  <a:lnTo>
                    <a:pt x="294" y="438"/>
                  </a:lnTo>
                  <a:lnTo>
                    <a:pt x="300" y="498"/>
                  </a:lnTo>
                  <a:lnTo>
                    <a:pt x="300" y="564"/>
                  </a:lnTo>
                  <a:lnTo>
                    <a:pt x="306" y="630"/>
                  </a:lnTo>
                  <a:lnTo>
                    <a:pt x="306" y="696"/>
                  </a:lnTo>
                  <a:lnTo>
                    <a:pt x="312" y="762"/>
                  </a:lnTo>
                  <a:lnTo>
                    <a:pt x="312" y="900"/>
                  </a:lnTo>
                  <a:lnTo>
                    <a:pt x="318" y="972"/>
                  </a:lnTo>
                  <a:lnTo>
                    <a:pt x="318" y="1044"/>
                  </a:lnTo>
                  <a:lnTo>
                    <a:pt x="324" y="1116"/>
                  </a:lnTo>
                  <a:lnTo>
                    <a:pt x="324" y="1182"/>
                  </a:lnTo>
                  <a:lnTo>
                    <a:pt x="330" y="1254"/>
                  </a:lnTo>
                  <a:lnTo>
                    <a:pt x="330" y="1386"/>
                  </a:lnTo>
                  <a:lnTo>
                    <a:pt x="336" y="1452"/>
                  </a:lnTo>
                  <a:lnTo>
                    <a:pt x="336" y="1518"/>
                  </a:lnTo>
                  <a:lnTo>
                    <a:pt x="342" y="1578"/>
                  </a:lnTo>
                  <a:lnTo>
                    <a:pt x="342" y="1638"/>
                  </a:lnTo>
                  <a:lnTo>
                    <a:pt x="348" y="1692"/>
                  </a:lnTo>
                  <a:lnTo>
                    <a:pt x="348" y="1794"/>
                  </a:lnTo>
                  <a:lnTo>
                    <a:pt x="354" y="1836"/>
                  </a:lnTo>
                  <a:lnTo>
                    <a:pt x="354" y="1878"/>
                  </a:lnTo>
                  <a:lnTo>
                    <a:pt x="360" y="1914"/>
                  </a:lnTo>
                  <a:lnTo>
                    <a:pt x="360" y="1950"/>
                  </a:lnTo>
                  <a:lnTo>
                    <a:pt x="366" y="1974"/>
                  </a:lnTo>
                  <a:lnTo>
                    <a:pt x="366" y="1998"/>
                  </a:lnTo>
                  <a:lnTo>
                    <a:pt x="372" y="2022"/>
                  </a:lnTo>
                  <a:lnTo>
                    <a:pt x="372" y="2046"/>
                  </a:lnTo>
                  <a:lnTo>
                    <a:pt x="378" y="2046"/>
                  </a:lnTo>
                  <a:lnTo>
                    <a:pt x="384" y="2046"/>
                  </a:lnTo>
                  <a:lnTo>
                    <a:pt x="384" y="2034"/>
                  </a:lnTo>
                  <a:lnTo>
                    <a:pt x="390" y="2016"/>
                  </a:lnTo>
                  <a:lnTo>
                    <a:pt x="390" y="1974"/>
                  </a:lnTo>
                  <a:lnTo>
                    <a:pt x="396" y="1944"/>
                  </a:lnTo>
                  <a:lnTo>
                    <a:pt x="396" y="1914"/>
                  </a:lnTo>
                </a:path>
              </a:pathLst>
            </a:custGeom>
            <a:noFill/>
            <a:ln w="25400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77"/>
            <p:cNvSpPr>
              <a:spLocks/>
            </p:cNvSpPr>
            <p:nvPr/>
          </p:nvSpPr>
          <p:spPr bwMode="auto">
            <a:xfrm>
              <a:off x="5743575" y="838200"/>
              <a:ext cx="619125" cy="3248025"/>
            </a:xfrm>
            <a:custGeom>
              <a:avLst/>
              <a:gdLst>
                <a:gd name="T0" fmla="*/ 6 w 390"/>
                <a:gd name="T1" fmla="*/ 1836 h 2046"/>
                <a:gd name="T2" fmla="*/ 18 w 390"/>
                <a:gd name="T3" fmla="*/ 1632 h 2046"/>
                <a:gd name="T4" fmla="*/ 24 w 390"/>
                <a:gd name="T5" fmla="*/ 1446 h 2046"/>
                <a:gd name="T6" fmla="*/ 36 w 390"/>
                <a:gd name="T7" fmla="*/ 1248 h 2046"/>
                <a:gd name="T8" fmla="*/ 42 w 390"/>
                <a:gd name="T9" fmla="*/ 966 h 2046"/>
                <a:gd name="T10" fmla="*/ 54 w 390"/>
                <a:gd name="T11" fmla="*/ 756 h 2046"/>
                <a:gd name="T12" fmla="*/ 60 w 390"/>
                <a:gd name="T13" fmla="*/ 498 h 2046"/>
                <a:gd name="T14" fmla="*/ 72 w 390"/>
                <a:gd name="T15" fmla="*/ 324 h 2046"/>
                <a:gd name="T16" fmla="*/ 78 w 390"/>
                <a:gd name="T17" fmla="*/ 144 h 2046"/>
                <a:gd name="T18" fmla="*/ 90 w 390"/>
                <a:gd name="T19" fmla="*/ 54 h 2046"/>
                <a:gd name="T20" fmla="*/ 96 w 390"/>
                <a:gd name="T21" fmla="*/ 0 h 2046"/>
                <a:gd name="T22" fmla="*/ 108 w 390"/>
                <a:gd name="T23" fmla="*/ 18 h 2046"/>
                <a:gd name="T24" fmla="*/ 120 w 390"/>
                <a:gd name="T25" fmla="*/ 120 h 2046"/>
                <a:gd name="T26" fmla="*/ 126 w 390"/>
                <a:gd name="T27" fmla="*/ 234 h 2046"/>
                <a:gd name="T28" fmla="*/ 138 w 390"/>
                <a:gd name="T29" fmla="*/ 444 h 2046"/>
                <a:gd name="T30" fmla="*/ 144 w 390"/>
                <a:gd name="T31" fmla="*/ 636 h 2046"/>
                <a:gd name="T32" fmla="*/ 156 w 390"/>
                <a:gd name="T33" fmla="*/ 840 h 2046"/>
                <a:gd name="T34" fmla="*/ 162 w 390"/>
                <a:gd name="T35" fmla="*/ 1122 h 2046"/>
                <a:gd name="T36" fmla="*/ 174 w 390"/>
                <a:gd name="T37" fmla="*/ 1326 h 2046"/>
                <a:gd name="T38" fmla="*/ 180 w 390"/>
                <a:gd name="T39" fmla="*/ 1584 h 2046"/>
                <a:gd name="T40" fmla="*/ 192 w 390"/>
                <a:gd name="T41" fmla="*/ 1746 h 2046"/>
                <a:gd name="T42" fmla="*/ 198 w 390"/>
                <a:gd name="T43" fmla="*/ 1920 h 2046"/>
                <a:gd name="T44" fmla="*/ 210 w 390"/>
                <a:gd name="T45" fmla="*/ 2004 h 2046"/>
                <a:gd name="T46" fmla="*/ 216 w 390"/>
                <a:gd name="T47" fmla="*/ 2046 h 2046"/>
                <a:gd name="T48" fmla="*/ 228 w 390"/>
                <a:gd name="T49" fmla="*/ 2016 h 2046"/>
                <a:gd name="T50" fmla="*/ 240 w 390"/>
                <a:gd name="T51" fmla="*/ 1908 h 2046"/>
                <a:gd name="T52" fmla="*/ 246 w 390"/>
                <a:gd name="T53" fmla="*/ 1782 h 2046"/>
                <a:gd name="T54" fmla="*/ 258 w 390"/>
                <a:gd name="T55" fmla="*/ 1626 h 2046"/>
                <a:gd name="T56" fmla="*/ 264 w 390"/>
                <a:gd name="T57" fmla="*/ 1374 h 2046"/>
                <a:gd name="T58" fmla="*/ 276 w 390"/>
                <a:gd name="T59" fmla="*/ 1170 h 2046"/>
                <a:gd name="T60" fmla="*/ 282 w 390"/>
                <a:gd name="T61" fmla="*/ 888 h 2046"/>
                <a:gd name="T62" fmla="*/ 294 w 390"/>
                <a:gd name="T63" fmla="*/ 684 h 2046"/>
                <a:gd name="T64" fmla="*/ 300 w 390"/>
                <a:gd name="T65" fmla="*/ 432 h 2046"/>
                <a:gd name="T66" fmla="*/ 312 w 390"/>
                <a:gd name="T67" fmla="*/ 270 h 2046"/>
                <a:gd name="T68" fmla="*/ 318 w 390"/>
                <a:gd name="T69" fmla="*/ 108 h 2046"/>
                <a:gd name="T70" fmla="*/ 330 w 390"/>
                <a:gd name="T71" fmla="*/ 30 h 2046"/>
                <a:gd name="T72" fmla="*/ 336 w 390"/>
                <a:gd name="T73" fmla="*/ 0 h 2046"/>
                <a:gd name="T74" fmla="*/ 348 w 390"/>
                <a:gd name="T75" fmla="*/ 42 h 2046"/>
                <a:gd name="T76" fmla="*/ 360 w 390"/>
                <a:gd name="T77" fmla="*/ 156 h 2046"/>
                <a:gd name="T78" fmla="*/ 366 w 390"/>
                <a:gd name="T79" fmla="*/ 288 h 2046"/>
                <a:gd name="T80" fmla="*/ 378 w 390"/>
                <a:gd name="T81" fmla="*/ 450 h 2046"/>
                <a:gd name="T82" fmla="*/ 384 w 390"/>
                <a:gd name="T83" fmla="*/ 708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1914"/>
                  </a:moveTo>
                  <a:lnTo>
                    <a:pt x="6" y="1878"/>
                  </a:lnTo>
                  <a:lnTo>
                    <a:pt x="6" y="1836"/>
                  </a:lnTo>
                  <a:lnTo>
                    <a:pt x="12" y="1788"/>
                  </a:lnTo>
                  <a:lnTo>
                    <a:pt x="12" y="1686"/>
                  </a:lnTo>
                  <a:lnTo>
                    <a:pt x="18" y="1632"/>
                  </a:lnTo>
                  <a:lnTo>
                    <a:pt x="18" y="1572"/>
                  </a:lnTo>
                  <a:lnTo>
                    <a:pt x="24" y="1512"/>
                  </a:lnTo>
                  <a:lnTo>
                    <a:pt x="24" y="1446"/>
                  </a:lnTo>
                  <a:lnTo>
                    <a:pt x="30" y="1380"/>
                  </a:lnTo>
                  <a:lnTo>
                    <a:pt x="30" y="1314"/>
                  </a:lnTo>
                  <a:lnTo>
                    <a:pt x="36" y="1248"/>
                  </a:lnTo>
                  <a:lnTo>
                    <a:pt x="36" y="1104"/>
                  </a:lnTo>
                  <a:lnTo>
                    <a:pt x="42" y="1038"/>
                  </a:lnTo>
                  <a:lnTo>
                    <a:pt x="42" y="966"/>
                  </a:lnTo>
                  <a:lnTo>
                    <a:pt x="48" y="894"/>
                  </a:lnTo>
                  <a:lnTo>
                    <a:pt x="48" y="822"/>
                  </a:lnTo>
                  <a:lnTo>
                    <a:pt x="54" y="756"/>
                  </a:lnTo>
                  <a:lnTo>
                    <a:pt x="54" y="624"/>
                  </a:lnTo>
                  <a:lnTo>
                    <a:pt x="60" y="558"/>
                  </a:lnTo>
                  <a:lnTo>
                    <a:pt x="60" y="498"/>
                  </a:lnTo>
                  <a:lnTo>
                    <a:pt x="66" y="438"/>
                  </a:lnTo>
                  <a:lnTo>
                    <a:pt x="66" y="378"/>
                  </a:lnTo>
                  <a:lnTo>
                    <a:pt x="72" y="324"/>
                  </a:lnTo>
                  <a:lnTo>
                    <a:pt x="72" y="228"/>
                  </a:lnTo>
                  <a:lnTo>
                    <a:pt x="78" y="186"/>
                  </a:lnTo>
                  <a:lnTo>
                    <a:pt x="78" y="144"/>
                  </a:lnTo>
                  <a:lnTo>
                    <a:pt x="84" y="114"/>
                  </a:lnTo>
                  <a:lnTo>
                    <a:pt x="84" y="84"/>
                  </a:lnTo>
                  <a:lnTo>
                    <a:pt x="90" y="54"/>
                  </a:lnTo>
                  <a:lnTo>
                    <a:pt x="90" y="36"/>
                  </a:lnTo>
                  <a:lnTo>
                    <a:pt x="96" y="18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108" y="18"/>
                  </a:lnTo>
                  <a:lnTo>
                    <a:pt x="114" y="36"/>
                  </a:lnTo>
                  <a:lnTo>
                    <a:pt x="114" y="84"/>
                  </a:lnTo>
                  <a:lnTo>
                    <a:pt x="120" y="120"/>
                  </a:lnTo>
                  <a:lnTo>
                    <a:pt x="120" y="156"/>
                  </a:lnTo>
                  <a:lnTo>
                    <a:pt x="126" y="192"/>
                  </a:lnTo>
                  <a:lnTo>
                    <a:pt x="126" y="234"/>
                  </a:lnTo>
                  <a:lnTo>
                    <a:pt x="132" y="282"/>
                  </a:lnTo>
                  <a:lnTo>
                    <a:pt x="132" y="390"/>
                  </a:lnTo>
                  <a:lnTo>
                    <a:pt x="138" y="444"/>
                  </a:lnTo>
                  <a:lnTo>
                    <a:pt x="138" y="504"/>
                  </a:lnTo>
                  <a:lnTo>
                    <a:pt x="144" y="570"/>
                  </a:lnTo>
                  <a:lnTo>
                    <a:pt x="144" y="636"/>
                  </a:lnTo>
                  <a:lnTo>
                    <a:pt x="150" y="702"/>
                  </a:lnTo>
                  <a:lnTo>
                    <a:pt x="150" y="768"/>
                  </a:lnTo>
                  <a:lnTo>
                    <a:pt x="156" y="840"/>
                  </a:lnTo>
                  <a:lnTo>
                    <a:pt x="156" y="978"/>
                  </a:lnTo>
                  <a:lnTo>
                    <a:pt x="162" y="1050"/>
                  </a:lnTo>
                  <a:lnTo>
                    <a:pt x="162" y="1122"/>
                  </a:lnTo>
                  <a:lnTo>
                    <a:pt x="168" y="1188"/>
                  </a:lnTo>
                  <a:lnTo>
                    <a:pt x="168" y="1260"/>
                  </a:lnTo>
                  <a:lnTo>
                    <a:pt x="174" y="1326"/>
                  </a:lnTo>
                  <a:lnTo>
                    <a:pt x="174" y="1458"/>
                  </a:lnTo>
                  <a:lnTo>
                    <a:pt x="180" y="1524"/>
                  </a:lnTo>
                  <a:lnTo>
                    <a:pt x="180" y="1584"/>
                  </a:lnTo>
                  <a:lnTo>
                    <a:pt x="186" y="1644"/>
                  </a:lnTo>
                  <a:lnTo>
                    <a:pt x="186" y="1698"/>
                  </a:lnTo>
                  <a:lnTo>
                    <a:pt x="192" y="1746"/>
                  </a:lnTo>
                  <a:lnTo>
                    <a:pt x="192" y="1842"/>
                  </a:lnTo>
                  <a:lnTo>
                    <a:pt x="198" y="1884"/>
                  </a:lnTo>
                  <a:lnTo>
                    <a:pt x="198" y="1920"/>
                  </a:lnTo>
                  <a:lnTo>
                    <a:pt x="204" y="1950"/>
                  </a:lnTo>
                  <a:lnTo>
                    <a:pt x="204" y="1980"/>
                  </a:lnTo>
                  <a:lnTo>
                    <a:pt x="210" y="2004"/>
                  </a:lnTo>
                  <a:lnTo>
                    <a:pt x="210" y="2022"/>
                  </a:lnTo>
                  <a:lnTo>
                    <a:pt x="216" y="2034"/>
                  </a:lnTo>
                  <a:lnTo>
                    <a:pt x="216" y="2046"/>
                  </a:lnTo>
                  <a:lnTo>
                    <a:pt x="222" y="2040"/>
                  </a:lnTo>
                  <a:lnTo>
                    <a:pt x="228" y="2034"/>
                  </a:lnTo>
                  <a:lnTo>
                    <a:pt x="228" y="2016"/>
                  </a:lnTo>
                  <a:lnTo>
                    <a:pt x="234" y="1998"/>
                  </a:lnTo>
                  <a:lnTo>
                    <a:pt x="234" y="1944"/>
                  </a:lnTo>
                  <a:lnTo>
                    <a:pt x="240" y="1908"/>
                  </a:lnTo>
                  <a:lnTo>
                    <a:pt x="240" y="1872"/>
                  </a:lnTo>
                  <a:lnTo>
                    <a:pt x="246" y="1830"/>
                  </a:lnTo>
                  <a:lnTo>
                    <a:pt x="246" y="1782"/>
                  </a:lnTo>
                  <a:lnTo>
                    <a:pt x="252" y="1734"/>
                  </a:lnTo>
                  <a:lnTo>
                    <a:pt x="252" y="1680"/>
                  </a:lnTo>
                  <a:lnTo>
                    <a:pt x="258" y="1626"/>
                  </a:lnTo>
                  <a:lnTo>
                    <a:pt x="258" y="1506"/>
                  </a:lnTo>
                  <a:lnTo>
                    <a:pt x="264" y="1440"/>
                  </a:lnTo>
                  <a:lnTo>
                    <a:pt x="264" y="1374"/>
                  </a:lnTo>
                  <a:lnTo>
                    <a:pt x="270" y="1308"/>
                  </a:lnTo>
                  <a:lnTo>
                    <a:pt x="270" y="1242"/>
                  </a:lnTo>
                  <a:lnTo>
                    <a:pt x="276" y="1170"/>
                  </a:lnTo>
                  <a:lnTo>
                    <a:pt x="276" y="1032"/>
                  </a:lnTo>
                  <a:lnTo>
                    <a:pt x="282" y="960"/>
                  </a:lnTo>
                  <a:lnTo>
                    <a:pt x="282" y="888"/>
                  </a:lnTo>
                  <a:lnTo>
                    <a:pt x="288" y="816"/>
                  </a:lnTo>
                  <a:lnTo>
                    <a:pt x="288" y="750"/>
                  </a:lnTo>
                  <a:lnTo>
                    <a:pt x="294" y="684"/>
                  </a:lnTo>
                  <a:lnTo>
                    <a:pt x="294" y="552"/>
                  </a:lnTo>
                  <a:lnTo>
                    <a:pt x="300" y="492"/>
                  </a:lnTo>
                  <a:lnTo>
                    <a:pt x="300" y="432"/>
                  </a:lnTo>
                  <a:lnTo>
                    <a:pt x="306" y="372"/>
                  </a:lnTo>
                  <a:lnTo>
                    <a:pt x="306" y="318"/>
                  </a:lnTo>
                  <a:lnTo>
                    <a:pt x="312" y="270"/>
                  </a:lnTo>
                  <a:lnTo>
                    <a:pt x="312" y="222"/>
                  </a:lnTo>
                  <a:lnTo>
                    <a:pt x="318" y="180"/>
                  </a:lnTo>
                  <a:lnTo>
                    <a:pt x="318" y="108"/>
                  </a:lnTo>
                  <a:lnTo>
                    <a:pt x="324" y="78"/>
                  </a:lnTo>
                  <a:lnTo>
                    <a:pt x="324" y="54"/>
                  </a:lnTo>
                  <a:lnTo>
                    <a:pt x="330" y="30"/>
                  </a:lnTo>
                  <a:lnTo>
                    <a:pt x="330" y="18"/>
                  </a:lnTo>
                  <a:lnTo>
                    <a:pt x="342" y="0"/>
                  </a:lnTo>
                  <a:lnTo>
                    <a:pt x="336" y="0"/>
                  </a:lnTo>
                  <a:lnTo>
                    <a:pt x="342" y="6"/>
                  </a:lnTo>
                  <a:lnTo>
                    <a:pt x="348" y="24"/>
                  </a:lnTo>
                  <a:lnTo>
                    <a:pt x="348" y="42"/>
                  </a:lnTo>
                  <a:lnTo>
                    <a:pt x="354" y="60"/>
                  </a:lnTo>
                  <a:lnTo>
                    <a:pt x="354" y="120"/>
                  </a:lnTo>
                  <a:lnTo>
                    <a:pt x="360" y="156"/>
                  </a:lnTo>
                  <a:lnTo>
                    <a:pt x="360" y="198"/>
                  </a:lnTo>
                  <a:lnTo>
                    <a:pt x="366" y="240"/>
                  </a:lnTo>
                  <a:lnTo>
                    <a:pt x="366" y="288"/>
                  </a:lnTo>
                  <a:lnTo>
                    <a:pt x="372" y="342"/>
                  </a:lnTo>
                  <a:lnTo>
                    <a:pt x="372" y="396"/>
                  </a:lnTo>
                  <a:lnTo>
                    <a:pt x="378" y="450"/>
                  </a:lnTo>
                  <a:lnTo>
                    <a:pt x="378" y="576"/>
                  </a:lnTo>
                  <a:lnTo>
                    <a:pt x="384" y="642"/>
                  </a:lnTo>
                  <a:lnTo>
                    <a:pt x="384" y="708"/>
                  </a:lnTo>
                  <a:lnTo>
                    <a:pt x="390" y="774"/>
                  </a:lnTo>
                  <a:lnTo>
                    <a:pt x="390" y="846"/>
                  </a:lnTo>
                </a:path>
              </a:pathLst>
            </a:custGeom>
            <a:noFill/>
            <a:ln w="25400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78"/>
            <p:cNvSpPr>
              <a:spLocks/>
            </p:cNvSpPr>
            <p:nvPr/>
          </p:nvSpPr>
          <p:spPr bwMode="auto">
            <a:xfrm>
              <a:off x="6362700" y="838200"/>
              <a:ext cx="619125" cy="3248025"/>
            </a:xfrm>
            <a:custGeom>
              <a:avLst/>
              <a:gdLst>
                <a:gd name="T0" fmla="*/ 6 w 390"/>
                <a:gd name="T1" fmla="*/ 1056 h 2046"/>
                <a:gd name="T2" fmla="*/ 18 w 390"/>
                <a:gd name="T3" fmla="*/ 1266 h 2046"/>
                <a:gd name="T4" fmla="*/ 24 w 390"/>
                <a:gd name="T5" fmla="*/ 1530 h 2046"/>
                <a:gd name="T6" fmla="*/ 36 w 390"/>
                <a:gd name="T7" fmla="*/ 1704 h 2046"/>
                <a:gd name="T8" fmla="*/ 42 w 390"/>
                <a:gd name="T9" fmla="*/ 1848 h 2046"/>
                <a:gd name="T10" fmla="*/ 54 w 390"/>
                <a:gd name="T11" fmla="*/ 1980 h 2046"/>
                <a:gd name="T12" fmla="*/ 60 w 390"/>
                <a:gd name="T13" fmla="*/ 2034 h 2046"/>
                <a:gd name="T14" fmla="*/ 72 w 390"/>
                <a:gd name="T15" fmla="*/ 2028 h 2046"/>
                <a:gd name="T16" fmla="*/ 84 w 390"/>
                <a:gd name="T17" fmla="*/ 1968 h 2046"/>
                <a:gd name="T18" fmla="*/ 90 w 390"/>
                <a:gd name="T19" fmla="*/ 1824 h 2046"/>
                <a:gd name="T20" fmla="*/ 102 w 390"/>
                <a:gd name="T21" fmla="*/ 1674 h 2046"/>
                <a:gd name="T22" fmla="*/ 108 w 390"/>
                <a:gd name="T23" fmla="*/ 1434 h 2046"/>
                <a:gd name="T24" fmla="*/ 120 w 390"/>
                <a:gd name="T25" fmla="*/ 1236 h 2046"/>
                <a:gd name="T26" fmla="*/ 126 w 390"/>
                <a:gd name="T27" fmla="*/ 954 h 2046"/>
                <a:gd name="T28" fmla="*/ 138 w 390"/>
                <a:gd name="T29" fmla="*/ 744 h 2046"/>
                <a:gd name="T30" fmla="*/ 144 w 390"/>
                <a:gd name="T31" fmla="*/ 486 h 2046"/>
                <a:gd name="T32" fmla="*/ 156 w 390"/>
                <a:gd name="T33" fmla="*/ 318 h 2046"/>
                <a:gd name="T34" fmla="*/ 162 w 390"/>
                <a:gd name="T35" fmla="*/ 180 h 2046"/>
                <a:gd name="T36" fmla="*/ 174 w 390"/>
                <a:gd name="T37" fmla="*/ 54 h 2046"/>
                <a:gd name="T38" fmla="*/ 180 w 390"/>
                <a:gd name="T39" fmla="*/ 6 h 2046"/>
                <a:gd name="T40" fmla="*/ 192 w 390"/>
                <a:gd name="T41" fmla="*/ 24 h 2046"/>
                <a:gd name="T42" fmla="*/ 204 w 390"/>
                <a:gd name="T43" fmla="*/ 90 h 2046"/>
                <a:gd name="T44" fmla="*/ 210 w 390"/>
                <a:gd name="T45" fmla="*/ 246 h 2046"/>
                <a:gd name="T46" fmla="*/ 222 w 390"/>
                <a:gd name="T47" fmla="*/ 402 h 2046"/>
                <a:gd name="T48" fmla="*/ 228 w 390"/>
                <a:gd name="T49" fmla="*/ 648 h 2046"/>
                <a:gd name="T50" fmla="*/ 240 w 390"/>
                <a:gd name="T51" fmla="*/ 852 h 2046"/>
                <a:gd name="T52" fmla="*/ 246 w 390"/>
                <a:gd name="T53" fmla="*/ 1134 h 2046"/>
                <a:gd name="T54" fmla="*/ 258 w 390"/>
                <a:gd name="T55" fmla="*/ 1338 h 2046"/>
                <a:gd name="T56" fmla="*/ 264 w 390"/>
                <a:gd name="T57" fmla="*/ 1596 h 2046"/>
                <a:gd name="T58" fmla="*/ 276 w 390"/>
                <a:gd name="T59" fmla="*/ 1758 h 2046"/>
                <a:gd name="T60" fmla="*/ 282 w 390"/>
                <a:gd name="T61" fmla="*/ 1890 h 2046"/>
                <a:gd name="T62" fmla="*/ 294 w 390"/>
                <a:gd name="T63" fmla="*/ 2004 h 2046"/>
                <a:gd name="T64" fmla="*/ 300 w 390"/>
                <a:gd name="T65" fmla="*/ 2046 h 2046"/>
                <a:gd name="T66" fmla="*/ 312 w 390"/>
                <a:gd name="T67" fmla="*/ 2016 h 2046"/>
                <a:gd name="T68" fmla="*/ 324 w 390"/>
                <a:gd name="T69" fmla="*/ 1938 h 2046"/>
                <a:gd name="T70" fmla="*/ 330 w 390"/>
                <a:gd name="T71" fmla="*/ 1776 h 2046"/>
                <a:gd name="T72" fmla="*/ 342 w 390"/>
                <a:gd name="T73" fmla="*/ 1614 h 2046"/>
                <a:gd name="T74" fmla="*/ 348 w 390"/>
                <a:gd name="T75" fmla="*/ 1362 h 2046"/>
                <a:gd name="T76" fmla="*/ 360 w 390"/>
                <a:gd name="T77" fmla="*/ 1158 h 2046"/>
                <a:gd name="T78" fmla="*/ 366 w 390"/>
                <a:gd name="T79" fmla="*/ 876 h 2046"/>
                <a:gd name="T80" fmla="*/ 378 w 390"/>
                <a:gd name="T81" fmla="*/ 672 h 2046"/>
                <a:gd name="T82" fmla="*/ 384 w 390"/>
                <a:gd name="T83" fmla="*/ 48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846"/>
                  </a:moveTo>
                  <a:lnTo>
                    <a:pt x="6" y="912"/>
                  </a:lnTo>
                  <a:lnTo>
                    <a:pt x="6" y="1056"/>
                  </a:lnTo>
                  <a:lnTo>
                    <a:pt x="12" y="1128"/>
                  </a:lnTo>
                  <a:lnTo>
                    <a:pt x="12" y="1194"/>
                  </a:lnTo>
                  <a:lnTo>
                    <a:pt x="18" y="1266"/>
                  </a:lnTo>
                  <a:lnTo>
                    <a:pt x="18" y="1332"/>
                  </a:lnTo>
                  <a:lnTo>
                    <a:pt x="24" y="1398"/>
                  </a:lnTo>
                  <a:lnTo>
                    <a:pt x="24" y="1530"/>
                  </a:lnTo>
                  <a:lnTo>
                    <a:pt x="30" y="1590"/>
                  </a:lnTo>
                  <a:lnTo>
                    <a:pt x="30" y="1644"/>
                  </a:lnTo>
                  <a:lnTo>
                    <a:pt x="36" y="1704"/>
                  </a:lnTo>
                  <a:lnTo>
                    <a:pt x="36" y="1752"/>
                  </a:lnTo>
                  <a:lnTo>
                    <a:pt x="42" y="1800"/>
                  </a:lnTo>
                  <a:lnTo>
                    <a:pt x="42" y="1848"/>
                  </a:lnTo>
                  <a:lnTo>
                    <a:pt x="48" y="1884"/>
                  </a:lnTo>
                  <a:lnTo>
                    <a:pt x="48" y="1956"/>
                  </a:lnTo>
                  <a:lnTo>
                    <a:pt x="54" y="1980"/>
                  </a:lnTo>
                  <a:lnTo>
                    <a:pt x="54" y="2004"/>
                  </a:lnTo>
                  <a:lnTo>
                    <a:pt x="60" y="2022"/>
                  </a:lnTo>
                  <a:lnTo>
                    <a:pt x="60" y="2034"/>
                  </a:lnTo>
                  <a:lnTo>
                    <a:pt x="66" y="2046"/>
                  </a:lnTo>
                  <a:lnTo>
                    <a:pt x="72" y="2040"/>
                  </a:lnTo>
                  <a:lnTo>
                    <a:pt x="72" y="2028"/>
                  </a:lnTo>
                  <a:lnTo>
                    <a:pt x="78" y="2016"/>
                  </a:lnTo>
                  <a:lnTo>
                    <a:pt x="78" y="1992"/>
                  </a:lnTo>
                  <a:lnTo>
                    <a:pt x="84" y="1968"/>
                  </a:lnTo>
                  <a:lnTo>
                    <a:pt x="84" y="1908"/>
                  </a:lnTo>
                  <a:lnTo>
                    <a:pt x="90" y="1866"/>
                  </a:lnTo>
                  <a:lnTo>
                    <a:pt x="90" y="1824"/>
                  </a:lnTo>
                  <a:lnTo>
                    <a:pt x="96" y="1782"/>
                  </a:lnTo>
                  <a:lnTo>
                    <a:pt x="96" y="1728"/>
                  </a:lnTo>
                  <a:lnTo>
                    <a:pt x="102" y="1674"/>
                  </a:lnTo>
                  <a:lnTo>
                    <a:pt x="102" y="1620"/>
                  </a:lnTo>
                  <a:lnTo>
                    <a:pt x="108" y="1560"/>
                  </a:lnTo>
                  <a:lnTo>
                    <a:pt x="108" y="1434"/>
                  </a:lnTo>
                  <a:lnTo>
                    <a:pt x="114" y="1368"/>
                  </a:lnTo>
                  <a:lnTo>
                    <a:pt x="114" y="1302"/>
                  </a:lnTo>
                  <a:lnTo>
                    <a:pt x="120" y="1236"/>
                  </a:lnTo>
                  <a:lnTo>
                    <a:pt x="120" y="1164"/>
                  </a:lnTo>
                  <a:lnTo>
                    <a:pt x="126" y="1092"/>
                  </a:lnTo>
                  <a:lnTo>
                    <a:pt x="126" y="954"/>
                  </a:lnTo>
                  <a:lnTo>
                    <a:pt x="132" y="882"/>
                  </a:lnTo>
                  <a:lnTo>
                    <a:pt x="132" y="810"/>
                  </a:lnTo>
                  <a:lnTo>
                    <a:pt x="138" y="744"/>
                  </a:lnTo>
                  <a:lnTo>
                    <a:pt x="138" y="678"/>
                  </a:lnTo>
                  <a:lnTo>
                    <a:pt x="144" y="612"/>
                  </a:lnTo>
                  <a:lnTo>
                    <a:pt x="144" y="486"/>
                  </a:lnTo>
                  <a:lnTo>
                    <a:pt x="150" y="426"/>
                  </a:lnTo>
                  <a:lnTo>
                    <a:pt x="150" y="372"/>
                  </a:lnTo>
                  <a:lnTo>
                    <a:pt x="156" y="318"/>
                  </a:lnTo>
                  <a:lnTo>
                    <a:pt x="156" y="264"/>
                  </a:lnTo>
                  <a:lnTo>
                    <a:pt x="162" y="222"/>
                  </a:lnTo>
                  <a:lnTo>
                    <a:pt x="162" y="180"/>
                  </a:lnTo>
                  <a:lnTo>
                    <a:pt x="168" y="138"/>
                  </a:lnTo>
                  <a:lnTo>
                    <a:pt x="168" y="78"/>
                  </a:lnTo>
                  <a:lnTo>
                    <a:pt x="174" y="54"/>
                  </a:lnTo>
                  <a:lnTo>
                    <a:pt x="174" y="30"/>
                  </a:lnTo>
                  <a:lnTo>
                    <a:pt x="180" y="18"/>
                  </a:lnTo>
                  <a:lnTo>
                    <a:pt x="180" y="6"/>
                  </a:lnTo>
                  <a:lnTo>
                    <a:pt x="186" y="0"/>
                  </a:lnTo>
                  <a:lnTo>
                    <a:pt x="192" y="12"/>
                  </a:lnTo>
                  <a:lnTo>
                    <a:pt x="192" y="24"/>
                  </a:lnTo>
                  <a:lnTo>
                    <a:pt x="198" y="42"/>
                  </a:lnTo>
                  <a:lnTo>
                    <a:pt x="198" y="66"/>
                  </a:lnTo>
                  <a:lnTo>
                    <a:pt x="204" y="90"/>
                  </a:lnTo>
                  <a:lnTo>
                    <a:pt x="204" y="162"/>
                  </a:lnTo>
                  <a:lnTo>
                    <a:pt x="210" y="198"/>
                  </a:lnTo>
                  <a:lnTo>
                    <a:pt x="210" y="246"/>
                  </a:lnTo>
                  <a:lnTo>
                    <a:pt x="216" y="294"/>
                  </a:lnTo>
                  <a:lnTo>
                    <a:pt x="216" y="342"/>
                  </a:lnTo>
                  <a:lnTo>
                    <a:pt x="222" y="402"/>
                  </a:lnTo>
                  <a:lnTo>
                    <a:pt x="222" y="456"/>
                  </a:lnTo>
                  <a:lnTo>
                    <a:pt x="228" y="516"/>
                  </a:lnTo>
                  <a:lnTo>
                    <a:pt x="228" y="648"/>
                  </a:lnTo>
                  <a:lnTo>
                    <a:pt x="234" y="714"/>
                  </a:lnTo>
                  <a:lnTo>
                    <a:pt x="234" y="780"/>
                  </a:lnTo>
                  <a:lnTo>
                    <a:pt x="240" y="852"/>
                  </a:lnTo>
                  <a:lnTo>
                    <a:pt x="240" y="918"/>
                  </a:lnTo>
                  <a:lnTo>
                    <a:pt x="246" y="990"/>
                  </a:lnTo>
                  <a:lnTo>
                    <a:pt x="246" y="1134"/>
                  </a:lnTo>
                  <a:lnTo>
                    <a:pt x="252" y="1200"/>
                  </a:lnTo>
                  <a:lnTo>
                    <a:pt x="252" y="1272"/>
                  </a:lnTo>
                  <a:lnTo>
                    <a:pt x="258" y="1338"/>
                  </a:lnTo>
                  <a:lnTo>
                    <a:pt x="258" y="1404"/>
                  </a:lnTo>
                  <a:lnTo>
                    <a:pt x="264" y="1470"/>
                  </a:lnTo>
                  <a:lnTo>
                    <a:pt x="264" y="1596"/>
                  </a:lnTo>
                  <a:lnTo>
                    <a:pt x="270" y="1650"/>
                  </a:lnTo>
                  <a:lnTo>
                    <a:pt x="270" y="1704"/>
                  </a:lnTo>
                  <a:lnTo>
                    <a:pt x="276" y="1758"/>
                  </a:lnTo>
                  <a:lnTo>
                    <a:pt x="276" y="1806"/>
                  </a:lnTo>
                  <a:lnTo>
                    <a:pt x="282" y="1848"/>
                  </a:lnTo>
                  <a:lnTo>
                    <a:pt x="282" y="1890"/>
                  </a:lnTo>
                  <a:lnTo>
                    <a:pt x="288" y="1926"/>
                  </a:lnTo>
                  <a:lnTo>
                    <a:pt x="288" y="1986"/>
                  </a:lnTo>
                  <a:lnTo>
                    <a:pt x="294" y="2004"/>
                  </a:lnTo>
                  <a:lnTo>
                    <a:pt x="294" y="2022"/>
                  </a:lnTo>
                  <a:lnTo>
                    <a:pt x="306" y="2046"/>
                  </a:lnTo>
                  <a:lnTo>
                    <a:pt x="300" y="2046"/>
                  </a:lnTo>
                  <a:lnTo>
                    <a:pt x="306" y="2040"/>
                  </a:lnTo>
                  <a:lnTo>
                    <a:pt x="312" y="2028"/>
                  </a:lnTo>
                  <a:lnTo>
                    <a:pt x="312" y="2016"/>
                  </a:lnTo>
                  <a:lnTo>
                    <a:pt x="318" y="1992"/>
                  </a:lnTo>
                  <a:lnTo>
                    <a:pt x="318" y="1968"/>
                  </a:lnTo>
                  <a:lnTo>
                    <a:pt x="324" y="1938"/>
                  </a:lnTo>
                  <a:lnTo>
                    <a:pt x="324" y="1866"/>
                  </a:lnTo>
                  <a:lnTo>
                    <a:pt x="330" y="1824"/>
                  </a:lnTo>
                  <a:lnTo>
                    <a:pt x="330" y="1776"/>
                  </a:lnTo>
                  <a:lnTo>
                    <a:pt x="336" y="1728"/>
                  </a:lnTo>
                  <a:lnTo>
                    <a:pt x="336" y="1674"/>
                  </a:lnTo>
                  <a:lnTo>
                    <a:pt x="342" y="1614"/>
                  </a:lnTo>
                  <a:lnTo>
                    <a:pt x="342" y="1554"/>
                  </a:lnTo>
                  <a:lnTo>
                    <a:pt x="348" y="1494"/>
                  </a:lnTo>
                  <a:lnTo>
                    <a:pt x="348" y="1362"/>
                  </a:lnTo>
                  <a:lnTo>
                    <a:pt x="354" y="1296"/>
                  </a:lnTo>
                  <a:lnTo>
                    <a:pt x="354" y="1230"/>
                  </a:lnTo>
                  <a:lnTo>
                    <a:pt x="360" y="1158"/>
                  </a:lnTo>
                  <a:lnTo>
                    <a:pt x="360" y="1086"/>
                  </a:lnTo>
                  <a:lnTo>
                    <a:pt x="366" y="1014"/>
                  </a:lnTo>
                  <a:lnTo>
                    <a:pt x="366" y="876"/>
                  </a:lnTo>
                  <a:lnTo>
                    <a:pt x="372" y="804"/>
                  </a:lnTo>
                  <a:lnTo>
                    <a:pt x="372" y="738"/>
                  </a:lnTo>
                  <a:lnTo>
                    <a:pt x="378" y="672"/>
                  </a:lnTo>
                  <a:lnTo>
                    <a:pt x="378" y="606"/>
                  </a:lnTo>
                  <a:lnTo>
                    <a:pt x="384" y="540"/>
                  </a:lnTo>
                  <a:lnTo>
                    <a:pt x="384" y="480"/>
                  </a:lnTo>
                  <a:lnTo>
                    <a:pt x="390" y="420"/>
                  </a:lnTo>
                  <a:lnTo>
                    <a:pt x="390" y="312"/>
                  </a:lnTo>
                </a:path>
              </a:pathLst>
            </a:custGeom>
            <a:noFill/>
            <a:ln w="25400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79"/>
            <p:cNvSpPr>
              <a:spLocks/>
            </p:cNvSpPr>
            <p:nvPr/>
          </p:nvSpPr>
          <p:spPr bwMode="auto">
            <a:xfrm>
              <a:off x="6981825" y="838200"/>
              <a:ext cx="619125" cy="3257550"/>
            </a:xfrm>
            <a:custGeom>
              <a:avLst/>
              <a:gdLst>
                <a:gd name="T0" fmla="*/ 6 w 390"/>
                <a:gd name="T1" fmla="*/ 216 h 2052"/>
                <a:gd name="T2" fmla="*/ 18 w 390"/>
                <a:gd name="T3" fmla="*/ 102 h 2052"/>
                <a:gd name="T4" fmla="*/ 24 w 390"/>
                <a:gd name="T5" fmla="*/ 12 h 2052"/>
                <a:gd name="T6" fmla="*/ 36 w 390"/>
                <a:gd name="T7" fmla="*/ 12 h 2052"/>
                <a:gd name="T8" fmla="*/ 48 w 390"/>
                <a:gd name="T9" fmla="*/ 66 h 2052"/>
                <a:gd name="T10" fmla="*/ 54 w 390"/>
                <a:gd name="T11" fmla="*/ 162 h 2052"/>
                <a:gd name="T12" fmla="*/ 66 w 390"/>
                <a:gd name="T13" fmla="*/ 348 h 2052"/>
                <a:gd name="T14" fmla="*/ 72 w 390"/>
                <a:gd name="T15" fmla="*/ 522 h 2052"/>
                <a:gd name="T16" fmla="*/ 84 w 390"/>
                <a:gd name="T17" fmla="*/ 786 h 2052"/>
                <a:gd name="T18" fmla="*/ 90 w 390"/>
                <a:gd name="T19" fmla="*/ 996 h 2052"/>
                <a:gd name="T20" fmla="*/ 102 w 390"/>
                <a:gd name="T21" fmla="*/ 1278 h 2052"/>
                <a:gd name="T22" fmla="*/ 108 w 390"/>
                <a:gd name="T23" fmla="*/ 1476 h 2052"/>
                <a:gd name="T24" fmla="*/ 120 w 390"/>
                <a:gd name="T25" fmla="*/ 1656 h 2052"/>
                <a:gd name="T26" fmla="*/ 126 w 390"/>
                <a:gd name="T27" fmla="*/ 1854 h 2052"/>
                <a:gd name="T28" fmla="*/ 138 w 390"/>
                <a:gd name="T29" fmla="*/ 1962 h 2052"/>
                <a:gd name="T30" fmla="*/ 144 w 390"/>
                <a:gd name="T31" fmla="*/ 2040 h 2052"/>
                <a:gd name="T32" fmla="*/ 156 w 390"/>
                <a:gd name="T33" fmla="*/ 2028 h 2052"/>
                <a:gd name="T34" fmla="*/ 168 w 390"/>
                <a:gd name="T35" fmla="*/ 1962 h 2052"/>
                <a:gd name="T36" fmla="*/ 174 w 390"/>
                <a:gd name="T37" fmla="*/ 1860 h 2052"/>
                <a:gd name="T38" fmla="*/ 186 w 390"/>
                <a:gd name="T39" fmla="*/ 1668 h 2052"/>
                <a:gd name="T40" fmla="*/ 192 w 390"/>
                <a:gd name="T41" fmla="*/ 1488 h 2052"/>
                <a:gd name="T42" fmla="*/ 204 w 390"/>
                <a:gd name="T43" fmla="*/ 1224 h 2052"/>
                <a:gd name="T44" fmla="*/ 210 w 390"/>
                <a:gd name="T45" fmla="*/ 1008 h 2052"/>
                <a:gd name="T46" fmla="*/ 222 w 390"/>
                <a:gd name="T47" fmla="*/ 732 h 2052"/>
                <a:gd name="T48" fmla="*/ 228 w 390"/>
                <a:gd name="T49" fmla="*/ 534 h 2052"/>
                <a:gd name="T50" fmla="*/ 240 w 390"/>
                <a:gd name="T51" fmla="*/ 360 h 2052"/>
                <a:gd name="T52" fmla="*/ 246 w 390"/>
                <a:gd name="T53" fmla="*/ 168 h 2052"/>
                <a:gd name="T54" fmla="*/ 258 w 390"/>
                <a:gd name="T55" fmla="*/ 72 h 2052"/>
                <a:gd name="T56" fmla="*/ 264 w 390"/>
                <a:gd name="T57" fmla="*/ 0 h 2052"/>
                <a:gd name="T58" fmla="*/ 276 w 390"/>
                <a:gd name="T59" fmla="*/ 24 h 2052"/>
                <a:gd name="T60" fmla="*/ 288 w 390"/>
                <a:gd name="T61" fmla="*/ 96 h 2052"/>
                <a:gd name="T62" fmla="*/ 294 w 390"/>
                <a:gd name="T63" fmla="*/ 210 h 2052"/>
                <a:gd name="T64" fmla="*/ 306 w 390"/>
                <a:gd name="T65" fmla="*/ 408 h 2052"/>
                <a:gd name="T66" fmla="*/ 312 w 390"/>
                <a:gd name="T67" fmla="*/ 594 h 2052"/>
                <a:gd name="T68" fmla="*/ 324 w 390"/>
                <a:gd name="T69" fmla="*/ 864 h 2052"/>
                <a:gd name="T70" fmla="*/ 330 w 390"/>
                <a:gd name="T71" fmla="*/ 1074 h 2052"/>
                <a:gd name="T72" fmla="*/ 342 w 390"/>
                <a:gd name="T73" fmla="*/ 1350 h 2052"/>
                <a:gd name="T74" fmla="*/ 348 w 390"/>
                <a:gd name="T75" fmla="*/ 1548 h 2052"/>
                <a:gd name="T76" fmla="*/ 360 w 390"/>
                <a:gd name="T77" fmla="*/ 1716 h 2052"/>
                <a:gd name="T78" fmla="*/ 366 w 390"/>
                <a:gd name="T79" fmla="*/ 1896 h 2052"/>
                <a:gd name="T80" fmla="*/ 378 w 390"/>
                <a:gd name="T81" fmla="*/ 1986 h 2052"/>
                <a:gd name="T82" fmla="*/ 384 w 390"/>
                <a:gd name="T83" fmla="*/ 2046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52">
                  <a:moveTo>
                    <a:pt x="0" y="312"/>
                  </a:moveTo>
                  <a:lnTo>
                    <a:pt x="6" y="264"/>
                  </a:lnTo>
                  <a:lnTo>
                    <a:pt x="6" y="216"/>
                  </a:lnTo>
                  <a:lnTo>
                    <a:pt x="12" y="174"/>
                  </a:lnTo>
                  <a:lnTo>
                    <a:pt x="12" y="138"/>
                  </a:lnTo>
                  <a:lnTo>
                    <a:pt x="18" y="102"/>
                  </a:lnTo>
                  <a:lnTo>
                    <a:pt x="18" y="48"/>
                  </a:lnTo>
                  <a:lnTo>
                    <a:pt x="24" y="30"/>
                  </a:lnTo>
                  <a:lnTo>
                    <a:pt x="24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6" y="12"/>
                  </a:lnTo>
                  <a:lnTo>
                    <a:pt x="42" y="24"/>
                  </a:lnTo>
                  <a:lnTo>
                    <a:pt x="42" y="42"/>
                  </a:lnTo>
                  <a:lnTo>
                    <a:pt x="48" y="66"/>
                  </a:lnTo>
                  <a:lnTo>
                    <a:pt x="48" y="96"/>
                  </a:lnTo>
                  <a:lnTo>
                    <a:pt x="54" y="126"/>
                  </a:lnTo>
                  <a:lnTo>
                    <a:pt x="54" y="162"/>
                  </a:lnTo>
                  <a:lnTo>
                    <a:pt x="60" y="204"/>
                  </a:lnTo>
                  <a:lnTo>
                    <a:pt x="60" y="300"/>
                  </a:lnTo>
                  <a:lnTo>
                    <a:pt x="66" y="348"/>
                  </a:lnTo>
                  <a:lnTo>
                    <a:pt x="66" y="402"/>
                  </a:lnTo>
                  <a:lnTo>
                    <a:pt x="72" y="462"/>
                  </a:lnTo>
                  <a:lnTo>
                    <a:pt x="72" y="522"/>
                  </a:lnTo>
                  <a:lnTo>
                    <a:pt x="78" y="588"/>
                  </a:lnTo>
                  <a:lnTo>
                    <a:pt x="78" y="720"/>
                  </a:lnTo>
                  <a:lnTo>
                    <a:pt x="84" y="786"/>
                  </a:lnTo>
                  <a:lnTo>
                    <a:pt x="84" y="858"/>
                  </a:lnTo>
                  <a:lnTo>
                    <a:pt x="90" y="924"/>
                  </a:lnTo>
                  <a:lnTo>
                    <a:pt x="90" y="996"/>
                  </a:lnTo>
                  <a:lnTo>
                    <a:pt x="96" y="1068"/>
                  </a:lnTo>
                  <a:lnTo>
                    <a:pt x="96" y="1206"/>
                  </a:lnTo>
                  <a:lnTo>
                    <a:pt x="102" y="1278"/>
                  </a:lnTo>
                  <a:lnTo>
                    <a:pt x="102" y="1344"/>
                  </a:lnTo>
                  <a:lnTo>
                    <a:pt x="108" y="1410"/>
                  </a:lnTo>
                  <a:lnTo>
                    <a:pt x="108" y="1476"/>
                  </a:lnTo>
                  <a:lnTo>
                    <a:pt x="114" y="1542"/>
                  </a:lnTo>
                  <a:lnTo>
                    <a:pt x="114" y="1602"/>
                  </a:lnTo>
                  <a:lnTo>
                    <a:pt x="120" y="1656"/>
                  </a:lnTo>
                  <a:lnTo>
                    <a:pt x="120" y="1764"/>
                  </a:lnTo>
                  <a:lnTo>
                    <a:pt x="126" y="1812"/>
                  </a:lnTo>
                  <a:lnTo>
                    <a:pt x="126" y="1854"/>
                  </a:lnTo>
                  <a:lnTo>
                    <a:pt x="132" y="1890"/>
                  </a:lnTo>
                  <a:lnTo>
                    <a:pt x="132" y="1926"/>
                  </a:lnTo>
                  <a:lnTo>
                    <a:pt x="138" y="1962"/>
                  </a:lnTo>
                  <a:lnTo>
                    <a:pt x="138" y="2010"/>
                  </a:lnTo>
                  <a:lnTo>
                    <a:pt x="144" y="2028"/>
                  </a:lnTo>
                  <a:lnTo>
                    <a:pt x="144" y="2040"/>
                  </a:lnTo>
                  <a:lnTo>
                    <a:pt x="150" y="2046"/>
                  </a:lnTo>
                  <a:lnTo>
                    <a:pt x="156" y="2040"/>
                  </a:lnTo>
                  <a:lnTo>
                    <a:pt x="156" y="2028"/>
                  </a:lnTo>
                  <a:lnTo>
                    <a:pt x="162" y="2010"/>
                  </a:lnTo>
                  <a:lnTo>
                    <a:pt x="162" y="1992"/>
                  </a:lnTo>
                  <a:lnTo>
                    <a:pt x="168" y="1962"/>
                  </a:lnTo>
                  <a:lnTo>
                    <a:pt x="168" y="1932"/>
                  </a:lnTo>
                  <a:lnTo>
                    <a:pt x="174" y="1902"/>
                  </a:lnTo>
                  <a:lnTo>
                    <a:pt x="174" y="1860"/>
                  </a:lnTo>
                  <a:lnTo>
                    <a:pt x="180" y="1818"/>
                  </a:lnTo>
                  <a:lnTo>
                    <a:pt x="180" y="1722"/>
                  </a:lnTo>
                  <a:lnTo>
                    <a:pt x="186" y="1668"/>
                  </a:lnTo>
                  <a:lnTo>
                    <a:pt x="186" y="1608"/>
                  </a:lnTo>
                  <a:lnTo>
                    <a:pt x="192" y="1548"/>
                  </a:lnTo>
                  <a:lnTo>
                    <a:pt x="192" y="1488"/>
                  </a:lnTo>
                  <a:lnTo>
                    <a:pt x="198" y="1422"/>
                  </a:lnTo>
                  <a:lnTo>
                    <a:pt x="198" y="1290"/>
                  </a:lnTo>
                  <a:lnTo>
                    <a:pt x="204" y="1224"/>
                  </a:lnTo>
                  <a:lnTo>
                    <a:pt x="204" y="1152"/>
                  </a:lnTo>
                  <a:lnTo>
                    <a:pt x="210" y="1080"/>
                  </a:lnTo>
                  <a:lnTo>
                    <a:pt x="210" y="1008"/>
                  </a:lnTo>
                  <a:lnTo>
                    <a:pt x="216" y="942"/>
                  </a:lnTo>
                  <a:lnTo>
                    <a:pt x="216" y="798"/>
                  </a:lnTo>
                  <a:lnTo>
                    <a:pt x="222" y="732"/>
                  </a:lnTo>
                  <a:lnTo>
                    <a:pt x="222" y="666"/>
                  </a:lnTo>
                  <a:lnTo>
                    <a:pt x="228" y="600"/>
                  </a:lnTo>
                  <a:lnTo>
                    <a:pt x="228" y="534"/>
                  </a:lnTo>
                  <a:lnTo>
                    <a:pt x="234" y="474"/>
                  </a:lnTo>
                  <a:lnTo>
                    <a:pt x="234" y="414"/>
                  </a:lnTo>
                  <a:lnTo>
                    <a:pt x="240" y="360"/>
                  </a:lnTo>
                  <a:lnTo>
                    <a:pt x="240" y="258"/>
                  </a:lnTo>
                  <a:lnTo>
                    <a:pt x="246" y="210"/>
                  </a:lnTo>
                  <a:lnTo>
                    <a:pt x="246" y="168"/>
                  </a:lnTo>
                  <a:lnTo>
                    <a:pt x="252" y="132"/>
                  </a:lnTo>
                  <a:lnTo>
                    <a:pt x="252" y="102"/>
                  </a:lnTo>
                  <a:lnTo>
                    <a:pt x="258" y="72"/>
                  </a:lnTo>
                  <a:lnTo>
                    <a:pt x="258" y="30"/>
                  </a:lnTo>
                  <a:lnTo>
                    <a:pt x="264" y="12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76" y="24"/>
                  </a:lnTo>
                  <a:lnTo>
                    <a:pt x="282" y="48"/>
                  </a:lnTo>
                  <a:lnTo>
                    <a:pt x="282" y="72"/>
                  </a:lnTo>
                  <a:lnTo>
                    <a:pt x="288" y="96"/>
                  </a:lnTo>
                  <a:lnTo>
                    <a:pt x="288" y="132"/>
                  </a:lnTo>
                  <a:lnTo>
                    <a:pt x="294" y="168"/>
                  </a:lnTo>
                  <a:lnTo>
                    <a:pt x="294" y="210"/>
                  </a:lnTo>
                  <a:lnTo>
                    <a:pt x="300" y="252"/>
                  </a:lnTo>
                  <a:lnTo>
                    <a:pt x="300" y="354"/>
                  </a:lnTo>
                  <a:lnTo>
                    <a:pt x="306" y="408"/>
                  </a:lnTo>
                  <a:lnTo>
                    <a:pt x="306" y="468"/>
                  </a:lnTo>
                  <a:lnTo>
                    <a:pt x="312" y="528"/>
                  </a:lnTo>
                  <a:lnTo>
                    <a:pt x="312" y="594"/>
                  </a:lnTo>
                  <a:lnTo>
                    <a:pt x="318" y="660"/>
                  </a:lnTo>
                  <a:lnTo>
                    <a:pt x="318" y="792"/>
                  </a:lnTo>
                  <a:lnTo>
                    <a:pt x="324" y="864"/>
                  </a:lnTo>
                  <a:lnTo>
                    <a:pt x="324" y="930"/>
                  </a:lnTo>
                  <a:lnTo>
                    <a:pt x="330" y="1002"/>
                  </a:lnTo>
                  <a:lnTo>
                    <a:pt x="330" y="1074"/>
                  </a:lnTo>
                  <a:lnTo>
                    <a:pt x="336" y="1146"/>
                  </a:lnTo>
                  <a:lnTo>
                    <a:pt x="336" y="1284"/>
                  </a:lnTo>
                  <a:lnTo>
                    <a:pt x="342" y="1350"/>
                  </a:lnTo>
                  <a:lnTo>
                    <a:pt x="342" y="1416"/>
                  </a:lnTo>
                  <a:lnTo>
                    <a:pt x="348" y="1482"/>
                  </a:lnTo>
                  <a:lnTo>
                    <a:pt x="348" y="1548"/>
                  </a:lnTo>
                  <a:lnTo>
                    <a:pt x="354" y="1608"/>
                  </a:lnTo>
                  <a:lnTo>
                    <a:pt x="354" y="1662"/>
                  </a:lnTo>
                  <a:lnTo>
                    <a:pt x="360" y="1716"/>
                  </a:lnTo>
                  <a:lnTo>
                    <a:pt x="360" y="1812"/>
                  </a:lnTo>
                  <a:lnTo>
                    <a:pt x="366" y="1854"/>
                  </a:lnTo>
                  <a:lnTo>
                    <a:pt x="366" y="1896"/>
                  </a:lnTo>
                  <a:lnTo>
                    <a:pt x="372" y="1932"/>
                  </a:lnTo>
                  <a:lnTo>
                    <a:pt x="372" y="1962"/>
                  </a:lnTo>
                  <a:lnTo>
                    <a:pt x="378" y="1986"/>
                  </a:lnTo>
                  <a:lnTo>
                    <a:pt x="378" y="2028"/>
                  </a:lnTo>
                  <a:lnTo>
                    <a:pt x="384" y="2040"/>
                  </a:lnTo>
                  <a:lnTo>
                    <a:pt x="384" y="2046"/>
                  </a:lnTo>
                  <a:lnTo>
                    <a:pt x="390" y="2052"/>
                  </a:lnTo>
                  <a:lnTo>
                    <a:pt x="390" y="2046"/>
                  </a:lnTo>
                </a:path>
              </a:pathLst>
            </a:custGeom>
            <a:noFill/>
            <a:ln w="25400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80"/>
            <p:cNvSpPr>
              <a:spLocks/>
            </p:cNvSpPr>
            <p:nvPr/>
          </p:nvSpPr>
          <p:spPr bwMode="auto">
            <a:xfrm>
              <a:off x="7600950" y="838200"/>
              <a:ext cx="628650" cy="3248025"/>
            </a:xfrm>
            <a:custGeom>
              <a:avLst/>
              <a:gdLst>
                <a:gd name="T0" fmla="*/ 6 w 396"/>
                <a:gd name="T1" fmla="*/ 2010 h 2046"/>
                <a:gd name="T2" fmla="*/ 18 w 396"/>
                <a:gd name="T3" fmla="*/ 1932 h 2046"/>
                <a:gd name="T4" fmla="*/ 24 w 396"/>
                <a:gd name="T5" fmla="*/ 1812 h 2046"/>
                <a:gd name="T6" fmla="*/ 36 w 396"/>
                <a:gd name="T7" fmla="*/ 1608 h 2046"/>
                <a:gd name="T8" fmla="*/ 42 w 396"/>
                <a:gd name="T9" fmla="*/ 1416 h 2046"/>
                <a:gd name="T10" fmla="*/ 54 w 396"/>
                <a:gd name="T11" fmla="*/ 1146 h 2046"/>
                <a:gd name="T12" fmla="*/ 60 w 396"/>
                <a:gd name="T13" fmla="*/ 930 h 2046"/>
                <a:gd name="T14" fmla="*/ 72 w 396"/>
                <a:gd name="T15" fmla="*/ 660 h 2046"/>
                <a:gd name="T16" fmla="*/ 78 w 396"/>
                <a:gd name="T17" fmla="*/ 468 h 2046"/>
                <a:gd name="T18" fmla="*/ 90 w 396"/>
                <a:gd name="T19" fmla="*/ 300 h 2046"/>
                <a:gd name="T20" fmla="*/ 96 w 396"/>
                <a:gd name="T21" fmla="*/ 132 h 2046"/>
                <a:gd name="T22" fmla="*/ 108 w 396"/>
                <a:gd name="T23" fmla="*/ 48 h 2046"/>
                <a:gd name="T24" fmla="*/ 120 w 396"/>
                <a:gd name="T25" fmla="*/ 0 h 2046"/>
                <a:gd name="T26" fmla="*/ 132 w 396"/>
                <a:gd name="T27" fmla="*/ 48 h 2046"/>
                <a:gd name="T28" fmla="*/ 138 w 396"/>
                <a:gd name="T29" fmla="*/ 168 h 2046"/>
                <a:gd name="T30" fmla="*/ 150 w 396"/>
                <a:gd name="T31" fmla="*/ 306 h 2046"/>
                <a:gd name="T32" fmla="*/ 156 w 396"/>
                <a:gd name="T33" fmla="*/ 534 h 2046"/>
                <a:gd name="T34" fmla="*/ 168 w 396"/>
                <a:gd name="T35" fmla="*/ 732 h 2046"/>
                <a:gd name="T36" fmla="*/ 174 w 396"/>
                <a:gd name="T37" fmla="*/ 1008 h 2046"/>
                <a:gd name="T38" fmla="*/ 186 w 396"/>
                <a:gd name="T39" fmla="*/ 1224 h 2046"/>
                <a:gd name="T40" fmla="*/ 192 w 396"/>
                <a:gd name="T41" fmla="*/ 1488 h 2046"/>
                <a:gd name="T42" fmla="*/ 204 w 396"/>
                <a:gd name="T43" fmla="*/ 1668 h 2046"/>
                <a:gd name="T44" fmla="*/ 210 w 396"/>
                <a:gd name="T45" fmla="*/ 1860 h 2046"/>
                <a:gd name="T46" fmla="*/ 222 w 396"/>
                <a:gd name="T47" fmla="*/ 1962 h 2046"/>
                <a:gd name="T48" fmla="*/ 228 w 396"/>
                <a:gd name="T49" fmla="*/ 2040 h 2046"/>
                <a:gd name="T50" fmla="*/ 246 w 396"/>
                <a:gd name="T51" fmla="*/ 2028 h 2046"/>
                <a:gd name="T52" fmla="*/ 252 w 396"/>
                <a:gd name="T53" fmla="*/ 1926 h 2046"/>
                <a:gd name="T54" fmla="*/ 264 w 396"/>
                <a:gd name="T55" fmla="*/ 1812 h 2046"/>
                <a:gd name="T56" fmla="*/ 270 w 396"/>
                <a:gd name="T57" fmla="*/ 1602 h 2046"/>
                <a:gd name="T58" fmla="*/ 282 w 396"/>
                <a:gd name="T59" fmla="*/ 1410 h 2046"/>
                <a:gd name="T60" fmla="*/ 288 w 396"/>
                <a:gd name="T61" fmla="*/ 1140 h 2046"/>
                <a:gd name="T62" fmla="*/ 300 w 396"/>
                <a:gd name="T63" fmla="*/ 924 h 2046"/>
                <a:gd name="T64" fmla="*/ 306 w 396"/>
                <a:gd name="T65" fmla="*/ 720 h 2046"/>
                <a:gd name="T66" fmla="*/ 318 w 396"/>
                <a:gd name="T67" fmla="*/ 462 h 2046"/>
                <a:gd name="T68" fmla="*/ 324 w 396"/>
                <a:gd name="T69" fmla="*/ 300 h 2046"/>
                <a:gd name="T70" fmla="*/ 336 w 396"/>
                <a:gd name="T71" fmla="*/ 126 h 2046"/>
                <a:gd name="T72" fmla="*/ 342 w 396"/>
                <a:gd name="T73" fmla="*/ 42 h 2046"/>
                <a:gd name="T74" fmla="*/ 354 w 396"/>
                <a:gd name="T75" fmla="*/ 0 h 2046"/>
                <a:gd name="T76" fmla="*/ 366 w 396"/>
                <a:gd name="T77" fmla="*/ 30 h 2046"/>
                <a:gd name="T78" fmla="*/ 372 w 396"/>
                <a:gd name="T79" fmla="*/ 138 h 2046"/>
                <a:gd name="T80" fmla="*/ 384 w 396"/>
                <a:gd name="T81" fmla="*/ 264 h 2046"/>
                <a:gd name="T82" fmla="*/ 390 w 396"/>
                <a:gd name="T83" fmla="*/ 48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046"/>
                  </a:moveTo>
                  <a:lnTo>
                    <a:pt x="6" y="2040"/>
                  </a:lnTo>
                  <a:lnTo>
                    <a:pt x="6" y="2010"/>
                  </a:lnTo>
                  <a:lnTo>
                    <a:pt x="12" y="1986"/>
                  </a:lnTo>
                  <a:lnTo>
                    <a:pt x="12" y="1962"/>
                  </a:lnTo>
                  <a:lnTo>
                    <a:pt x="18" y="1932"/>
                  </a:lnTo>
                  <a:lnTo>
                    <a:pt x="18" y="1896"/>
                  </a:lnTo>
                  <a:lnTo>
                    <a:pt x="24" y="1854"/>
                  </a:lnTo>
                  <a:lnTo>
                    <a:pt x="24" y="1812"/>
                  </a:lnTo>
                  <a:lnTo>
                    <a:pt x="30" y="1764"/>
                  </a:lnTo>
                  <a:lnTo>
                    <a:pt x="30" y="1662"/>
                  </a:lnTo>
                  <a:lnTo>
                    <a:pt x="36" y="1608"/>
                  </a:lnTo>
                  <a:lnTo>
                    <a:pt x="36" y="1548"/>
                  </a:lnTo>
                  <a:lnTo>
                    <a:pt x="42" y="1482"/>
                  </a:lnTo>
                  <a:lnTo>
                    <a:pt x="42" y="1416"/>
                  </a:lnTo>
                  <a:lnTo>
                    <a:pt x="48" y="1350"/>
                  </a:lnTo>
                  <a:lnTo>
                    <a:pt x="48" y="1218"/>
                  </a:lnTo>
                  <a:lnTo>
                    <a:pt x="54" y="1146"/>
                  </a:lnTo>
                  <a:lnTo>
                    <a:pt x="54" y="1074"/>
                  </a:lnTo>
                  <a:lnTo>
                    <a:pt x="60" y="1002"/>
                  </a:lnTo>
                  <a:lnTo>
                    <a:pt x="60" y="930"/>
                  </a:lnTo>
                  <a:lnTo>
                    <a:pt x="66" y="864"/>
                  </a:lnTo>
                  <a:lnTo>
                    <a:pt x="66" y="726"/>
                  </a:lnTo>
                  <a:lnTo>
                    <a:pt x="72" y="660"/>
                  </a:lnTo>
                  <a:lnTo>
                    <a:pt x="72" y="594"/>
                  </a:lnTo>
                  <a:lnTo>
                    <a:pt x="78" y="528"/>
                  </a:lnTo>
                  <a:lnTo>
                    <a:pt x="78" y="468"/>
                  </a:lnTo>
                  <a:lnTo>
                    <a:pt x="84" y="408"/>
                  </a:lnTo>
                  <a:lnTo>
                    <a:pt x="84" y="354"/>
                  </a:lnTo>
                  <a:lnTo>
                    <a:pt x="90" y="300"/>
                  </a:lnTo>
                  <a:lnTo>
                    <a:pt x="90" y="210"/>
                  </a:lnTo>
                  <a:lnTo>
                    <a:pt x="96" y="168"/>
                  </a:lnTo>
                  <a:lnTo>
                    <a:pt x="96" y="132"/>
                  </a:lnTo>
                  <a:lnTo>
                    <a:pt x="102" y="96"/>
                  </a:lnTo>
                  <a:lnTo>
                    <a:pt x="102" y="72"/>
                  </a:lnTo>
                  <a:lnTo>
                    <a:pt x="108" y="48"/>
                  </a:lnTo>
                  <a:lnTo>
                    <a:pt x="108" y="12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12"/>
                  </a:lnTo>
                  <a:lnTo>
                    <a:pt x="126" y="30"/>
                  </a:lnTo>
                  <a:lnTo>
                    <a:pt x="132" y="48"/>
                  </a:lnTo>
                  <a:lnTo>
                    <a:pt x="132" y="102"/>
                  </a:lnTo>
                  <a:lnTo>
                    <a:pt x="138" y="132"/>
                  </a:lnTo>
                  <a:lnTo>
                    <a:pt x="138" y="168"/>
                  </a:lnTo>
                  <a:lnTo>
                    <a:pt x="144" y="210"/>
                  </a:lnTo>
                  <a:lnTo>
                    <a:pt x="144" y="258"/>
                  </a:lnTo>
                  <a:lnTo>
                    <a:pt x="150" y="306"/>
                  </a:lnTo>
                  <a:lnTo>
                    <a:pt x="150" y="414"/>
                  </a:lnTo>
                  <a:lnTo>
                    <a:pt x="156" y="474"/>
                  </a:lnTo>
                  <a:lnTo>
                    <a:pt x="156" y="534"/>
                  </a:lnTo>
                  <a:lnTo>
                    <a:pt x="162" y="600"/>
                  </a:lnTo>
                  <a:lnTo>
                    <a:pt x="162" y="666"/>
                  </a:lnTo>
                  <a:lnTo>
                    <a:pt x="168" y="732"/>
                  </a:lnTo>
                  <a:lnTo>
                    <a:pt x="168" y="870"/>
                  </a:lnTo>
                  <a:lnTo>
                    <a:pt x="174" y="942"/>
                  </a:lnTo>
                  <a:lnTo>
                    <a:pt x="174" y="1008"/>
                  </a:lnTo>
                  <a:lnTo>
                    <a:pt x="180" y="1080"/>
                  </a:lnTo>
                  <a:lnTo>
                    <a:pt x="180" y="1152"/>
                  </a:lnTo>
                  <a:lnTo>
                    <a:pt x="186" y="1224"/>
                  </a:lnTo>
                  <a:lnTo>
                    <a:pt x="186" y="1290"/>
                  </a:lnTo>
                  <a:lnTo>
                    <a:pt x="192" y="1356"/>
                  </a:lnTo>
                  <a:lnTo>
                    <a:pt x="192" y="1488"/>
                  </a:lnTo>
                  <a:lnTo>
                    <a:pt x="198" y="1548"/>
                  </a:lnTo>
                  <a:lnTo>
                    <a:pt x="198" y="1608"/>
                  </a:lnTo>
                  <a:lnTo>
                    <a:pt x="204" y="1668"/>
                  </a:lnTo>
                  <a:lnTo>
                    <a:pt x="204" y="1722"/>
                  </a:lnTo>
                  <a:lnTo>
                    <a:pt x="210" y="1770"/>
                  </a:lnTo>
                  <a:lnTo>
                    <a:pt x="210" y="1860"/>
                  </a:lnTo>
                  <a:lnTo>
                    <a:pt x="216" y="1902"/>
                  </a:lnTo>
                  <a:lnTo>
                    <a:pt x="216" y="1932"/>
                  </a:lnTo>
                  <a:lnTo>
                    <a:pt x="222" y="1962"/>
                  </a:lnTo>
                  <a:lnTo>
                    <a:pt x="222" y="1992"/>
                  </a:lnTo>
                  <a:lnTo>
                    <a:pt x="228" y="2010"/>
                  </a:lnTo>
                  <a:lnTo>
                    <a:pt x="228" y="2040"/>
                  </a:lnTo>
                  <a:lnTo>
                    <a:pt x="234" y="2046"/>
                  </a:lnTo>
                  <a:lnTo>
                    <a:pt x="240" y="2040"/>
                  </a:lnTo>
                  <a:lnTo>
                    <a:pt x="246" y="2028"/>
                  </a:lnTo>
                  <a:lnTo>
                    <a:pt x="246" y="2010"/>
                  </a:lnTo>
                  <a:lnTo>
                    <a:pt x="252" y="1986"/>
                  </a:lnTo>
                  <a:lnTo>
                    <a:pt x="252" y="1926"/>
                  </a:lnTo>
                  <a:lnTo>
                    <a:pt x="258" y="1890"/>
                  </a:lnTo>
                  <a:lnTo>
                    <a:pt x="258" y="1854"/>
                  </a:lnTo>
                  <a:lnTo>
                    <a:pt x="264" y="1812"/>
                  </a:lnTo>
                  <a:lnTo>
                    <a:pt x="264" y="1764"/>
                  </a:lnTo>
                  <a:lnTo>
                    <a:pt x="270" y="1710"/>
                  </a:lnTo>
                  <a:lnTo>
                    <a:pt x="270" y="1602"/>
                  </a:lnTo>
                  <a:lnTo>
                    <a:pt x="276" y="1542"/>
                  </a:lnTo>
                  <a:lnTo>
                    <a:pt x="276" y="1476"/>
                  </a:lnTo>
                  <a:lnTo>
                    <a:pt x="282" y="1410"/>
                  </a:lnTo>
                  <a:lnTo>
                    <a:pt x="282" y="1344"/>
                  </a:lnTo>
                  <a:lnTo>
                    <a:pt x="288" y="1278"/>
                  </a:lnTo>
                  <a:lnTo>
                    <a:pt x="288" y="1140"/>
                  </a:lnTo>
                  <a:lnTo>
                    <a:pt x="294" y="1068"/>
                  </a:lnTo>
                  <a:lnTo>
                    <a:pt x="294" y="996"/>
                  </a:lnTo>
                  <a:lnTo>
                    <a:pt x="300" y="924"/>
                  </a:lnTo>
                  <a:lnTo>
                    <a:pt x="300" y="858"/>
                  </a:lnTo>
                  <a:lnTo>
                    <a:pt x="306" y="786"/>
                  </a:lnTo>
                  <a:lnTo>
                    <a:pt x="306" y="720"/>
                  </a:lnTo>
                  <a:lnTo>
                    <a:pt x="312" y="654"/>
                  </a:lnTo>
                  <a:lnTo>
                    <a:pt x="312" y="522"/>
                  </a:lnTo>
                  <a:lnTo>
                    <a:pt x="318" y="462"/>
                  </a:lnTo>
                  <a:lnTo>
                    <a:pt x="318" y="402"/>
                  </a:lnTo>
                  <a:lnTo>
                    <a:pt x="324" y="348"/>
                  </a:lnTo>
                  <a:lnTo>
                    <a:pt x="324" y="300"/>
                  </a:lnTo>
                  <a:lnTo>
                    <a:pt x="330" y="252"/>
                  </a:lnTo>
                  <a:lnTo>
                    <a:pt x="330" y="162"/>
                  </a:lnTo>
                  <a:lnTo>
                    <a:pt x="336" y="126"/>
                  </a:lnTo>
                  <a:lnTo>
                    <a:pt x="336" y="96"/>
                  </a:lnTo>
                  <a:lnTo>
                    <a:pt x="342" y="66"/>
                  </a:lnTo>
                  <a:lnTo>
                    <a:pt x="342" y="42"/>
                  </a:lnTo>
                  <a:lnTo>
                    <a:pt x="348" y="24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6"/>
                  </a:lnTo>
                  <a:lnTo>
                    <a:pt x="360" y="12"/>
                  </a:lnTo>
                  <a:lnTo>
                    <a:pt x="366" y="30"/>
                  </a:lnTo>
                  <a:lnTo>
                    <a:pt x="366" y="48"/>
                  </a:lnTo>
                  <a:lnTo>
                    <a:pt x="372" y="72"/>
                  </a:lnTo>
                  <a:lnTo>
                    <a:pt x="372" y="138"/>
                  </a:lnTo>
                  <a:lnTo>
                    <a:pt x="378" y="174"/>
                  </a:lnTo>
                  <a:lnTo>
                    <a:pt x="378" y="216"/>
                  </a:lnTo>
                  <a:lnTo>
                    <a:pt x="384" y="264"/>
                  </a:lnTo>
                  <a:lnTo>
                    <a:pt x="384" y="312"/>
                  </a:lnTo>
                  <a:lnTo>
                    <a:pt x="390" y="366"/>
                  </a:lnTo>
                  <a:lnTo>
                    <a:pt x="390" y="480"/>
                  </a:lnTo>
                  <a:lnTo>
                    <a:pt x="396" y="540"/>
                  </a:lnTo>
                  <a:lnTo>
                    <a:pt x="396" y="606"/>
                  </a:lnTo>
                </a:path>
              </a:pathLst>
            </a:custGeom>
            <a:noFill/>
            <a:ln w="25400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81"/>
            <p:cNvSpPr>
              <a:spLocks/>
            </p:cNvSpPr>
            <p:nvPr/>
          </p:nvSpPr>
          <p:spPr bwMode="auto">
            <a:xfrm>
              <a:off x="8229600" y="838200"/>
              <a:ext cx="409575" cy="3248025"/>
            </a:xfrm>
            <a:custGeom>
              <a:avLst/>
              <a:gdLst>
                <a:gd name="T0" fmla="*/ 6 w 258"/>
                <a:gd name="T1" fmla="*/ 672 h 2046"/>
                <a:gd name="T2" fmla="*/ 12 w 258"/>
                <a:gd name="T3" fmla="*/ 804 h 2046"/>
                <a:gd name="T4" fmla="*/ 18 w 258"/>
                <a:gd name="T5" fmla="*/ 1014 h 2046"/>
                <a:gd name="T6" fmla="*/ 24 w 258"/>
                <a:gd name="T7" fmla="*/ 1158 h 2046"/>
                <a:gd name="T8" fmla="*/ 30 w 258"/>
                <a:gd name="T9" fmla="*/ 1296 h 2046"/>
                <a:gd name="T10" fmla="*/ 36 w 258"/>
                <a:gd name="T11" fmla="*/ 1428 h 2046"/>
                <a:gd name="T12" fmla="*/ 42 w 258"/>
                <a:gd name="T13" fmla="*/ 1614 h 2046"/>
                <a:gd name="T14" fmla="*/ 48 w 258"/>
                <a:gd name="T15" fmla="*/ 1728 h 2046"/>
                <a:gd name="T16" fmla="*/ 54 w 258"/>
                <a:gd name="T17" fmla="*/ 1824 h 2046"/>
                <a:gd name="T18" fmla="*/ 60 w 258"/>
                <a:gd name="T19" fmla="*/ 1938 h 2046"/>
                <a:gd name="T20" fmla="*/ 66 w 258"/>
                <a:gd name="T21" fmla="*/ 1992 h 2046"/>
                <a:gd name="T22" fmla="*/ 72 w 258"/>
                <a:gd name="T23" fmla="*/ 2028 h 2046"/>
                <a:gd name="T24" fmla="*/ 78 w 258"/>
                <a:gd name="T25" fmla="*/ 2046 h 2046"/>
                <a:gd name="T26" fmla="*/ 84 w 258"/>
                <a:gd name="T27" fmla="*/ 2022 h 2046"/>
                <a:gd name="T28" fmla="*/ 90 w 258"/>
                <a:gd name="T29" fmla="*/ 1986 h 2046"/>
                <a:gd name="T30" fmla="*/ 96 w 258"/>
                <a:gd name="T31" fmla="*/ 1890 h 2046"/>
                <a:gd name="T32" fmla="*/ 102 w 258"/>
                <a:gd name="T33" fmla="*/ 1806 h 2046"/>
                <a:gd name="T34" fmla="*/ 108 w 258"/>
                <a:gd name="T35" fmla="*/ 1704 h 2046"/>
                <a:gd name="T36" fmla="*/ 114 w 258"/>
                <a:gd name="T37" fmla="*/ 1536 h 2046"/>
                <a:gd name="T38" fmla="*/ 120 w 258"/>
                <a:gd name="T39" fmla="*/ 1404 h 2046"/>
                <a:gd name="T40" fmla="*/ 126 w 258"/>
                <a:gd name="T41" fmla="*/ 1272 h 2046"/>
                <a:gd name="T42" fmla="*/ 132 w 258"/>
                <a:gd name="T43" fmla="*/ 1062 h 2046"/>
                <a:gd name="T44" fmla="*/ 138 w 258"/>
                <a:gd name="T45" fmla="*/ 918 h 2046"/>
                <a:gd name="T46" fmla="*/ 144 w 258"/>
                <a:gd name="T47" fmla="*/ 780 h 2046"/>
                <a:gd name="T48" fmla="*/ 150 w 258"/>
                <a:gd name="T49" fmla="*/ 648 h 2046"/>
                <a:gd name="T50" fmla="*/ 156 w 258"/>
                <a:gd name="T51" fmla="*/ 456 h 2046"/>
                <a:gd name="T52" fmla="*/ 162 w 258"/>
                <a:gd name="T53" fmla="*/ 342 h 2046"/>
                <a:gd name="T54" fmla="*/ 168 w 258"/>
                <a:gd name="T55" fmla="*/ 246 h 2046"/>
                <a:gd name="T56" fmla="*/ 174 w 258"/>
                <a:gd name="T57" fmla="*/ 126 h 2046"/>
                <a:gd name="T58" fmla="*/ 180 w 258"/>
                <a:gd name="T59" fmla="*/ 66 h 2046"/>
                <a:gd name="T60" fmla="*/ 186 w 258"/>
                <a:gd name="T61" fmla="*/ 24 h 2046"/>
                <a:gd name="T62" fmla="*/ 192 w 258"/>
                <a:gd name="T63" fmla="*/ 0 h 2046"/>
                <a:gd name="T64" fmla="*/ 204 w 258"/>
                <a:gd name="T65" fmla="*/ 18 h 2046"/>
                <a:gd name="T66" fmla="*/ 210 w 258"/>
                <a:gd name="T67" fmla="*/ 54 h 2046"/>
                <a:gd name="T68" fmla="*/ 216 w 258"/>
                <a:gd name="T69" fmla="*/ 108 h 2046"/>
                <a:gd name="T70" fmla="*/ 222 w 258"/>
                <a:gd name="T71" fmla="*/ 222 h 2046"/>
                <a:gd name="T72" fmla="*/ 228 w 258"/>
                <a:gd name="T73" fmla="*/ 318 h 2046"/>
                <a:gd name="T74" fmla="*/ 234 w 258"/>
                <a:gd name="T75" fmla="*/ 426 h 2046"/>
                <a:gd name="T76" fmla="*/ 240 w 258"/>
                <a:gd name="T77" fmla="*/ 612 h 2046"/>
                <a:gd name="T78" fmla="*/ 246 w 258"/>
                <a:gd name="T79" fmla="*/ 744 h 2046"/>
                <a:gd name="T80" fmla="*/ 252 w 258"/>
                <a:gd name="T81" fmla="*/ 882 h 2046"/>
                <a:gd name="T82" fmla="*/ 258 w 258"/>
                <a:gd name="T83" fmla="*/ 102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8" h="2046">
                  <a:moveTo>
                    <a:pt x="0" y="606"/>
                  </a:moveTo>
                  <a:lnTo>
                    <a:pt x="6" y="672"/>
                  </a:lnTo>
                  <a:lnTo>
                    <a:pt x="6" y="738"/>
                  </a:lnTo>
                  <a:lnTo>
                    <a:pt x="12" y="804"/>
                  </a:lnTo>
                  <a:lnTo>
                    <a:pt x="12" y="948"/>
                  </a:lnTo>
                  <a:lnTo>
                    <a:pt x="18" y="1014"/>
                  </a:lnTo>
                  <a:lnTo>
                    <a:pt x="18" y="1086"/>
                  </a:lnTo>
                  <a:lnTo>
                    <a:pt x="24" y="1158"/>
                  </a:lnTo>
                  <a:lnTo>
                    <a:pt x="24" y="1230"/>
                  </a:lnTo>
                  <a:lnTo>
                    <a:pt x="30" y="1296"/>
                  </a:lnTo>
                  <a:lnTo>
                    <a:pt x="30" y="1362"/>
                  </a:lnTo>
                  <a:lnTo>
                    <a:pt x="36" y="1428"/>
                  </a:lnTo>
                  <a:lnTo>
                    <a:pt x="36" y="1554"/>
                  </a:lnTo>
                  <a:lnTo>
                    <a:pt x="42" y="1614"/>
                  </a:lnTo>
                  <a:lnTo>
                    <a:pt x="42" y="1674"/>
                  </a:lnTo>
                  <a:lnTo>
                    <a:pt x="48" y="1728"/>
                  </a:lnTo>
                  <a:lnTo>
                    <a:pt x="48" y="1776"/>
                  </a:lnTo>
                  <a:lnTo>
                    <a:pt x="54" y="1824"/>
                  </a:lnTo>
                  <a:lnTo>
                    <a:pt x="54" y="1902"/>
                  </a:lnTo>
                  <a:lnTo>
                    <a:pt x="60" y="1938"/>
                  </a:lnTo>
                  <a:lnTo>
                    <a:pt x="60" y="1968"/>
                  </a:lnTo>
                  <a:lnTo>
                    <a:pt x="66" y="1992"/>
                  </a:lnTo>
                  <a:lnTo>
                    <a:pt x="66" y="2016"/>
                  </a:lnTo>
                  <a:lnTo>
                    <a:pt x="72" y="2028"/>
                  </a:lnTo>
                  <a:lnTo>
                    <a:pt x="72" y="2046"/>
                  </a:lnTo>
                  <a:lnTo>
                    <a:pt x="78" y="2046"/>
                  </a:lnTo>
                  <a:lnTo>
                    <a:pt x="84" y="2040"/>
                  </a:lnTo>
                  <a:lnTo>
                    <a:pt x="84" y="2022"/>
                  </a:lnTo>
                  <a:lnTo>
                    <a:pt x="90" y="2004"/>
                  </a:lnTo>
                  <a:lnTo>
                    <a:pt x="90" y="1986"/>
                  </a:lnTo>
                  <a:lnTo>
                    <a:pt x="96" y="1956"/>
                  </a:lnTo>
                  <a:lnTo>
                    <a:pt x="96" y="1890"/>
                  </a:lnTo>
                  <a:lnTo>
                    <a:pt x="102" y="1848"/>
                  </a:lnTo>
                  <a:lnTo>
                    <a:pt x="102" y="1806"/>
                  </a:lnTo>
                  <a:lnTo>
                    <a:pt x="108" y="1758"/>
                  </a:lnTo>
                  <a:lnTo>
                    <a:pt x="108" y="1704"/>
                  </a:lnTo>
                  <a:lnTo>
                    <a:pt x="114" y="1650"/>
                  </a:lnTo>
                  <a:lnTo>
                    <a:pt x="114" y="1536"/>
                  </a:lnTo>
                  <a:lnTo>
                    <a:pt x="120" y="1470"/>
                  </a:lnTo>
                  <a:lnTo>
                    <a:pt x="120" y="1404"/>
                  </a:lnTo>
                  <a:lnTo>
                    <a:pt x="126" y="1338"/>
                  </a:lnTo>
                  <a:lnTo>
                    <a:pt x="126" y="1272"/>
                  </a:lnTo>
                  <a:lnTo>
                    <a:pt x="132" y="1200"/>
                  </a:lnTo>
                  <a:lnTo>
                    <a:pt x="132" y="1062"/>
                  </a:lnTo>
                  <a:lnTo>
                    <a:pt x="138" y="990"/>
                  </a:lnTo>
                  <a:lnTo>
                    <a:pt x="138" y="918"/>
                  </a:lnTo>
                  <a:lnTo>
                    <a:pt x="144" y="852"/>
                  </a:lnTo>
                  <a:lnTo>
                    <a:pt x="144" y="780"/>
                  </a:lnTo>
                  <a:lnTo>
                    <a:pt x="150" y="714"/>
                  </a:lnTo>
                  <a:lnTo>
                    <a:pt x="150" y="648"/>
                  </a:lnTo>
                  <a:lnTo>
                    <a:pt x="156" y="582"/>
                  </a:lnTo>
                  <a:lnTo>
                    <a:pt x="156" y="456"/>
                  </a:lnTo>
                  <a:lnTo>
                    <a:pt x="162" y="402"/>
                  </a:lnTo>
                  <a:lnTo>
                    <a:pt x="162" y="342"/>
                  </a:lnTo>
                  <a:lnTo>
                    <a:pt x="168" y="294"/>
                  </a:lnTo>
                  <a:lnTo>
                    <a:pt x="168" y="246"/>
                  </a:lnTo>
                  <a:lnTo>
                    <a:pt x="174" y="198"/>
                  </a:lnTo>
                  <a:lnTo>
                    <a:pt x="174" y="126"/>
                  </a:lnTo>
                  <a:lnTo>
                    <a:pt x="180" y="90"/>
                  </a:lnTo>
                  <a:lnTo>
                    <a:pt x="180" y="66"/>
                  </a:lnTo>
                  <a:lnTo>
                    <a:pt x="186" y="42"/>
                  </a:lnTo>
                  <a:lnTo>
                    <a:pt x="186" y="24"/>
                  </a:lnTo>
                  <a:lnTo>
                    <a:pt x="192" y="12"/>
                  </a:lnTo>
                  <a:lnTo>
                    <a:pt x="192" y="0"/>
                  </a:lnTo>
                  <a:lnTo>
                    <a:pt x="198" y="6"/>
                  </a:lnTo>
                  <a:lnTo>
                    <a:pt x="204" y="18"/>
                  </a:lnTo>
                  <a:lnTo>
                    <a:pt x="204" y="30"/>
                  </a:lnTo>
                  <a:lnTo>
                    <a:pt x="210" y="54"/>
                  </a:lnTo>
                  <a:lnTo>
                    <a:pt x="210" y="78"/>
                  </a:lnTo>
                  <a:lnTo>
                    <a:pt x="216" y="108"/>
                  </a:lnTo>
                  <a:lnTo>
                    <a:pt x="216" y="180"/>
                  </a:lnTo>
                  <a:lnTo>
                    <a:pt x="222" y="222"/>
                  </a:lnTo>
                  <a:lnTo>
                    <a:pt x="222" y="264"/>
                  </a:lnTo>
                  <a:lnTo>
                    <a:pt x="228" y="318"/>
                  </a:lnTo>
                  <a:lnTo>
                    <a:pt x="228" y="372"/>
                  </a:lnTo>
                  <a:lnTo>
                    <a:pt x="234" y="426"/>
                  </a:lnTo>
                  <a:lnTo>
                    <a:pt x="234" y="546"/>
                  </a:lnTo>
                  <a:lnTo>
                    <a:pt x="240" y="612"/>
                  </a:lnTo>
                  <a:lnTo>
                    <a:pt x="240" y="678"/>
                  </a:lnTo>
                  <a:lnTo>
                    <a:pt x="246" y="744"/>
                  </a:lnTo>
                  <a:lnTo>
                    <a:pt x="246" y="810"/>
                  </a:lnTo>
                  <a:lnTo>
                    <a:pt x="252" y="882"/>
                  </a:lnTo>
                  <a:lnTo>
                    <a:pt x="252" y="954"/>
                  </a:lnTo>
                  <a:lnTo>
                    <a:pt x="258" y="1020"/>
                  </a:lnTo>
                </a:path>
              </a:pathLst>
            </a:custGeom>
            <a:noFill/>
            <a:ln w="25400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2576185" y="6396335"/>
            <a:ext cx="3944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kumimoji="1" lang="en-US" sz="2400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Jongenelen</a:t>
            </a:r>
            <a:r>
              <a:rPr kumimoji="1"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kumimoji="1" lang="en-US" sz="2400" i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et </a:t>
            </a:r>
            <a:r>
              <a:rPr kumimoji="1" lang="en-US" sz="2400" i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al.</a:t>
            </a:r>
            <a:r>
              <a:rPr kumimoji="1" lang="en-US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kumimoji="1" lang="en-US" sz="24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2010, 2011]</a:t>
            </a:r>
            <a:endParaRPr kumimoji="1" lang="en-US" sz="24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/>
          <p:cNvGrpSpPr/>
          <p:nvPr/>
        </p:nvGrpSpPr>
        <p:grpSpPr>
          <a:xfrm>
            <a:off x="665009" y="2266802"/>
            <a:ext cx="1268237" cy="356616"/>
            <a:chOff x="1076325" y="763588"/>
            <a:chExt cx="4143375" cy="3257550"/>
          </a:xfrm>
        </p:grpSpPr>
        <p:sp>
          <p:nvSpPr>
            <p:cNvPr id="113" name="Freeform 86"/>
            <p:cNvSpPr>
              <a:spLocks/>
            </p:cNvSpPr>
            <p:nvPr/>
          </p:nvSpPr>
          <p:spPr bwMode="auto">
            <a:xfrm>
              <a:off x="1076325" y="763588"/>
              <a:ext cx="609600" cy="3248025"/>
            </a:xfrm>
            <a:custGeom>
              <a:avLst/>
              <a:gdLst>
                <a:gd name="T0" fmla="*/ 6 w 384"/>
                <a:gd name="T1" fmla="*/ 432 h 2046"/>
                <a:gd name="T2" fmla="*/ 12 w 384"/>
                <a:gd name="T3" fmla="*/ 582 h 2046"/>
                <a:gd name="T4" fmla="*/ 24 w 384"/>
                <a:gd name="T5" fmla="*/ 798 h 2046"/>
                <a:gd name="T6" fmla="*/ 30 w 384"/>
                <a:gd name="T7" fmla="*/ 972 h 2046"/>
                <a:gd name="T8" fmla="*/ 42 w 384"/>
                <a:gd name="T9" fmla="*/ 1200 h 2046"/>
                <a:gd name="T10" fmla="*/ 48 w 384"/>
                <a:gd name="T11" fmla="*/ 1368 h 2046"/>
                <a:gd name="T12" fmla="*/ 60 w 384"/>
                <a:gd name="T13" fmla="*/ 1530 h 2046"/>
                <a:gd name="T14" fmla="*/ 66 w 384"/>
                <a:gd name="T15" fmla="*/ 1716 h 2046"/>
                <a:gd name="T16" fmla="*/ 78 w 384"/>
                <a:gd name="T17" fmla="*/ 1836 h 2046"/>
                <a:gd name="T18" fmla="*/ 84 w 384"/>
                <a:gd name="T19" fmla="*/ 1956 h 2046"/>
                <a:gd name="T20" fmla="*/ 96 w 384"/>
                <a:gd name="T21" fmla="*/ 2016 h 2046"/>
                <a:gd name="T22" fmla="*/ 108 w 384"/>
                <a:gd name="T23" fmla="*/ 2046 h 2046"/>
                <a:gd name="T24" fmla="*/ 120 w 384"/>
                <a:gd name="T25" fmla="*/ 2016 h 2046"/>
                <a:gd name="T26" fmla="*/ 126 w 384"/>
                <a:gd name="T27" fmla="*/ 1938 h 2046"/>
                <a:gd name="T28" fmla="*/ 138 w 384"/>
                <a:gd name="T29" fmla="*/ 1848 h 2046"/>
                <a:gd name="T30" fmla="*/ 144 w 384"/>
                <a:gd name="T31" fmla="*/ 1686 h 2046"/>
                <a:gd name="T32" fmla="*/ 156 w 384"/>
                <a:gd name="T33" fmla="*/ 1548 h 2046"/>
                <a:gd name="T34" fmla="*/ 162 w 384"/>
                <a:gd name="T35" fmla="*/ 1332 h 2046"/>
                <a:gd name="T36" fmla="*/ 174 w 384"/>
                <a:gd name="T37" fmla="*/ 1164 h 2046"/>
                <a:gd name="T38" fmla="*/ 180 w 384"/>
                <a:gd name="T39" fmla="*/ 930 h 2046"/>
                <a:gd name="T40" fmla="*/ 192 w 384"/>
                <a:gd name="T41" fmla="*/ 762 h 2046"/>
                <a:gd name="T42" fmla="*/ 198 w 384"/>
                <a:gd name="T43" fmla="*/ 546 h 2046"/>
                <a:gd name="T44" fmla="*/ 210 w 384"/>
                <a:gd name="T45" fmla="*/ 402 h 2046"/>
                <a:gd name="T46" fmla="*/ 216 w 384"/>
                <a:gd name="T47" fmla="*/ 234 h 2046"/>
                <a:gd name="T48" fmla="*/ 228 w 384"/>
                <a:gd name="T49" fmla="*/ 132 h 2046"/>
                <a:gd name="T50" fmla="*/ 234 w 384"/>
                <a:gd name="T51" fmla="*/ 60 h 2046"/>
                <a:gd name="T52" fmla="*/ 252 w 384"/>
                <a:gd name="T53" fmla="*/ 0 h 2046"/>
                <a:gd name="T54" fmla="*/ 258 w 384"/>
                <a:gd name="T55" fmla="*/ 18 h 2046"/>
                <a:gd name="T56" fmla="*/ 264 w 384"/>
                <a:gd name="T57" fmla="*/ 36 h 2046"/>
                <a:gd name="T58" fmla="*/ 270 w 384"/>
                <a:gd name="T59" fmla="*/ 96 h 2046"/>
                <a:gd name="T60" fmla="*/ 282 w 384"/>
                <a:gd name="T61" fmla="*/ 216 h 2046"/>
                <a:gd name="T62" fmla="*/ 288 w 384"/>
                <a:gd name="T63" fmla="*/ 336 h 2046"/>
                <a:gd name="T64" fmla="*/ 300 w 384"/>
                <a:gd name="T65" fmla="*/ 474 h 2046"/>
                <a:gd name="T66" fmla="*/ 306 w 384"/>
                <a:gd name="T67" fmla="*/ 684 h 2046"/>
                <a:gd name="T68" fmla="*/ 318 w 384"/>
                <a:gd name="T69" fmla="*/ 852 h 2046"/>
                <a:gd name="T70" fmla="*/ 324 w 384"/>
                <a:gd name="T71" fmla="*/ 1080 h 2046"/>
                <a:gd name="T72" fmla="*/ 336 w 384"/>
                <a:gd name="T73" fmla="*/ 1254 h 2046"/>
                <a:gd name="T74" fmla="*/ 342 w 384"/>
                <a:gd name="T75" fmla="*/ 1470 h 2046"/>
                <a:gd name="T76" fmla="*/ 354 w 384"/>
                <a:gd name="T77" fmla="*/ 1620 h 2046"/>
                <a:gd name="T78" fmla="*/ 360 w 384"/>
                <a:gd name="T79" fmla="*/ 1794 h 2046"/>
                <a:gd name="T80" fmla="*/ 372 w 384"/>
                <a:gd name="T81" fmla="*/ 1896 h 2046"/>
                <a:gd name="T82" fmla="*/ 378 w 384"/>
                <a:gd name="T83" fmla="*/ 199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4" h="2046">
                  <a:moveTo>
                    <a:pt x="0" y="342"/>
                  </a:moveTo>
                  <a:lnTo>
                    <a:pt x="0" y="384"/>
                  </a:lnTo>
                  <a:lnTo>
                    <a:pt x="6" y="432"/>
                  </a:lnTo>
                  <a:lnTo>
                    <a:pt x="6" y="480"/>
                  </a:lnTo>
                  <a:lnTo>
                    <a:pt x="12" y="528"/>
                  </a:lnTo>
                  <a:lnTo>
                    <a:pt x="12" y="582"/>
                  </a:lnTo>
                  <a:lnTo>
                    <a:pt x="18" y="636"/>
                  </a:lnTo>
                  <a:lnTo>
                    <a:pt x="18" y="744"/>
                  </a:lnTo>
                  <a:lnTo>
                    <a:pt x="24" y="798"/>
                  </a:lnTo>
                  <a:lnTo>
                    <a:pt x="24" y="858"/>
                  </a:lnTo>
                  <a:lnTo>
                    <a:pt x="30" y="912"/>
                  </a:lnTo>
                  <a:lnTo>
                    <a:pt x="30" y="972"/>
                  </a:lnTo>
                  <a:lnTo>
                    <a:pt x="36" y="1032"/>
                  </a:lnTo>
                  <a:lnTo>
                    <a:pt x="36" y="1146"/>
                  </a:lnTo>
                  <a:lnTo>
                    <a:pt x="42" y="1200"/>
                  </a:lnTo>
                  <a:lnTo>
                    <a:pt x="42" y="1260"/>
                  </a:lnTo>
                  <a:lnTo>
                    <a:pt x="48" y="1314"/>
                  </a:lnTo>
                  <a:lnTo>
                    <a:pt x="48" y="1368"/>
                  </a:lnTo>
                  <a:lnTo>
                    <a:pt x="54" y="1422"/>
                  </a:lnTo>
                  <a:lnTo>
                    <a:pt x="54" y="1476"/>
                  </a:lnTo>
                  <a:lnTo>
                    <a:pt x="60" y="1530"/>
                  </a:lnTo>
                  <a:lnTo>
                    <a:pt x="60" y="1626"/>
                  </a:lnTo>
                  <a:lnTo>
                    <a:pt x="66" y="1674"/>
                  </a:lnTo>
                  <a:lnTo>
                    <a:pt x="66" y="1716"/>
                  </a:lnTo>
                  <a:lnTo>
                    <a:pt x="72" y="1758"/>
                  </a:lnTo>
                  <a:lnTo>
                    <a:pt x="72" y="1794"/>
                  </a:lnTo>
                  <a:lnTo>
                    <a:pt x="78" y="1836"/>
                  </a:lnTo>
                  <a:lnTo>
                    <a:pt x="78" y="1902"/>
                  </a:lnTo>
                  <a:lnTo>
                    <a:pt x="84" y="1926"/>
                  </a:lnTo>
                  <a:lnTo>
                    <a:pt x="84" y="1956"/>
                  </a:lnTo>
                  <a:lnTo>
                    <a:pt x="90" y="1974"/>
                  </a:lnTo>
                  <a:lnTo>
                    <a:pt x="90" y="1998"/>
                  </a:lnTo>
                  <a:lnTo>
                    <a:pt x="96" y="2016"/>
                  </a:lnTo>
                  <a:lnTo>
                    <a:pt x="96" y="2040"/>
                  </a:lnTo>
                  <a:lnTo>
                    <a:pt x="102" y="2046"/>
                  </a:lnTo>
                  <a:lnTo>
                    <a:pt x="108" y="2046"/>
                  </a:lnTo>
                  <a:lnTo>
                    <a:pt x="114" y="2040"/>
                  </a:lnTo>
                  <a:lnTo>
                    <a:pt x="114" y="2028"/>
                  </a:lnTo>
                  <a:lnTo>
                    <a:pt x="120" y="2016"/>
                  </a:lnTo>
                  <a:lnTo>
                    <a:pt x="120" y="1986"/>
                  </a:lnTo>
                  <a:lnTo>
                    <a:pt x="126" y="1962"/>
                  </a:lnTo>
                  <a:lnTo>
                    <a:pt x="126" y="1938"/>
                  </a:lnTo>
                  <a:lnTo>
                    <a:pt x="132" y="1908"/>
                  </a:lnTo>
                  <a:lnTo>
                    <a:pt x="132" y="1878"/>
                  </a:lnTo>
                  <a:lnTo>
                    <a:pt x="138" y="1848"/>
                  </a:lnTo>
                  <a:lnTo>
                    <a:pt x="138" y="1770"/>
                  </a:lnTo>
                  <a:lnTo>
                    <a:pt x="144" y="1728"/>
                  </a:lnTo>
                  <a:lnTo>
                    <a:pt x="144" y="1686"/>
                  </a:lnTo>
                  <a:lnTo>
                    <a:pt x="150" y="1644"/>
                  </a:lnTo>
                  <a:lnTo>
                    <a:pt x="150" y="1596"/>
                  </a:lnTo>
                  <a:lnTo>
                    <a:pt x="156" y="1548"/>
                  </a:lnTo>
                  <a:lnTo>
                    <a:pt x="156" y="1440"/>
                  </a:lnTo>
                  <a:lnTo>
                    <a:pt x="162" y="1386"/>
                  </a:lnTo>
                  <a:lnTo>
                    <a:pt x="162" y="1332"/>
                  </a:lnTo>
                  <a:lnTo>
                    <a:pt x="168" y="1278"/>
                  </a:lnTo>
                  <a:lnTo>
                    <a:pt x="168" y="1224"/>
                  </a:lnTo>
                  <a:lnTo>
                    <a:pt x="174" y="1164"/>
                  </a:lnTo>
                  <a:lnTo>
                    <a:pt x="174" y="1104"/>
                  </a:lnTo>
                  <a:lnTo>
                    <a:pt x="180" y="1050"/>
                  </a:lnTo>
                  <a:lnTo>
                    <a:pt x="180" y="930"/>
                  </a:lnTo>
                  <a:lnTo>
                    <a:pt x="186" y="876"/>
                  </a:lnTo>
                  <a:lnTo>
                    <a:pt x="186" y="816"/>
                  </a:lnTo>
                  <a:lnTo>
                    <a:pt x="192" y="762"/>
                  </a:lnTo>
                  <a:lnTo>
                    <a:pt x="192" y="708"/>
                  </a:lnTo>
                  <a:lnTo>
                    <a:pt x="198" y="654"/>
                  </a:lnTo>
                  <a:lnTo>
                    <a:pt x="198" y="546"/>
                  </a:lnTo>
                  <a:lnTo>
                    <a:pt x="204" y="498"/>
                  </a:lnTo>
                  <a:lnTo>
                    <a:pt x="204" y="444"/>
                  </a:lnTo>
                  <a:lnTo>
                    <a:pt x="210" y="402"/>
                  </a:lnTo>
                  <a:lnTo>
                    <a:pt x="210" y="354"/>
                  </a:lnTo>
                  <a:lnTo>
                    <a:pt x="216" y="312"/>
                  </a:lnTo>
                  <a:lnTo>
                    <a:pt x="216" y="234"/>
                  </a:lnTo>
                  <a:lnTo>
                    <a:pt x="222" y="198"/>
                  </a:lnTo>
                  <a:lnTo>
                    <a:pt x="222" y="162"/>
                  </a:lnTo>
                  <a:lnTo>
                    <a:pt x="228" y="132"/>
                  </a:lnTo>
                  <a:lnTo>
                    <a:pt x="228" y="108"/>
                  </a:lnTo>
                  <a:lnTo>
                    <a:pt x="234" y="84"/>
                  </a:lnTo>
                  <a:lnTo>
                    <a:pt x="234" y="60"/>
                  </a:lnTo>
                  <a:lnTo>
                    <a:pt x="240" y="42"/>
                  </a:lnTo>
                  <a:lnTo>
                    <a:pt x="240" y="12"/>
                  </a:lnTo>
                  <a:lnTo>
                    <a:pt x="252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18"/>
                  </a:lnTo>
                  <a:lnTo>
                    <a:pt x="258" y="12"/>
                  </a:lnTo>
                  <a:lnTo>
                    <a:pt x="258" y="18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70" y="72"/>
                  </a:lnTo>
                  <a:lnTo>
                    <a:pt x="270" y="96"/>
                  </a:lnTo>
                  <a:lnTo>
                    <a:pt x="276" y="120"/>
                  </a:lnTo>
                  <a:lnTo>
                    <a:pt x="276" y="180"/>
                  </a:lnTo>
                  <a:lnTo>
                    <a:pt x="282" y="216"/>
                  </a:lnTo>
                  <a:lnTo>
                    <a:pt x="282" y="252"/>
                  </a:lnTo>
                  <a:lnTo>
                    <a:pt x="288" y="294"/>
                  </a:lnTo>
                  <a:lnTo>
                    <a:pt x="288" y="336"/>
                  </a:lnTo>
                  <a:lnTo>
                    <a:pt x="294" y="378"/>
                  </a:lnTo>
                  <a:lnTo>
                    <a:pt x="294" y="426"/>
                  </a:lnTo>
                  <a:lnTo>
                    <a:pt x="300" y="474"/>
                  </a:lnTo>
                  <a:lnTo>
                    <a:pt x="300" y="576"/>
                  </a:lnTo>
                  <a:lnTo>
                    <a:pt x="306" y="630"/>
                  </a:lnTo>
                  <a:lnTo>
                    <a:pt x="306" y="684"/>
                  </a:lnTo>
                  <a:lnTo>
                    <a:pt x="312" y="738"/>
                  </a:lnTo>
                  <a:lnTo>
                    <a:pt x="312" y="792"/>
                  </a:lnTo>
                  <a:lnTo>
                    <a:pt x="318" y="852"/>
                  </a:lnTo>
                  <a:lnTo>
                    <a:pt x="318" y="966"/>
                  </a:lnTo>
                  <a:lnTo>
                    <a:pt x="324" y="1020"/>
                  </a:lnTo>
                  <a:lnTo>
                    <a:pt x="324" y="1080"/>
                  </a:lnTo>
                  <a:lnTo>
                    <a:pt x="330" y="1140"/>
                  </a:lnTo>
                  <a:lnTo>
                    <a:pt x="330" y="1194"/>
                  </a:lnTo>
                  <a:lnTo>
                    <a:pt x="336" y="1254"/>
                  </a:lnTo>
                  <a:lnTo>
                    <a:pt x="336" y="1362"/>
                  </a:lnTo>
                  <a:lnTo>
                    <a:pt x="342" y="1416"/>
                  </a:lnTo>
                  <a:lnTo>
                    <a:pt x="342" y="1470"/>
                  </a:lnTo>
                  <a:lnTo>
                    <a:pt x="348" y="1524"/>
                  </a:lnTo>
                  <a:lnTo>
                    <a:pt x="348" y="1572"/>
                  </a:lnTo>
                  <a:lnTo>
                    <a:pt x="354" y="1620"/>
                  </a:lnTo>
                  <a:lnTo>
                    <a:pt x="354" y="1668"/>
                  </a:lnTo>
                  <a:lnTo>
                    <a:pt x="360" y="1710"/>
                  </a:lnTo>
                  <a:lnTo>
                    <a:pt x="360" y="1794"/>
                  </a:lnTo>
                  <a:lnTo>
                    <a:pt x="366" y="1830"/>
                  </a:lnTo>
                  <a:lnTo>
                    <a:pt x="366" y="1866"/>
                  </a:lnTo>
                  <a:lnTo>
                    <a:pt x="372" y="1896"/>
                  </a:lnTo>
                  <a:lnTo>
                    <a:pt x="372" y="1926"/>
                  </a:lnTo>
                  <a:lnTo>
                    <a:pt x="378" y="1950"/>
                  </a:lnTo>
                  <a:lnTo>
                    <a:pt x="378" y="1992"/>
                  </a:lnTo>
                  <a:lnTo>
                    <a:pt x="384" y="2010"/>
                  </a:lnTo>
                  <a:lnTo>
                    <a:pt x="384" y="2028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87"/>
            <p:cNvSpPr>
              <a:spLocks/>
            </p:cNvSpPr>
            <p:nvPr/>
          </p:nvSpPr>
          <p:spPr bwMode="auto">
            <a:xfrm>
              <a:off x="1685925" y="763588"/>
              <a:ext cx="628650" cy="3248025"/>
            </a:xfrm>
            <a:custGeom>
              <a:avLst/>
              <a:gdLst>
                <a:gd name="T0" fmla="*/ 6 w 396"/>
                <a:gd name="T1" fmla="*/ 2046 h 2046"/>
                <a:gd name="T2" fmla="*/ 18 w 396"/>
                <a:gd name="T3" fmla="*/ 2034 h 2046"/>
                <a:gd name="T4" fmla="*/ 30 w 396"/>
                <a:gd name="T5" fmla="*/ 1986 h 2046"/>
                <a:gd name="T6" fmla="*/ 36 w 396"/>
                <a:gd name="T7" fmla="*/ 1884 h 2046"/>
                <a:gd name="T8" fmla="*/ 48 w 396"/>
                <a:gd name="T9" fmla="*/ 1776 h 2046"/>
                <a:gd name="T10" fmla="*/ 54 w 396"/>
                <a:gd name="T11" fmla="*/ 1602 h 2046"/>
                <a:gd name="T12" fmla="*/ 66 w 396"/>
                <a:gd name="T13" fmla="*/ 1446 h 2046"/>
                <a:gd name="T14" fmla="*/ 72 w 396"/>
                <a:gd name="T15" fmla="*/ 1230 h 2046"/>
                <a:gd name="T16" fmla="*/ 84 w 396"/>
                <a:gd name="T17" fmla="*/ 1056 h 2046"/>
                <a:gd name="T18" fmla="*/ 90 w 396"/>
                <a:gd name="T19" fmla="*/ 882 h 2046"/>
                <a:gd name="T20" fmla="*/ 102 w 396"/>
                <a:gd name="T21" fmla="*/ 660 h 2046"/>
                <a:gd name="T22" fmla="*/ 108 w 396"/>
                <a:gd name="T23" fmla="*/ 498 h 2046"/>
                <a:gd name="T24" fmla="*/ 120 w 396"/>
                <a:gd name="T25" fmla="*/ 318 h 2046"/>
                <a:gd name="T26" fmla="*/ 126 w 396"/>
                <a:gd name="T27" fmla="*/ 198 h 2046"/>
                <a:gd name="T28" fmla="*/ 138 w 396"/>
                <a:gd name="T29" fmla="*/ 108 h 2046"/>
                <a:gd name="T30" fmla="*/ 144 w 396"/>
                <a:gd name="T31" fmla="*/ 30 h 2046"/>
                <a:gd name="T32" fmla="*/ 156 w 396"/>
                <a:gd name="T33" fmla="*/ 0 h 2046"/>
                <a:gd name="T34" fmla="*/ 168 w 396"/>
                <a:gd name="T35" fmla="*/ 30 h 2046"/>
                <a:gd name="T36" fmla="*/ 180 w 396"/>
                <a:gd name="T37" fmla="*/ 120 h 2046"/>
                <a:gd name="T38" fmla="*/ 186 w 396"/>
                <a:gd name="T39" fmla="*/ 210 h 2046"/>
                <a:gd name="T40" fmla="*/ 198 w 396"/>
                <a:gd name="T41" fmla="*/ 330 h 2046"/>
                <a:gd name="T42" fmla="*/ 204 w 396"/>
                <a:gd name="T43" fmla="*/ 516 h 2046"/>
                <a:gd name="T44" fmla="*/ 216 w 396"/>
                <a:gd name="T45" fmla="*/ 678 h 2046"/>
                <a:gd name="T46" fmla="*/ 222 w 396"/>
                <a:gd name="T47" fmla="*/ 900 h 2046"/>
                <a:gd name="T48" fmla="*/ 234 w 396"/>
                <a:gd name="T49" fmla="*/ 1074 h 2046"/>
                <a:gd name="T50" fmla="*/ 240 w 396"/>
                <a:gd name="T51" fmla="*/ 1302 h 2046"/>
                <a:gd name="T52" fmla="*/ 252 w 396"/>
                <a:gd name="T53" fmla="*/ 1464 h 2046"/>
                <a:gd name="T54" fmla="*/ 258 w 396"/>
                <a:gd name="T55" fmla="*/ 1662 h 2046"/>
                <a:gd name="T56" fmla="*/ 270 w 396"/>
                <a:gd name="T57" fmla="*/ 1788 h 2046"/>
                <a:gd name="T58" fmla="*/ 276 w 396"/>
                <a:gd name="T59" fmla="*/ 1920 h 2046"/>
                <a:gd name="T60" fmla="*/ 288 w 396"/>
                <a:gd name="T61" fmla="*/ 1992 h 2046"/>
                <a:gd name="T62" fmla="*/ 294 w 396"/>
                <a:gd name="T63" fmla="*/ 2046 h 2046"/>
                <a:gd name="T64" fmla="*/ 312 w 396"/>
                <a:gd name="T65" fmla="*/ 2034 h 2046"/>
                <a:gd name="T66" fmla="*/ 318 w 396"/>
                <a:gd name="T67" fmla="*/ 1968 h 2046"/>
                <a:gd name="T68" fmla="*/ 330 w 396"/>
                <a:gd name="T69" fmla="*/ 1884 h 2046"/>
                <a:gd name="T70" fmla="*/ 336 w 396"/>
                <a:gd name="T71" fmla="*/ 1740 h 2046"/>
                <a:gd name="T72" fmla="*/ 348 w 396"/>
                <a:gd name="T73" fmla="*/ 1608 h 2046"/>
                <a:gd name="T74" fmla="*/ 354 w 396"/>
                <a:gd name="T75" fmla="*/ 1398 h 2046"/>
                <a:gd name="T76" fmla="*/ 366 w 396"/>
                <a:gd name="T77" fmla="*/ 1236 h 2046"/>
                <a:gd name="T78" fmla="*/ 372 w 396"/>
                <a:gd name="T79" fmla="*/ 1062 h 2046"/>
                <a:gd name="T80" fmla="*/ 384 w 396"/>
                <a:gd name="T81" fmla="*/ 828 h 2046"/>
                <a:gd name="T82" fmla="*/ 390 w 396"/>
                <a:gd name="T83" fmla="*/ 66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028"/>
                  </a:moveTo>
                  <a:lnTo>
                    <a:pt x="6" y="2034"/>
                  </a:lnTo>
                  <a:lnTo>
                    <a:pt x="6" y="2046"/>
                  </a:lnTo>
                  <a:lnTo>
                    <a:pt x="12" y="2046"/>
                  </a:lnTo>
                  <a:lnTo>
                    <a:pt x="18" y="2040"/>
                  </a:lnTo>
                  <a:lnTo>
                    <a:pt x="18" y="2034"/>
                  </a:lnTo>
                  <a:lnTo>
                    <a:pt x="24" y="2022"/>
                  </a:lnTo>
                  <a:lnTo>
                    <a:pt x="24" y="2004"/>
                  </a:lnTo>
                  <a:lnTo>
                    <a:pt x="30" y="1986"/>
                  </a:lnTo>
                  <a:lnTo>
                    <a:pt x="30" y="1962"/>
                  </a:lnTo>
                  <a:lnTo>
                    <a:pt x="36" y="1938"/>
                  </a:lnTo>
                  <a:lnTo>
                    <a:pt x="36" y="1884"/>
                  </a:lnTo>
                  <a:lnTo>
                    <a:pt x="42" y="1848"/>
                  </a:lnTo>
                  <a:lnTo>
                    <a:pt x="42" y="1812"/>
                  </a:lnTo>
                  <a:lnTo>
                    <a:pt x="48" y="1776"/>
                  </a:lnTo>
                  <a:lnTo>
                    <a:pt x="48" y="1734"/>
                  </a:lnTo>
                  <a:lnTo>
                    <a:pt x="54" y="1692"/>
                  </a:lnTo>
                  <a:lnTo>
                    <a:pt x="54" y="1602"/>
                  </a:lnTo>
                  <a:lnTo>
                    <a:pt x="60" y="1548"/>
                  </a:lnTo>
                  <a:lnTo>
                    <a:pt x="60" y="1500"/>
                  </a:lnTo>
                  <a:lnTo>
                    <a:pt x="66" y="1446"/>
                  </a:lnTo>
                  <a:lnTo>
                    <a:pt x="66" y="1392"/>
                  </a:lnTo>
                  <a:lnTo>
                    <a:pt x="72" y="1338"/>
                  </a:lnTo>
                  <a:lnTo>
                    <a:pt x="72" y="1230"/>
                  </a:lnTo>
                  <a:lnTo>
                    <a:pt x="78" y="1170"/>
                  </a:lnTo>
                  <a:lnTo>
                    <a:pt x="78" y="1116"/>
                  </a:lnTo>
                  <a:lnTo>
                    <a:pt x="84" y="1056"/>
                  </a:lnTo>
                  <a:lnTo>
                    <a:pt x="84" y="996"/>
                  </a:lnTo>
                  <a:lnTo>
                    <a:pt x="90" y="942"/>
                  </a:lnTo>
                  <a:lnTo>
                    <a:pt x="90" y="882"/>
                  </a:lnTo>
                  <a:lnTo>
                    <a:pt x="96" y="822"/>
                  </a:lnTo>
                  <a:lnTo>
                    <a:pt x="96" y="714"/>
                  </a:lnTo>
                  <a:lnTo>
                    <a:pt x="102" y="660"/>
                  </a:lnTo>
                  <a:lnTo>
                    <a:pt x="102" y="606"/>
                  </a:lnTo>
                  <a:lnTo>
                    <a:pt x="108" y="552"/>
                  </a:lnTo>
                  <a:lnTo>
                    <a:pt x="108" y="498"/>
                  </a:lnTo>
                  <a:lnTo>
                    <a:pt x="114" y="450"/>
                  </a:lnTo>
                  <a:lnTo>
                    <a:pt x="114" y="360"/>
                  </a:lnTo>
                  <a:lnTo>
                    <a:pt x="120" y="318"/>
                  </a:lnTo>
                  <a:lnTo>
                    <a:pt x="120" y="276"/>
                  </a:lnTo>
                  <a:lnTo>
                    <a:pt x="126" y="234"/>
                  </a:lnTo>
                  <a:lnTo>
                    <a:pt x="126" y="198"/>
                  </a:lnTo>
                  <a:lnTo>
                    <a:pt x="132" y="168"/>
                  </a:lnTo>
                  <a:lnTo>
                    <a:pt x="132" y="138"/>
                  </a:lnTo>
                  <a:lnTo>
                    <a:pt x="138" y="108"/>
                  </a:lnTo>
                  <a:lnTo>
                    <a:pt x="138" y="60"/>
                  </a:lnTo>
                  <a:lnTo>
                    <a:pt x="144" y="42"/>
                  </a:lnTo>
                  <a:lnTo>
                    <a:pt x="144" y="30"/>
                  </a:lnTo>
                  <a:lnTo>
                    <a:pt x="150" y="18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62" y="6"/>
                  </a:lnTo>
                  <a:lnTo>
                    <a:pt x="168" y="18"/>
                  </a:lnTo>
                  <a:lnTo>
                    <a:pt x="168" y="30"/>
                  </a:lnTo>
                  <a:lnTo>
                    <a:pt x="174" y="48"/>
                  </a:lnTo>
                  <a:lnTo>
                    <a:pt x="174" y="90"/>
                  </a:lnTo>
                  <a:lnTo>
                    <a:pt x="180" y="120"/>
                  </a:lnTo>
                  <a:lnTo>
                    <a:pt x="180" y="144"/>
                  </a:lnTo>
                  <a:lnTo>
                    <a:pt x="186" y="180"/>
                  </a:lnTo>
                  <a:lnTo>
                    <a:pt x="186" y="210"/>
                  </a:lnTo>
                  <a:lnTo>
                    <a:pt x="192" y="252"/>
                  </a:lnTo>
                  <a:lnTo>
                    <a:pt x="192" y="288"/>
                  </a:lnTo>
                  <a:lnTo>
                    <a:pt x="198" y="330"/>
                  </a:lnTo>
                  <a:lnTo>
                    <a:pt x="198" y="420"/>
                  </a:lnTo>
                  <a:lnTo>
                    <a:pt x="204" y="468"/>
                  </a:lnTo>
                  <a:lnTo>
                    <a:pt x="204" y="516"/>
                  </a:lnTo>
                  <a:lnTo>
                    <a:pt x="210" y="570"/>
                  </a:lnTo>
                  <a:lnTo>
                    <a:pt x="210" y="624"/>
                  </a:lnTo>
                  <a:lnTo>
                    <a:pt x="216" y="678"/>
                  </a:lnTo>
                  <a:lnTo>
                    <a:pt x="216" y="786"/>
                  </a:lnTo>
                  <a:lnTo>
                    <a:pt x="222" y="846"/>
                  </a:lnTo>
                  <a:lnTo>
                    <a:pt x="222" y="900"/>
                  </a:lnTo>
                  <a:lnTo>
                    <a:pt x="228" y="960"/>
                  </a:lnTo>
                  <a:lnTo>
                    <a:pt x="228" y="1014"/>
                  </a:lnTo>
                  <a:lnTo>
                    <a:pt x="234" y="1074"/>
                  </a:lnTo>
                  <a:lnTo>
                    <a:pt x="234" y="1188"/>
                  </a:lnTo>
                  <a:lnTo>
                    <a:pt x="240" y="1248"/>
                  </a:lnTo>
                  <a:lnTo>
                    <a:pt x="240" y="1302"/>
                  </a:lnTo>
                  <a:lnTo>
                    <a:pt x="246" y="1356"/>
                  </a:lnTo>
                  <a:lnTo>
                    <a:pt x="246" y="1410"/>
                  </a:lnTo>
                  <a:lnTo>
                    <a:pt x="252" y="1464"/>
                  </a:lnTo>
                  <a:lnTo>
                    <a:pt x="252" y="1518"/>
                  </a:lnTo>
                  <a:lnTo>
                    <a:pt x="258" y="1566"/>
                  </a:lnTo>
                  <a:lnTo>
                    <a:pt x="258" y="1662"/>
                  </a:lnTo>
                  <a:lnTo>
                    <a:pt x="264" y="1704"/>
                  </a:lnTo>
                  <a:lnTo>
                    <a:pt x="264" y="1746"/>
                  </a:lnTo>
                  <a:lnTo>
                    <a:pt x="270" y="1788"/>
                  </a:lnTo>
                  <a:lnTo>
                    <a:pt x="270" y="1824"/>
                  </a:lnTo>
                  <a:lnTo>
                    <a:pt x="276" y="1860"/>
                  </a:lnTo>
                  <a:lnTo>
                    <a:pt x="276" y="1920"/>
                  </a:lnTo>
                  <a:lnTo>
                    <a:pt x="282" y="1950"/>
                  </a:lnTo>
                  <a:lnTo>
                    <a:pt x="282" y="1974"/>
                  </a:lnTo>
                  <a:lnTo>
                    <a:pt x="288" y="1992"/>
                  </a:lnTo>
                  <a:lnTo>
                    <a:pt x="288" y="2010"/>
                  </a:lnTo>
                  <a:lnTo>
                    <a:pt x="294" y="2022"/>
                  </a:lnTo>
                  <a:lnTo>
                    <a:pt x="294" y="2046"/>
                  </a:lnTo>
                  <a:lnTo>
                    <a:pt x="300" y="2046"/>
                  </a:lnTo>
                  <a:lnTo>
                    <a:pt x="306" y="2040"/>
                  </a:lnTo>
                  <a:lnTo>
                    <a:pt x="312" y="2034"/>
                  </a:lnTo>
                  <a:lnTo>
                    <a:pt x="312" y="2022"/>
                  </a:lnTo>
                  <a:lnTo>
                    <a:pt x="318" y="2004"/>
                  </a:lnTo>
                  <a:lnTo>
                    <a:pt x="318" y="1968"/>
                  </a:lnTo>
                  <a:lnTo>
                    <a:pt x="324" y="1944"/>
                  </a:lnTo>
                  <a:lnTo>
                    <a:pt x="324" y="1914"/>
                  </a:lnTo>
                  <a:lnTo>
                    <a:pt x="330" y="1884"/>
                  </a:lnTo>
                  <a:lnTo>
                    <a:pt x="330" y="1854"/>
                  </a:lnTo>
                  <a:lnTo>
                    <a:pt x="336" y="1818"/>
                  </a:lnTo>
                  <a:lnTo>
                    <a:pt x="336" y="1740"/>
                  </a:lnTo>
                  <a:lnTo>
                    <a:pt x="342" y="1698"/>
                  </a:lnTo>
                  <a:lnTo>
                    <a:pt x="342" y="1650"/>
                  </a:lnTo>
                  <a:lnTo>
                    <a:pt x="348" y="1608"/>
                  </a:lnTo>
                  <a:lnTo>
                    <a:pt x="348" y="1554"/>
                  </a:lnTo>
                  <a:lnTo>
                    <a:pt x="354" y="1506"/>
                  </a:lnTo>
                  <a:lnTo>
                    <a:pt x="354" y="1398"/>
                  </a:lnTo>
                  <a:lnTo>
                    <a:pt x="360" y="1344"/>
                  </a:lnTo>
                  <a:lnTo>
                    <a:pt x="360" y="1290"/>
                  </a:lnTo>
                  <a:lnTo>
                    <a:pt x="366" y="1236"/>
                  </a:lnTo>
                  <a:lnTo>
                    <a:pt x="366" y="1176"/>
                  </a:lnTo>
                  <a:lnTo>
                    <a:pt x="372" y="1122"/>
                  </a:lnTo>
                  <a:lnTo>
                    <a:pt x="372" y="1062"/>
                  </a:lnTo>
                  <a:lnTo>
                    <a:pt x="378" y="1002"/>
                  </a:lnTo>
                  <a:lnTo>
                    <a:pt x="378" y="888"/>
                  </a:lnTo>
                  <a:lnTo>
                    <a:pt x="384" y="828"/>
                  </a:lnTo>
                  <a:lnTo>
                    <a:pt x="384" y="774"/>
                  </a:lnTo>
                  <a:lnTo>
                    <a:pt x="390" y="720"/>
                  </a:lnTo>
                  <a:lnTo>
                    <a:pt x="390" y="666"/>
                  </a:lnTo>
                  <a:lnTo>
                    <a:pt x="396" y="612"/>
                  </a:lnTo>
                  <a:lnTo>
                    <a:pt x="396" y="504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88"/>
            <p:cNvSpPr>
              <a:spLocks/>
            </p:cNvSpPr>
            <p:nvPr/>
          </p:nvSpPr>
          <p:spPr bwMode="auto">
            <a:xfrm>
              <a:off x="2314575" y="763588"/>
              <a:ext cx="619125" cy="3257550"/>
            </a:xfrm>
            <a:custGeom>
              <a:avLst/>
              <a:gdLst>
                <a:gd name="T0" fmla="*/ 6 w 390"/>
                <a:gd name="T1" fmla="*/ 408 h 2052"/>
                <a:gd name="T2" fmla="*/ 18 w 390"/>
                <a:gd name="T3" fmla="*/ 282 h 2052"/>
                <a:gd name="T4" fmla="*/ 24 w 390"/>
                <a:gd name="T5" fmla="*/ 138 h 2052"/>
                <a:gd name="T6" fmla="*/ 36 w 390"/>
                <a:gd name="T7" fmla="*/ 66 h 2052"/>
                <a:gd name="T8" fmla="*/ 42 w 390"/>
                <a:gd name="T9" fmla="*/ 6 h 2052"/>
                <a:gd name="T10" fmla="*/ 60 w 390"/>
                <a:gd name="T11" fmla="*/ 6 h 2052"/>
                <a:gd name="T12" fmla="*/ 66 w 390"/>
                <a:gd name="T13" fmla="*/ 66 h 2052"/>
                <a:gd name="T14" fmla="*/ 78 w 390"/>
                <a:gd name="T15" fmla="*/ 144 h 2052"/>
                <a:gd name="T16" fmla="*/ 84 w 390"/>
                <a:gd name="T17" fmla="*/ 282 h 2052"/>
                <a:gd name="T18" fmla="*/ 96 w 390"/>
                <a:gd name="T19" fmla="*/ 414 h 2052"/>
                <a:gd name="T20" fmla="*/ 102 w 390"/>
                <a:gd name="T21" fmla="*/ 618 h 2052"/>
                <a:gd name="T22" fmla="*/ 114 w 390"/>
                <a:gd name="T23" fmla="*/ 780 h 2052"/>
                <a:gd name="T24" fmla="*/ 120 w 390"/>
                <a:gd name="T25" fmla="*/ 1008 h 2052"/>
                <a:gd name="T26" fmla="*/ 132 w 390"/>
                <a:gd name="T27" fmla="*/ 1182 h 2052"/>
                <a:gd name="T28" fmla="*/ 138 w 390"/>
                <a:gd name="T29" fmla="*/ 1404 h 2052"/>
                <a:gd name="T30" fmla="*/ 150 w 390"/>
                <a:gd name="T31" fmla="*/ 1560 h 2052"/>
                <a:gd name="T32" fmla="*/ 156 w 390"/>
                <a:gd name="T33" fmla="*/ 1704 h 2052"/>
                <a:gd name="T34" fmla="*/ 168 w 390"/>
                <a:gd name="T35" fmla="*/ 1854 h 2052"/>
                <a:gd name="T36" fmla="*/ 174 w 390"/>
                <a:gd name="T37" fmla="*/ 1944 h 2052"/>
                <a:gd name="T38" fmla="*/ 186 w 390"/>
                <a:gd name="T39" fmla="*/ 2022 h 2052"/>
                <a:gd name="T40" fmla="*/ 192 w 390"/>
                <a:gd name="T41" fmla="*/ 2046 h 2052"/>
                <a:gd name="T42" fmla="*/ 204 w 390"/>
                <a:gd name="T43" fmla="*/ 2034 h 2052"/>
                <a:gd name="T44" fmla="*/ 210 w 390"/>
                <a:gd name="T45" fmla="*/ 1992 h 2052"/>
                <a:gd name="T46" fmla="*/ 222 w 390"/>
                <a:gd name="T47" fmla="*/ 1920 h 2052"/>
                <a:gd name="T48" fmla="*/ 228 w 390"/>
                <a:gd name="T49" fmla="*/ 1782 h 2052"/>
                <a:gd name="T50" fmla="*/ 240 w 390"/>
                <a:gd name="T51" fmla="*/ 1656 h 2052"/>
                <a:gd name="T52" fmla="*/ 246 w 390"/>
                <a:gd name="T53" fmla="*/ 1458 h 2052"/>
                <a:gd name="T54" fmla="*/ 258 w 390"/>
                <a:gd name="T55" fmla="*/ 1296 h 2052"/>
                <a:gd name="T56" fmla="*/ 264 w 390"/>
                <a:gd name="T57" fmla="*/ 1068 h 2052"/>
                <a:gd name="T58" fmla="*/ 276 w 390"/>
                <a:gd name="T59" fmla="*/ 894 h 2052"/>
                <a:gd name="T60" fmla="*/ 282 w 390"/>
                <a:gd name="T61" fmla="*/ 672 h 2052"/>
                <a:gd name="T62" fmla="*/ 294 w 390"/>
                <a:gd name="T63" fmla="*/ 510 h 2052"/>
                <a:gd name="T64" fmla="*/ 300 w 390"/>
                <a:gd name="T65" fmla="*/ 324 h 2052"/>
                <a:gd name="T66" fmla="*/ 312 w 390"/>
                <a:gd name="T67" fmla="*/ 210 h 2052"/>
                <a:gd name="T68" fmla="*/ 318 w 390"/>
                <a:gd name="T69" fmla="*/ 114 h 2052"/>
                <a:gd name="T70" fmla="*/ 330 w 390"/>
                <a:gd name="T71" fmla="*/ 30 h 2052"/>
                <a:gd name="T72" fmla="*/ 336 w 390"/>
                <a:gd name="T73" fmla="*/ 0 h 2052"/>
                <a:gd name="T74" fmla="*/ 348 w 390"/>
                <a:gd name="T75" fmla="*/ 18 h 2052"/>
                <a:gd name="T76" fmla="*/ 360 w 390"/>
                <a:gd name="T77" fmla="*/ 66 h 2052"/>
                <a:gd name="T78" fmla="*/ 366 w 390"/>
                <a:gd name="T79" fmla="*/ 168 h 2052"/>
                <a:gd name="T80" fmla="*/ 378 w 390"/>
                <a:gd name="T81" fmla="*/ 282 h 2052"/>
                <a:gd name="T82" fmla="*/ 384 w 390"/>
                <a:gd name="T83" fmla="*/ 456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52">
                  <a:moveTo>
                    <a:pt x="0" y="504"/>
                  </a:moveTo>
                  <a:lnTo>
                    <a:pt x="6" y="456"/>
                  </a:lnTo>
                  <a:lnTo>
                    <a:pt x="6" y="408"/>
                  </a:lnTo>
                  <a:lnTo>
                    <a:pt x="12" y="366"/>
                  </a:lnTo>
                  <a:lnTo>
                    <a:pt x="12" y="318"/>
                  </a:lnTo>
                  <a:lnTo>
                    <a:pt x="18" y="282"/>
                  </a:lnTo>
                  <a:lnTo>
                    <a:pt x="18" y="204"/>
                  </a:lnTo>
                  <a:lnTo>
                    <a:pt x="24" y="168"/>
                  </a:lnTo>
                  <a:lnTo>
                    <a:pt x="24" y="138"/>
                  </a:lnTo>
                  <a:lnTo>
                    <a:pt x="30" y="114"/>
                  </a:lnTo>
                  <a:lnTo>
                    <a:pt x="30" y="84"/>
                  </a:lnTo>
                  <a:lnTo>
                    <a:pt x="36" y="66"/>
                  </a:lnTo>
                  <a:lnTo>
                    <a:pt x="36" y="48"/>
                  </a:lnTo>
                  <a:lnTo>
                    <a:pt x="42" y="30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60" y="30"/>
                  </a:lnTo>
                  <a:lnTo>
                    <a:pt x="66" y="48"/>
                  </a:lnTo>
                  <a:lnTo>
                    <a:pt x="66" y="66"/>
                  </a:lnTo>
                  <a:lnTo>
                    <a:pt x="72" y="90"/>
                  </a:lnTo>
                  <a:lnTo>
                    <a:pt x="72" y="114"/>
                  </a:lnTo>
                  <a:lnTo>
                    <a:pt x="78" y="144"/>
                  </a:lnTo>
                  <a:lnTo>
                    <a:pt x="78" y="210"/>
                  </a:lnTo>
                  <a:lnTo>
                    <a:pt x="84" y="246"/>
                  </a:lnTo>
                  <a:lnTo>
                    <a:pt x="84" y="282"/>
                  </a:lnTo>
                  <a:lnTo>
                    <a:pt x="90" y="324"/>
                  </a:lnTo>
                  <a:lnTo>
                    <a:pt x="90" y="372"/>
                  </a:lnTo>
                  <a:lnTo>
                    <a:pt x="96" y="414"/>
                  </a:lnTo>
                  <a:lnTo>
                    <a:pt x="96" y="462"/>
                  </a:lnTo>
                  <a:lnTo>
                    <a:pt x="102" y="510"/>
                  </a:lnTo>
                  <a:lnTo>
                    <a:pt x="102" y="618"/>
                  </a:lnTo>
                  <a:lnTo>
                    <a:pt x="108" y="672"/>
                  </a:lnTo>
                  <a:lnTo>
                    <a:pt x="108" y="726"/>
                  </a:lnTo>
                  <a:lnTo>
                    <a:pt x="114" y="780"/>
                  </a:lnTo>
                  <a:lnTo>
                    <a:pt x="114" y="840"/>
                  </a:lnTo>
                  <a:lnTo>
                    <a:pt x="120" y="894"/>
                  </a:lnTo>
                  <a:lnTo>
                    <a:pt x="120" y="1008"/>
                  </a:lnTo>
                  <a:lnTo>
                    <a:pt x="126" y="1068"/>
                  </a:lnTo>
                  <a:lnTo>
                    <a:pt x="126" y="1128"/>
                  </a:lnTo>
                  <a:lnTo>
                    <a:pt x="132" y="1182"/>
                  </a:lnTo>
                  <a:lnTo>
                    <a:pt x="132" y="1242"/>
                  </a:lnTo>
                  <a:lnTo>
                    <a:pt x="138" y="1296"/>
                  </a:lnTo>
                  <a:lnTo>
                    <a:pt x="138" y="1404"/>
                  </a:lnTo>
                  <a:lnTo>
                    <a:pt x="144" y="1458"/>
                  </a:lnTo>
                  <a:lnTo>
                    <a:pt x="144" y="1512"/>
                  </a:lnTo>
                  <a:lnTo>
                    <a:pt x="150" y="1560"/>
                  </a:lnTo>
                  <a:lnTo>
                    <a:pt x="150" y="1608"/>
                  </a:lnTo>
                  <a:lnTo>
                    <a:pt x="156" y="1656"/>
                  </a:lnTo>
                  <a:lnTo>
                    <a:pt x="156" y="1704"/>
                  </a:lnTo>
                  <a:lnTo>
                    <a:pt x="162" y="1746"/>
                  </a:lnTo>
                  <a:lnTo>
                    <a:pt x="162" y="1824"/>
                  </a:lnTo>
                  <a:lnTo>
                    <a:pt x="168" y="1854"/>
                  </a:lnTo>
                  <a:lnTo>
                    <a:pt x="168" y="1890"/>
                  </a:lnTo>
                  <a:lnTo>
                    <a:pt x="174" y="1920"/>
                  </a:lnTo>
                  <a:lnTo>
                    <a:pt x="174" y="1944"/>
                  </a:lnTo>
                  <a:lnTo>
                    <a:pt x="180" y="1968"/>
                  </a:lnTo>
                  <a:lnTo>
                    <a:pt x="180" y="2010"/>
                  </a:lnTo>
                  <a:lnTo>
                    <a:pt x="186" y="2022"/>
                  </a:lnTo>
                  <a:lnTo>
                    <a:pt x="186" y="2034"/>
                  </a:lnTo>
                  <a:lnTo>
                    <a:pt x="192" y="2040"/>
                  </a:lnTo>
                  <a:lnTo>
                    <a:pt x="192" y="2046"/>
                  </a:lnTo>
                  <a:lnTo>
                    <a:pt x="198" y="2052"/>
                  </a:lnTo>
                  <a:lnTo>
                    <a:pt x="198" y="2040"/>
                  </a:lnTo>
                  <a:lnTo>
                    <a:pt x="204" y="2034"/>
                  </a:lnTo>
                  <a:lnTo>
                    <a:pt x="204" y="2022"/>
                  </a:lnTo>
                  <a:lnTo>
                    <a:pt x="210" y="2010"/>
                  </a:lnTo>
                  <a:lnTo>
                    <a:pt x="210" y="1992"/>
                  </a:lnTo>
                  <a:lnTo>
                    <a:pt x="216" y="1968"/>
                  </a:lnTo>
                  <a:lnTo>
                    <a:pt x="216" y="1944"/>
                  </a:lnTo>
                  <a:lnTo>
                    <a:pt x="222" y="1920"/>
                  </a:lnTo>
                  <a:lnTo>
                    <a:pt x="222" y="1854"/>
                  </a:lnTo>
                  <a:lnTo>
                    <a:pt x="228" y="1824"/>
                  </a:lnTo>
                  <a:lnTo>
                    <a:pt x="228" y="1782"/>
                  </a:lnTo>
                  <a:lnTo>
                    <a:pt x="234" y="1746"/>
                  </a:lnTo>
                  <a:lnTo>
                    <a:pt x="234" y="1704"/>
                  </a:lnTo>
                  <a:lnTo>
                    <a:pt x="240" y="1656"/>
                  </a:lnTo>
                  <a:lnTo>
                    <a:pt x="240" y="1560"/>
                  </a:lnTo>
                  <a:lnTo>
                    <a:pt x="246" y="1512"/>
                  </a:lnTo>
                  <a:lnTo>
                    <a:pt x="246" y="1458"/>
                  </a:lnTo>
                  <a:lnTo>
                    <a:pt x="252" y="1404"/>
                  </a:lnTo>
                  <a:lnTo>
                    <a:pt x="252" y="1350"/>
                  </a:lnTo>
                  <a:lnTo>
                    <a:pt x="258" y="1296"/>
                  </a:lnTo>
                  <a:lnTo>
                    <a:pt x="258" y="1242"/>
                  </a:lnTo>
                  <a:lnTo>
                    <a:pt x="264" y="1182"/>
                  </a:lnTo>
                  <a:lnTo>
                    <a:pt x="264" y="1068"/>
                  </a:lnTo>
                  <a:lnTo>
                    <a:pt x="270" y="1008"/>
                  </a:lnTo>
                  <a:lnTo>
                    <a:pt x="270" y="954"/>
                  </a:lnTo>
                  <a:lnTo>
                    <a:pt x="276" y="894"/>
                  </a:lnTo>
                  <a:lnTo>
                    <a:pt x="276" y="840"/>
                  </a:lnTo>
                  <a:lnTo>
                    <a:pt x="282" y="780"/>
                  </a:lnTo>
                  <a:lnTo>
                    <a:pt x="282" y="672"/>
                  </a:lnTo>
                  <a:lnTo>
                    <a:pt x="288" y="618"/>
                  </a:lnTo>
                  <a:lnTo>
                    <a:pt x="288" y="564"/>
                  </a:lnTo>
                  <a:lnTo>
                    <a:pt x="294" y="510"/>
                  </a:lnTo>
                  <a:lnTo>
                    <a:pt x="294" y="462"/>
                  </a:lnTo>
                  <a:lnTo>
                    <a:pt x="300" y="414"/>
                  </a:lnTo>
                  <a:lnTo>
                    <a:pt x="300" y="324"/>
                  </a:lnTo>
                  <a:lnTo>
                    <a:pt x="306" y="282"/>
                  </a:lnTo>
                  <a:lnTo>
                    <a:pt x="306" y="246"/>
                  </a:lnTo>
                  <a:lnTo>
                    <a:pt x="312" y="210"/>
                  </a:lnTo>
                  <a:lnTo>
                    <a:pt x="312" y="174"/>
                  </a:lnTo>
                  <a:lnTo>
                    <a:pt x="318" y="144"/>
                  </a:lnTo>
                  <a:lnTo>
                    <a:pt x="318" y="114"/>
                  </a:lnTo>
                  <a:lnTo>
                    <a:pt x="324" y="90"/>
                  </a:lnTo>
                  <a:lnTo>
                    <a:pt x="324" y="48"/>
                  </a:lnTo>
                  <a:lnTo>
                    <a:pt x="330" y="30"/>
                  </a:lnTo>
                  <a:lnTo>
                    <a:pt x="330" y="18"/>
                  </a:lnTo>
                  <a:lnTo>
                    <a:pt x="342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6"/>
                  </a:lnTo>
                  <a:lnTo>
                    <a:pt x="348" y="18"/>
                  </a:lnTo>
                  <a:lnTo>
                    <a:pt x="354" y="30"/>
                  </a:lnTo>
                  <a:lnTo>
                    <a:pt x="354" y="48"/>
                  </a:lnTo>
                  <a:lnTo>
                    <a:pt x="360" y="66"/>
                  </a:lnTo>
                  <a:lnTo>
                    <a:pt x="360" y="114"/>
                  </a:lnTo>
                  <a:lnTo>
                    <a:pt x="366" y="138"/>
                  </a:lnTo>
                  <a:lnTo>
                    <a:pt x="366" y="168"/>
                  </a:lnTo>
                  <a:lnTo>
                    <a:pt x="372" y="204"/>
                  </a:lnTo>
                  <a:lnTo>
                    <a:pt x="372" y="240"/>
                  </a:lnTo>
                  <a:lnTo>
                    <a:pt x="378" y="282"/>
                  </a:lnTo>
                  <a:lnTo>
                    <a:pt x="378" y="318"/>
                  </a:lnTo>
                  <a:lnTo>
                    <a:pt x="384" y="366"/>
                  </a:lnTo>
                  <a:lnTo>
                    <a:pt x="384" y="456"/>
                  </a:lnTo>
                  <a:lnTo>
                    <a:pt x="390" y="504"/>
                  </a:lnTo>
                  <a:lnTo>
                    <a:pt x="390" y="558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89"/>
            <p:cNvSpPr>
              <a:spLocks/>
            </p:cNvSpPr>
            <p:nvPr/>
          </p:nvSpPr>
          <p:spPr bwMode="auto">
            <a:xfrm>
              <a:off x="2933700" y="763588"/>
              <a:ext cx="628650" cy="3248025"/>
            </a:xfrm>
            <a:custGeom>
              <a:avLst/>
              <a:gdLst>
                <a:gd name="T0" fmla="*/ 6 w 396"/>
                <a:gd name="T1" fmla="*/ 666 h 2046"/>
                <a:gd name="T2" fmla="*/ 18 w 396"/>
                <a:gd name="T3" fmla="*/ 888 h 2046"/>
                <a:gd name="T4" fmla="*/ 24 w 396"/>
                <a:gd name="T5" fmla="*/ 1062 h 2046"/>
                <a:gd name="T6" fmla="*/ 36 w 396"/>
                <a:gd name="T7" fmla="*/ 1290 h 2046"/>
                <a:gd name="T8" fmla="*/ 42 w 396"/>
                <a:gd name="T9" fmla="*/ 1452 h 2046"/>
                <a:gd name="T10" fmla="*/ 54 w 396"/>
                <a:gd name="T11" fmla="*/ 1608 h 2046"/>
                <a:gd name="T12" fmla="*/ 60 w 396"/>
                <a:gd name="T13" fmla="*/ 1782 h 2046"/>
                <a:gd name="T14" fmla="*/ 72 w 396"/>
                <a:gd name="T15" fmla="*/ 1884 h 2046"/>
                <a:gd name="T16" fmla="*/ 78 w 396"/>
                <a:gd name="T17" fmla="*/ 1986 h 2046"/>
                <a:gd name="T18" fmla="*/ 90 w 396"/>
                <a:gd name="T19" fmla="*/ 2034 h 2046"/>
                <a:gd name="T20" fmla="*/ 102 w 396"/>
                <a:gd name="T21" fmla="*/ 2046 h 2046"/>
                <a:gd name="T22" fmla="*/ 108 w 396"/>
                <a:gd name="T23" fmla="*/ 2010 h 2046"/>
                <a:gd name="T24" fmla="*/ 120 w 396"/>
                <a:gd name="T25" fmla="*/ 1920 h 2046"/>
                <a:gd name="T26" fmla="*/ 126 w 396"/>
                <a:gd name="T27" fmla="*/ 1824 h 2046"/>
                <a:gd name="T28" fmla="*/ 138 w 396"/>
                <a:gd name="T29" fmla="*/ 1662 h 2046"/>
                <a:gd name="T30" fmla="*/ 144 w 396"/>
                <a:gd name="T31" fmla="*/ 1518 h 2046"/>
                <a:gd name="T32" fmla="*/ 156 w 396"/>
                <a:gd name="T33" fmla="*/ 1302 h 2046"/>
                <a:gd name="T34" fmla="*/ 162 w 396"/>
                <a:gd name="T35" fmla="*/ 1134 h 2046"/>
                <a:gd name="T36" fmla="*/ 174 w 396"/>
                <a:gd name="T37" fmla="*/ 960 h 2046"/>
                <a:gd name="T38" fmla="*/ 180 w 396"/>
                <a:gd name="T39" fmla="*/ 732 h 2046"/>
                <a:gd name="T40" fmla="*/ 192 w 396"/>
                <a:gd name="T41" fmla="*/ 570 h 2046"/>
                <a:gd name="T42" fmla="*/ 198 w 396"/>
                <a:gd name="T43" fmla="*/ 372 h 2046"/>
                <a:gd name="T44" fmla="*/ 210 w 396"/>
                <a:gd name="T45" fmla="*/ 252 h 2046"/>
                <a:gd name="T46" fmla="*/ 216 w 396"/>
                <a:gd name="T47" fmla="*/ 120 h 2046"/>
                <a:gd name="T48" fmla="*/ 228 w 396"/>
                <a:gd name="T49" fmla="*/ 48 h 2046"/>
                <a:gd name="T50" fmla="*/ 234 w 396"/>
                <a:gd name="T51" fmla="*/ 0 h 2046"/>
                <a:gd name="T52" fmla="*/ 252 w 396"/>
                <a:gd name="T53" fmla="*/ 18 h 2046"/>
                <a:gd name="T54" fmla="*/ 258 w 396"/>
                <a:gd name="T55" fmla="*/ 84 h 2046"/>
                <a:gd name="T56" fmla="*/ 270 w 396"/>
                <a:gd name="T57" fmla="*/ 168 h 2046"/>
                <a:gd name="T58" fmla="*/ 276 w 396"/>
                <a:gd name="T59" fmla="*/ 318 h 2046"/>
                <a:gd name="T60" fmla="*/ 288 w 396"/>
                <a:gd name="T61" fmla="*/ 450 h 2046"/>
                <a:gd name="T62" fmla="*/ 294 w 396"/>
                <a:gd name="T63" fmla="*/ 660 h 2046"/>
                <a:gd name="T64" fmla="*/ 306 w 396"/>
                <a:gd name="T65" fmla="*/ 822 h 2046"/>
                <a:gd name="T66" fmla="*/ 312 w 396"/>
                <a:gd name="T67" fmla="*/ 1056 h 2046"/>
                <a:gd name="T68" fmla="*/ 324 w 396"/>
                <a:gd name="T69" fmla="*/ 1230 h 2046"/>
                <a:gd name="T70" fmla="*/ 330 w 396"/>
                <a:gd name="T71" fmla="*/ 1446 h 2046"/>
                <a:gd name="T72" fmla="*/ 342 w 396"/>
                <a:gd name="T73" fmla="*/ 1602 h 2046"/>
                <a:gd name="T74" fmla="*/ 348 w 396"/>
                <a:gd name="T75" fmla="*/ 1734 h 2046"/>
                <a:gd name="T76" fmla="*/ 360 w 396"/>
                <a:gd name="T77" fmla="*/ 1884 h 2046"/>
                <a:gd name="T78" fmla="*/ 366 w 396"/>
                <a:gd name="T79" fmla="*/ 1962 h 2046"/>
                <a:gd name="T80" fmla="*/ 378 w 396"/>
                <a:gd name="T81" fmla="*/ 2034 h 2046"/>
                <a:gd name="T82" fmla="*/ 390 w 396"/>
                <a:gd name="T83" fmla="*/ 204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558"/>
                  </a:moveTo>
                  <a:lnTo>
                    <a:pt x="6" y="612"/>
                  </a:lnTo>
                  <a:lnTo>
                    <a:pt x="6" y="666"/>
                  </a:lnTo>
                  <a:lnTo>
                    <a:pt x="12" y="720"/>
                  </a:lnTo>
                  <a:lnTo>
                    <a:pt x="12" y="828"/>
                  </a:lnTo>
                  <a:lnTo>
                    <a:pt x="18" y="888"/>
                  </a:lnTo>
                  <a:lnTo>
                    <a:pt x="18" y="948"/>
                  </a:lnTo>
                  <a:lnTo>
                    <a:pt x="24" y="1002"/>
                  </a:lnTo>
                  <a:lnTo>
                    <a:pt x="24" y="1062"/>
                  </a:lnTo>
                  <a:lnTo>
                    <a:pt x="30" y="1122"/>
                  </a:lnTo>
                  <a:lnTo>
                    <a:pt x="30" y="1236"/>
                  </a:lnTo>
                  <a:lnTo>
                    <a:pt x="36" y="1290"/>
                  </a:lnTo>
                  <a:lnTo>
                    <a:pt x="36" y="1344"/>
                  </a:lnTo>
                  <a:lnTo>
                    <a:pt x="42" y="1398"/>
                  </a:lnTo>
                  <a:lnTo>
                    <a:pt x="42" y="1452"/>
                  </a:lnTo>
                  <a:lnTo>
                    <a:pt x="48" y="1506"/>
                  </a:lnTo>
                  <a:lnTo>
                    <a:pt x="48" y="1554"/>
                  </a:lnTo>
                  <a:lnTo>
                    <a:pt x="54" y="1608"/>
                  </a:lnTo>
                  <a:lnTo>
                    <a:pt x="54" y="1698"/>
                  </a:lnTo>
                  <a:lnTo>
                    <a:pt x="60" y="1740"/>
                  </a:lnTo>
                  <a:lnTo>
                    <a:pt x="60" y="1782"/>
                  </a:lnTo>
                  <a:lnTo>
                    <a:pt x="66" y="1818"/>
                  </a:lnTo>
                  <a:lnTo>
                    <a:pt x="66" y="1854"/>
                  </a:lnTo>
                  <a:lnTo>
                    <a:pt x="72" y="1884"/>
                  </a:lnTo>
                  <a:lnTo>
                    <a:pt x="72" y="1944"/>
                  </a:lnTo>
                  <a:lnTo>
                    <a:pt x="78" y="1968"/>
                  </a:lnTo>
                  <a:lnTo>
                    <a:pt x="78" y="1986"/>
                  </a:lnTo>
                  <a:lnTo>
                    <a:pt x="84" y="2004"/>
                  </a:lnTo>
                  <a:lnTo>
                    <a:pt x="84" y="2022"/>
                  </a:lnTo>
                  <a:lnTo>
                    <a:pt x="90" y="2034"/>
                  </a:lnTo>
                  <a:lnTo>
                    <a:pt x="90" y="2046"/>
                  </a:lnTo>
                  <a:lnTo>
                    <a:pt x="96" y="2046"/>
                  </a:lnTo>
                  <a:lnTo>
                    <a:pt x="102" y="2046"/>
                  </a:lnTo>
                  <a:lnTo>
                    <a:pt x="102" y="2034"/>
                  </a:lnTo>
                  <a:lnTo>
                    <a:pt x="108" y="2022"/>
                  </a:lnTo>
                  <a:lnTo>
                    <a:pt x="108" y="2010"/>
                  </a:lnTo>
                  <a:lnTo>
                    <a:pt x="114" y="1992"/>
                  </a:lnTo>
                  <a:lnTo>
                    <a:pt x="114" y="1950"/>
                  </a:lnTo>
                  <a:lnTo>
                    <a:pt x="120" y="1920"/>
                  </a:lnTo>
                  <a:lnTo>
                    <a:pt x="120" y="1890"/>
                  </a:lnTo>
                  <a:lnTo>
                    <a:pt x="126" y="1860"/>
                  </a:lnTo>
                  <a:lnTo>
                    <a:pt x="126" y="1824"/>
                  </a:lnTo>
                  <a:lnTo>
                    <a:pt x="132" y="1788"/>
                  </a:lnTo>
                  <a:lnTo>
                    <a:pt x="132" y="1704"/>
                  </a:lnTo>
                  <a:lnTo>
                    <a:pt x="138" y="1662"/>
                  </a:lnTo>
                  <a:lnTo>
                    <a:pt x="138" y="1614"/>
                  </a:lnTo>
                  <a:lnTo>
                    <a:pt x="144" y="1566"/>
                  </a:lnTo>
                  <a:lnTo>
                    <a:pt x="144" y="1518"/>
                  </a:lnTo>
                  <a:lnTo>
                    <a:pt x="150" y="1464"/>
                  </a:lnTo>
                  <a:lnTo>
                    <a:pt x="150" y="1356"/>
                  </a:lnTo>
                  <a:lnTo>
                    <a:pt x="156" y="1302"/>
                  </a:lnTo>
                  <a:lnTo>
                    <a:pt x="156" y="1248"/>
                  </a:lnTo>
                  <a:lnTo>
                    <a:pt x="162" y="1188"/>
                  </a:lnTo>
                  <a:lnTo>
                    <a:pt x="162" y="1134"/>
                  </a:lnTo>
                  <a:lnTo>
                    <a:pt x="168" y="1074"/>
                  </a:lnTo>
                  <a:lnTo>
                    <a:pt x="168" y="1014"/>
                  </a:lnTo>
                  <a:lnTo>
                    <a:pt x="174" y="960"/>
                  </a:lnTo>
                  <a:lnTo>
                    <a:pt x="174" y="846"/>
                  </a:lnTo>
                  <a:lnTo>
                    <a:pt x="180" y="786"/>
                  </a:lnTo>
                  <a:lnTo>
                    <a:pt x="180" y="732"/>
                  </a:lnTo>
                  <a:lnTo>
                    <a:pt x="186" y="678"/>
                  </a:lnTo>
                  <a:lnTo>
                    <a:pt x="186" y="624"/>
                  </a:lnTo>
                  <a:lnTo>
                    <a:pt x="192" y="570"/>
                  </a:lnTo>
                  <a:lnTo>
                    <a:pt x="192" y="468"/>
                  </a:lnTo>
                  <a:lnTo>
                    <a:pt x="198" y="420"/>
                  </a:lnTo>
                  <a:lnTo>
                    <a:pt x="198" y="372"/>
                  </a:lnTo>
                  <a:lnTo>
                    <a:pt x="204" y="330"/>
                  </a:lnTo>
                  <a:lnTo>
                    <a:pt x="204" y="288"/>
                  </a:lnTo>
                  <a:lnTo>
                    <a:pt x="210" y="252"/>
                  </a:lnTo>
                  <a:lnTo>
                    <a:pt x="210" y="180"/>
                  </a:lnTo>
                  <a:lnTo>
                    <a:pt x="216" y="144"/>
                  </a:lnTo>
                  <a:lnTo>
                    <a:pt x="216" y="120"/>
                  </a:lnTo>
                  <a:lnTo>
                    <a:pt x="222" y="90"/>
                  </a:lnTo>
                  <a:lnTo>
                    <a:pt x="222" y="72"/>
                  </a:lnTo>
                  <a:lnTo>
                    <a:pt x="228" y="48"/>
                  </a:lnTo>
                  <a:lnTo>
                    <a:pt x="228" y="30"/>
                  </a:lnTo>
                  <a:lnTo>
                    <a:pt x="234" y="18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6"/>
                  </a:lnTo>
                  <a:lnTo>
                    <a:pt x="252" y="18"/>
                  </a:lnTo>
                  <a:lnTo>
                    <a:pt x="252" y="42"/>
                  </a:lnTo>
                  <a:lnTo>
                    <a:pt x="258" y="60"/>
                  </a:lnTo>
                  <a:lnTo>
                    <a:pt x="258" y="84"/>
                  </a:lnTo>
                  <a:lnTo>
                    <a:pt x="264" y="108"/>
                  </a:lnTo>
                  <a:lnTo>
                    <a:pt x="264" y="138"/>
                  </a:lnTo>
                  <a:lnTo>
                    <a:pt x="270" y="168"/>
                  </a:lnTo>
                  <a:lnTo>
                    <a:pt x="270" y="234"/>
                  </a:lnTo>
                  <a:lnTo>
                    <a:pt x="276" y="276"/>
                  </a:lnTo>
                  <a:lnTo>
                    <a:pt x="276" y="318"/>
                  </a:lnTo>
                  <a:lnTo>
                    <a:pt x="282" y="360"/>
                  </a:lnTo>
                  <a:lnTo>
                    <a:pt x="282" y="402"/>
                  </a:lnTo>
                  <a:lnTo>
                    <a:pt x="288" y="450"/>
                  </a:lnTo>
                  <a:lnTo>
                    <a:pt x="288" y="498"/>
                  </a:lnTo>
                  <a:lnTo>
                    <a:pt x="294" y="552"/>
                  </a:lnTo>
                  <a:lnTo>
                    <a:pt x="294" y="660"/>
                  </a:lnTo>
                  <a:lnTo>
                    <a:pt x="300" y="714"/>
                  </a:lnTo>
                  <a:lnTo>
                    <a:pt x="300" y="768"/>
                  </a:lnTo>
                  <a:lnTo>
                    <a:pt x="306" y="822"/>
                  </a:lnTo>
                  <a:lnTo>
                    <a:pt x="306" y="882"/>
                  </a:lnTo>
                  <a:lnTo>
                    <a:pt x="312" y="942"/>
                  </a:lnTo>
                  <a:lnTo>
                    <a:pt x="312" y="1056"/>
                  </a:lnTo>
                  <a:lnTo>
                    <a:pt x="318" y="1116"/>
                  </a:lnTo>
                  <a:lnTo>
                    <a:pt x="318" y="1170"/>
                  </a:lnTo>
                  <a:lnTo>
                    <a:pt x="324" y="1230"/>
                  </a:lnTo>
                  <a:lnTo>
                    <a:pt x="324" y="1284"/>
                  </a:lnTo>
                  <a:lnTo>
                    <a:pt x="330" y="1338"/>
                  </a:lnTo>
                  <a:lnTo>
                    <a:pt x="330" y="1446"/>
                  </a:lnTo>
                  <a:lnTo>
                    <a:pt x="336" y="1500"/>
                  </a:lnTo>
                  <a:lnTo>
                    <a:pt x="336" y="1548"/>
                  </a:lnTo>
                  <a:lnTo>
                    <a:pt x="342" y="1602"/>
                  </a:lnTo>
                  <a:lnTo>
                    <a:pt x="342" y="1644"/>
                  </a:lnTo>
                  <a:lnTo>
                    <a:pt x="348" y="1692"/>
                  </a:lnTo>
                  <a:lnTo>
                    <a:pt x="348" y="1734"/>
                  </a:lnTo>
                  <a:lnTo>
                    <a:pt x="354" y="1776"/>
                  </a:lnTo>
                  <a:lnTo>
                    <a:pt x="354" y="1848"/>
                  </a:lnTo>
                  <a:lnTo>
                    <a:pt x="360" y="1884"/>
                  </a:lnTo>
                  <a:lnTo>
                    <a:pt x="360" y="1914"/>
                  </a:lnTo>
                  <a:lnTo>
                    <a:pt x="366" y="1938"/>
                  </a:lnTo>
                  <a:lnTo>
                    <a:pt x="366" y="1962"/>
                  </a:lnTo>
                  <a:lnTo>
                    <a:pt x="372" y="1986"/>
                  </a:lnTo>
                  <a:lnTo>
                    <a:pt x="372" y="2022"/>
                  </a:lnTo>
                  <a:lnTo>
                    <a:pt x="378" y="2034"/>
                  </a:lnTo>
                  <a:lnTo>
                    <a:pt x="378" y="2040"/>
                  </a:lnTo>
                  <a:lnTo>
                    <a:pt x="384" y="2046"/>
                  </a:lnTo>
                  <a:lnTo>
                    <a:pt x="390" y="2046"/>
                  </a:lnTo>
                  <a:lnTo>
                    <a:pt x="396" y="2034"/>
                  </a:lnTo>
                  <a:lnTo>
                    <a:pt x="396" y="2010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0"/>
            <p:cNvSpPr>
              <a:spLocks/>
            </p:cNvSpPr>
            <p:nvPr/>
          </p:nvSpPr>
          <p:spPr bwMode="auto">
            <a:xfrm>
              <a:off x="3562350" y="763588"/>
              <a:ext cx="619125" cy="3248025"/>
            </a:xfrm>
            <a:custGeom>
              <a:avLst/>
              <a:gdLst>
                <a:gd name="T0" fmla="*/ 6 w 390"/>
                <a:gd name="T1" fmla="*/ 1974 h 2046"/>
                <a:gd name="T2" fmla="*/ 18 w 390"/>
                <a:gd name="T3" fmla="*/ 1896 h 2046"/>
                <a:gd name="T4" fmla="*/ 24 w 390"/>
                <a:gd name="T5" fmla="*/ 1752 h 2046"/>
                <a:gd name="T6" fmla="*/ 36 w 390"/>
                <a:gd name="T7" fmla="*/ 1620 h 2046"/>
                <a:gd name="T8" fmla="*/ 42 w 390"/>
                <a:gd name="T9" fmla="*/ 1416 h 2046"/>
                <a:gd name="T10" fmla="*/ 54 w 390"/>
                <a:gd name="T11" fmla="*/ 1254 h 2046"/>
                <a:gd name="T12" fmla="*/ 60 w 390"/>
                <a:gd name="T13" fmla="*/ 1026 h 2046"/>
                <a:gd name="T14" fmla="*/ 72 w 390"/>
                <a:gd name="T15" fmla="*/ 852 h 2046"/>
                <a:gd name="T16" fmla="*/ 78 w 390"/>
                <a:gd name="T17" fmla="*/ 630 h 2046"/>
                <a:gd name="T18" fmla="*/ 90 w 390"/>
                <a:gd name="T19" fmla="*/ 474 h 2046"/>
                <a:gd name="T20" fmla="*/ 96 w 390"/>
                <a:gd name="T21" fmla="*/ 294 h 2046"/>
                <a:gd name="T22" fmla="*/ 108 w 390"/>
                <a:gd name="T23" fmla="*/ 180 h 2046"/>
                <a:gd name="T24" fmla="*/ 114 w 390"/>
                <a:gd name="T25" fmla="*/ 96 h 2046"/>
                <a:gd name="T26" fmla="*/ 126 w 390"/>
                <a:gd name="T27" fmla="*/ 18 h 2046"/>
                <a:gd name="T28" fmla="*/ 138 w 390"/>
                <a:gd name="T29" fmla="*/ 6 h 2046"/>
                <a:gd name="T30" fmla="*/ 150 w 390"/>
                <a:gd name="T31" fmla="*/ 42 h 2046"/>
                <a:gd name="T32" fmla="*/ 156 w 390"/>
                <a:gd name="T33" fmla="*/ 132 h 2046"/>
                <a:gd name="T34" fmla="*/ 168 w 390"/>
                <a:gd name="T35" fmla="*/ 234 h 2046"/>
                <a:gd name="T36" fmla="*/ 174 w 390"/>
                <a:gd name="T37" fmla="*/ 354 h 2046"/>
                <a:gd name="T38" fmla="*/ 186 w 390"/>
                <a:gd name="T39" fmla="*/ 546 h 2046"/>
                <a:gd name="T40" fmla="*/ 192 w 390"/>
                <a:gd name="T41" fmla="*/ 708 h 2046"/>
                <a:gd name="T42" fmla="*/ 204 w 390"/>
                <a:gd name="T43" fmla="*/ 930 h 2046"/>
                <a:gd name="T44" fmla="*/ 210 w 390"/>
                <a:gd name="T45" fmla="*/ 1104 h 2046"/>
                <a:gd name="T46" fmla="*/ 222 w 390"/>
                <a:gd name="T47" fmla="*/ 1332 h 2046"/>
                <a:gd name="T48" fmla="*/ 228 w 390"/>
                <a:gd name="T49" fmla="*/ 1494 h 2046"/>
                <a:gd name="T50" fmla="*/ 240 w 390"/>
                <a:gd name="T51" fmla="*/ 1644 h 2046"/>
                <a:gd name="T52" fmla="*/ 246 w 390"/>
                <a:gd name="T53" fmla="*/ 1812 h 2046"/>
                <a:gd name="T54" fmla="*/ 258 w 390"/>
                <a:gd name="T55" fmla="*/ 1908 h 2046"/>
                <a:gd name="T56" fmla="*/ 264 w 390"/>
                <a:gd name="T57" fmla="*/ 2004 h 2046"/>
                <a:gd name="T58" fmla="*/ 282 w 390"/>
                <a:gd name="T59" fmla="*/ 2046 h 2046"/>
                <a:gd name="T60" fmla="*/ 288 w 390"/>
                <a:gd name="T61" fmla="*/ 2040 h 2046"/>
                <a:gd name="T62" fmla="*/ 294 w 390"/>
                <a:gd name="T63" fmla="*/ 1998 h 2046"/>
                <a:gd name="T64" fmla="*/ 306 w 390"/>
                <a:gd name="T65" fmla="*/ 1902 h 2046"/>
                <a:gd name="T66" fmla="*/ 312 w 390"/>
                <a:gd name="T67" fmla="*/ 1794 h 2046"/>
                <a:gd name="T68" fmla="*/ 324 w 390"/>
                <a:gd name="T69" fmla="*/ 1626 h 2046"/>
                <a:gd name="T70" fmla="*/ 330 w 390"/>
                <a:gd name="T71" fmla="*/ 1476 h 2046"/>
                <a:gd name="T72" fmla="*/ 342 w 390"/>
                <a:gd name="T73" fmla="*/ 1260 h 2046"/>
                <a:gd name="T74" fmla="*/ 348 w 390"/>
                <a:gd name="T75" fmla="*/ 1086 h 2046"/>
                <a:gd name="T76" fmla="*/ 360 w 390"/>
                <a:gd name="T77" fmla="*/ 912 h 2046"/>
                <a:gd name="T78" fmla="*/ 366 w 390"/>
                <a:gd name="T79" fmla="*/ 690 h 2046"/>
                <a:gd name="T80" fmla="*/ 378 w 390"/>
                <a:gd name="T81" fmla="*/ 528 h 2046"/>
                <a:gd name="T82" fmla="*/ 384 w 390"/>
                <a:gd name="T83" fmla="*/ 34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2010"/>
                  </a:moveTo>
                  <a:lnTo>
                    <a:pt x="6" y="1992"/>
                  </a:lnTo>
                  <a:lnTo>
                    <a:pt x="6" y="1974"/>
                  </a:lnTo>
                  <a:lnTo>
                    <a:pt x="12" y="1950"/>
                  </a:lnTo>
                  <a:lnTo>
                    <a:pt x="12" y="1926"/>
                  </a:lnTo>
                  <a:lnTo>
                    <a:pt x="18" y="1896"/>
                  </a:lnTo>
                  <a:lnTo>
                    <a:pt x="18" y="1830"/>
                  </a:lnTo>
                  <a:lnTo>
                    <a:pt x="24" y="1794"/>
                  </a:lnTo>
                  <a:lnTo>
                    <a:pt x="24" y="1752"/>
                  </a:lnTo>
                  <a:lnTo>
                    <a:pt x="30" y="1710"/>
                  </a:lnTo>
                  <a:lnTo>
                    <a:pt x="30" y="1668"/>
                  </a:lnTo>
                  <a:lnTo>
                    <a:pt x="36" y="1620"/>
                  </a:lnTo>
                  <a:lnTo>
                    <a:pt x="36" y="1524"/>
                  </a:lnTo>
                  <a:lnTo>
                    <a:pt x="42" y="1470"/>
                  </a:lnTo>
                  <a:lnTo>
                    <a:pt x="42" y="1416"/>
                  </a:lnTo>
                  <a:lnTo>
                    <a:pt x="48" y="1362"/>
                  </a:lnTo>
                  <a:lnTo>
                    <a:pt x="48" y="1308"/>
                  </a:lnTo>
                  <a:lnTo>
                    <a:pt x="54" y="1254"/>
                  </a:lnTo>
                  <a:lnTo>
                    <a:pt x="54" y="1194"/>
                  </a:lnTo>
                  <a:lnTo>
                    <a:pt x="60" y="1140"/>
                  </a:lnTo>
                  <a:lnTo>
                    <a:pt x="60" y="1026"/>
                  </a:lnTo>
                  <a:lnTo>
                    <a:pt x="66" y="966"/>
                  </a:lnTo>
                  <a:lnTo>
                    <a:pt x="66" y="906"/>
                  </a:lnTo>
                  <a:lnTo>
                    <a:pt x="72" y="852"/>
                  </a:lnTo>
                  <a:lnTo>
                    <a:pt x="72" y="792"/>
                  </a:lnTo>
                  <a:lnTo>
                    <a:pt x="78" y="738"/>
                  </a:lnTo>
                  <a:lnTo>
                    <a:pt x="78" y="630"/>
                  </a:lnTo>
                  <a:lnTo>
                    <a:pt x="84" y="576"/>
                  </a:lnTo>
                  <a:lnTo>
                    <a:pt x="84" y="522"/>
                  </a:lnTo>
                  <a:lnTo>
                    <a:pt x="90" y="474"/>
                  </a:lnTo>
                  <a:lnTo>
                    <a:pt x="90" y="426"/>
                  </a:lnTo>
                  <a:lnTo>
                    <a:pt x="96" y="378"/>
                  </a:lnTo>
                  <a:lnTo>
                    <a:pt x="96" y="294"/>
                  </a:lnTo>
                  <a:lnTo>
                    <a:pt x="102" y="252"/>
                  </a:lnTo>
                  <a:lnTo>
                    <a:pt x="102" y="216"/>
                  </a:lnTo>
                  <a:lnTo>
                    <a:pt x="108" y="180"/>
                  </a:lnTo>
                  <a:lnTo>
                    <a:pt x="108" y="150"/>
                  </a:lnTo>
                  <a:lnTo>
                    <a:pt x="114" y="120"/>
                  </a:lnTo>
                  <a:lnTo>
                    <a:pt x="114" y="96"/>
                  </a:lnTo>
                  <a:lnTo>
                    <a:pt x="120" y="72"/>
                  </a:lnTo>
                  <a:lnTo>
                    <a:pt x="120" y="36"/>
                  </a:lnTo>
                  <a:lnTo>
                    <a:pt x="126" y="18"/>
                  </a:lnTo>
                  <a:lnTo>
                    <a:pt x="126" y="12"/>
                  </a:lnTo>
                  <a:lnTo>
                    <a:pt x="132" y="0"/>
                  </a:lnTo>
                  <a:lnTo>
                    <a:pt x="138" y="6"/>
                  </a:lnTo>
                  <a:lnTo>
                    <a:pt x="144" y="12"/>
                  </a:lnTo>
                  <a:lnTo>
                    <a:pt x="144" y="24"/>
                  </a:lnTo>
                  <a:lnTo>
                    <a:pt x="150" y="42"/>
                  </a:lnTo>
                  <a:lnTo>
                    <a:pt x="150" y="60"/>
                  </a:lnTo>
                  <a:lnTo>
                    <a:pt x="156" y="84"/>
                  </a:lnTo>
                  <a:lnTo>
                    <a:pt x="156" y="132"/>
                  </a:lnTo>
                  <a:lnTo>
                    <a:pt x="162" y="162"/>
                  </a:lnTo>
                  <a:lnTo>
                    <a:pt x="162" y="198"/>
                  </a:lnTo>
                  <a:lnTo>
                    <a:pt x="168" y="234"/>
                  </a:lnTo>
                  <a:lnTo>
                    <a:pt x="168" y="270"/>
                  </a:lnTo>
                  <a:lnTo>
                    <a:pt x="174" y="312"/>
                  </a:lnTo>
                  <a:lnTo>
                    <a:pt x="174" y="354"/>
                  </a:lnTo>
                  <a:lnTo>
                    <a:pt x="180" y="402"/>
                  </a:lnTo>
                  <a:lnTo>
                    <a:pt x="180" y="498"/>
                  </a:lnTo>
                  <a:lnTo>
                    <a:pt x="186" y="546"/>
                  </a:lnTo>
                  <a:lnTo>
                    <a:pt x="186" y="600"/>
                  </a:lnTo>
                  <a:lnTo>
                    <a:pt x="192" y="654"/>
                  </a:lnTo>
                  <a:lnTo>
                    <a:pt x="192" y="708"/>
                  </a:lnTo>
                  <a:lnTo>
                    <a:pt x="198" y="762"/>
                  </a:lnTo>
                  <a:lnTo>
                    <a:pt x="198" y="876"/>
                  </a:lnTo>
                  <a:lnTo>
                    <a:pt x="204" y="930"/>
                  </a:lnTo>
                  <a:lnTo>
                    <a:pt x="204" y="990"/>
                  </a:lnTo>
                  <a:lnTo>
                    <a:pt x="210" y="1050"/>
                  </a:lnTo>
                  <a:lnTo>
                    <a:pt x="210" y="1104"/>
                  </a:lnTo>
                  <a:lnTo>
                    <a:pt x="216" y="1164"/>
                  </a:lnTo>
                  <a:lnTo>
                    <a:pt x="216" y="1278"/>
                  </a:lnTo>
                  <a:lnTo>
                    <a:pt x="222" y="1332"/>
                  </a:lnTo>
                  <a:lnTo>
                    <a:pt x="222" y="1386"/>
                  </a:lnTo>
                  <a:lnTo>
                    <a:pt x="228" y="1440"/>
                  </a:lnTo>
                  <a:lnTo>
                    <a:pt x="228" y="1494"/>
                  </a:lnTo>
                  <a:lnTo>
                    <a:pt x="234" y="1548"/>
                  </a:lnTo>
                  <a:lnTo>
                    <a:pt x="234" y="1596"/>
                  </a:lnTo>
                  <a:lnTo>
                    <a:pt x="240" y="1644"/>
                  </a:lnTo>
                  <a:lnTo>
                    <a:pt x="240" y="1728"/>
                  </a:lnTo>
                  <a:lnTo>
                    <a:pt x="246" y="1770"/>
                  </a:lnTo>
                  <a:lnTo>
                    <a:pt x="246" y="1812"/>
                  </a:lnTo>
                  <a:lnTo>
                    <a:pt x="252" y="1848"/>
                  </a:lnTo>
                  <a:lnTo>
                    <a:pt x="252" y="1878"/>
                  </a:lnTo>
                  <a:lnTo>
                    <a:pt x="258" y="1908"/>
                  </a:lnTo>
                  <a:lnTo>
                    <a:pt x="258" y="1962"/>
                  </a:lnTo>
                  <a:lnTo>
                    <a:pt x="264" y="1986"/>
                  </a:lnTo>
                  <a:lnTo>
                    <a:pt x="264" y="2004"/>
                  </a:lnTo>
                  <a:lnTo>
                    <a:pt x="270" y="2016"/>
                  </a:lnTo>
                  <a:lnTo>
                    <a:pt x="270" y="2028"/>
                  </a:lnTo>
                  <a:lnTo>
                    <a:pt x="282" y="2046"/>
                  </a:lnTo>
                  <a:lnTo>
                    <a:pt x="276" y="2046"/>
                  </a:lnTo>
                  <a:lnTo>
                    <a:pt x="282" y="2046"/>
                  </a:lnTo>
                  <a:lnTo>
                    <a:pt x="288" y="2040"/>
                  </a:lnTo>
                  <a:lnTo>
                    <a:pt x="288" y="2028"/>
                  </a:lnTo>
                  <a:lnTo>
                    <a:pt x="294" y="2016"/>
                  </a:lnTo>
                  <a:lnTo>
                    <a:pt x="294" y="1998"/>
                  </a:lnTo>
                  <a:lnTo>
                    <a:pt x="300" y="1974"/>
                  </a:lnTo>
                  <a:lnTo>
                    <a:pt x="300" y="1926"/>
                  </a:lnTo>
                  <a:lnTo>
                    <a:pt x="306" y="1902"/>
                  </a:lnTo>
                  <a:lnTo>
                    <a:pt x="306" y="1866"/>
                  </a:lnTo>
                  <a:lnTo>
                    <a:pt x="312" y="1836"/>
                  </a:lnTo>
                  <a:lnTo>
                    <a:pt x="312" y="1794"/>
                  </a:lnTo>
                  <a:lnTo>
                    <a:pt x="318" y="1758"/>
                  </a:lnTo>
                  <a:lnTo>
                    <a:pt x="318" y="1674"/>
                  </a:lnTo>
                  <a:lnTo>
                    <a:pt x="324" y="1626"/>
                  </a:lnTo>
                  <a:lnTo>
                    <a:pt x="324" y="1578"/>
                  </a:lnTo>
                  <a:lnTo>
                    <a:pt x="330" y="1530"/>
                  </a:lnTo>
                  <a:lnTo>
                    <a:pt x="330" y="1476"/>
                  </a:lnTo>
                  <a:lnTo>
                    <a:pt x="336" y="1422"/>
                  </a:lnTo>
                  <a:lnTo>
                    <a:pt x="336" y="1314"/>
                  </a:lnTo>
                  <a:lnTo>
                    <a:pt x="342" y="1260"/>
                  </a:lnTo>
                  <a:lnTo>
                    <a:pt x="342" y="1200"/>
                  </a:lnTo>
                  <a:lnTo>
                    <a:pt x="348" y="1146"/>
                  </a:lnTo>
                  <a:lnTo>
                    <a:pt x="348" y="1086"/>
                  </a:lnTo>
                  <a:lnTo>
                    <a:pt x="354" y="1032"/>
                  </a:lnTo>
                  <a:lnTo>
                    <a:pt x="354" y="972"/>
                  </a:lnTo>
                  <a:lnTo>
                    <a:pt x="360" y="912"/>
                  </a:lnTo>
                  <a:lnTo>
                    <a:pt x="360" y="798"/>
                  </a:lnTo>
                  <a:lnTo>
                    <a:pt x="366" y="744"/>
                  </a:lnTo>
                  <a:lnTo>
                    <a:pt x="366" y="690"/>
                  </a:lnTo>
                  <a:lnTo>
                    <a:pt x="372" y="636"/>
                  </a:lnTo>
                  <a:lnTo>
                    <a:pt x="372" y="582"/>
                  </a:lnTo>
                  <a:lnTo>
                    <a:pt x="378" y="528"/>
                  </a:lnTo>
                  <a:lnTo>
                    <a:pt x="378" y="432"/>
                  </a:lnTo>
                  <a:lnTo>
                    <a:pt x="384" y="384"/>
                  </a:lnTo>
                  <a:lnTo>
                    <a:pt x="384" y="342"/>
                  </a:lnTo>
                  <a:lnTo>
                    <a:pt x="390" y="300"/>
                  </a:lnTo>
                  <a:lnTo>
                    <a:pt x="390" y="258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91"/>
            <p:cNvSpPr>
              <a:spLocks/>
            </p:cNvSpPr>
            <p:nvPr/>
          </p:nvSpPr>
          <p:spPr bwMode="auto">
            <a:xfrm>
              <a:off x="4181475" y="763588"/>
              <a:ext cx="628650" cy="3248025"/>
            </a:xfrm>
            <a:custGeom>
              <a:avLst/>
              <a:gdLst>
                <a:gd name="T0" fmla="*/ 6 w 396"/>
                <a:gd name="T1" fmla="*/ 156 h 2046"/>
                <a:gd name="T2" fmla="*/ 18 w 396"/>
                <a:gd name="T3" fmla="*/ 72 h 2046"/>
                <a:gd name="T4" fmla="*/ 24 w 396"/>
                <a:gd name="T5" fmla="*/ 24 h 2046"/>
                <a:gd name="T6" fmla="*/ 36 w 396"/>
                <a:gd name="T7" fmla="*/ 0 h 2046"/>
                <a:gd name="T8" fmla="*/ 48 w 396"/>
                <a:gd name="T9" fmla="*/ 24 h 2046"/>
                <a:gd name="T10" fmla="*/ 54 w 396"/>
                <a:gd name="T11" fmla="*/ 102 h 2046"/>
                <a:gd name="T12" fmla="*/ 66 w 396"/>
                <a:gd name="T13" fmla="*/ 192 h 2046"/>
                <a:gd name="T14" fmla="*/ 72 w 396"/>
                <a:gd name="T15" fmla="*/ 348 h 2046"/>
                <a:gd name="T16" fmla="*/ 84 w 396"/>
                <a:gd name="T17" fmla="*/ 492 h 2046"/>
                <a:gd name="T18" fmla="*/ 90 w 396"/>
                <a:gd name="T19" fmla="*/ 702 h 2046"/>
                <a:gd name="T20" fmla="*/ 102 w 396"/>
                <a:gd name="T21" fmla="*/ 870 h 2046"/>
                <a:gd name="T22" fmla="*/ 108 w 396"/>
                <a:gd name="T23" fmla="*/ 1098 h 2046"/>
                <a:gd name="T24" fmla="*/ 120 w 396"/>
                <a:gd name="T25" fmla="*/ 1272 h 2046"/>
                <a:gd name="T26" fmla="*/ 126 w 396"/>
                <a:gd name="T27" fmla="*/ 1434 h 2046"/>
                <a:gd name="T28" fmla="*/ 138 w 396"/>
                <a:gd name="T29" fmla="*/ 1638 h 2046"/>
                <a:gd name="T30" fmla="*/ 144 w 396"/>
                <a:gd name="T31" fmla="*/ 1764 h 2046"/>
                <a:gd name="T32" fmla="*/ 156 w 396"/>
                <a:gd name="T33" fmla="*/ 1908 h 2046"/>
                <a:gd name="T34" fmla="*/ 162 w 396"/>
                <a:gd name="T35" fmla="*/ 1980 h 2046"/>
                <a:gd name="T36" fmla="*/ 180 w 396"/>
                <a:gd name="T37" fmla="*/ 2046 h 2046"/>
                <a:gd name="T38" fmla="*/ 186 w 396"/>
                <a:gd name="T39" fmla="*/ 2040 h 2046"/>
                <a:gd name="T40" fmla="*/ 198 w 396"/>
                <a:gd name="T41" fmla="*/ 1980 h 2046"/>
                <a:gd name="T42" fmla="*/ 204 w 396"/>
                <a:gd name="T43" fmla="*/ 1902 h 2046"/>
                <a:gd name="T44" fmla="*/ 216 w 396"/>
                <a:gd name="T45" fmla="*/ 1764 h 2046"/>
                <a:gd name="T46" fmla="*/ 222 w 396"/>
                <a:gd name="T47" fmla="*/ 1632 h 2046"/>
                <a:gd name="T48" fmla="*/ 234 w 396"/>
                <a:gd name="T49" fmla="*/ 1428 h 2046"/>
                <a:gd name="T50" fmla="*/ 240 w 396"/>
                <a:gd name="T51" fmla="*/ 1266 h 2046"/>
                <a:gd name="T52" fmla="*/ 252 w 396"/>
                <a:gd name="T53" fmla="*/ 1092 h 2046"/>
                <a:gd name="T54" fmla="*/ 258 w 396"/>
                <a:gd name="T55" fmla="*/ 864 h 2046"/>
                <a:gd name="T56" fmla="*/ 270 w 396"/>
                <a:gd name="T57" fmla="*/ 696 h 2046"/>
                <a:gd name="T58" fmla="*/ 276 w 396"/>
                <a:gd name="T59" fmla="*/ 486 h 2046"/>
                <a:gd name="T60" fmla="*/ 288 w 396"/>
                <a:gd name="T61" fmla="*/ 342 h 2046"/>
                <a:gd name="T62" fmla="*/ 294 w 396"/>
                <a:gd name="T63" fmla="*/ 192 h 2046"/>
                <a:gd name="T64" fmla="*/ 306 w 396"/>
                <a:gd name="T65" fmla="*/ 102 h 2046"/>
                <a:gd name="T66" fmla="*/ 312 w 396"/>
                <a:gd name="T67" fmla="*/ 24 h 2046"/>
                <a:gd name="T68" fmla="*/ 324 w 396"/>
                <a:gd name="T69" fmla="*/ 0 h 2046"/>
                <a:gd name="T70" fmla="*/ 336 w 396"/>
                <a:gd name="T71" fmla="*/ 24 h 2046"/>
                <a:gd name="T72" fmla="*/ 342 w 396"/>
                <a:gd name="T73" fmla="*/ 78 h 2046"/>
                <a:gd name="T74" fmla="*/ 354 w 396"/>
                <a:gd name="T75" fmla="*/ 192 h 2046"/>
                <a:gd name="T76" fmla="*/ 360 w 396"/>
                <a:gd name="T77" fmla="*/ 300 h 2046"/>
                <a:gd name="T78" fmla="*/ 372 w 396"/>
                <a:gd name="T79" fmla="*/ 438 h 2046"/>
                <a:gd name="T80" fmla="*/ 378 w 396"/>
                <a:gd name="T81" fmla="*/ 642 h 2046"/>
                <a:gd name="T82" fmla="*/ 390 w 396"/>
                <a:gd name="T83" fmla="*/ 8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58"/>
                  </a:moveTo>
                  <a:lnTo>
                    <a:pt x="6" y="222"/>
                  </a:lnTo>
                  <a:lnTo>
                    <a:pt x="6" y="156"/>
                  </a:lnTo>
                  <a:lnTo>
                    <a:pt x="12" y="126"/>
                  </a:lnTo>
                  <a:lnTo>
                    <a:pt x="12" y="96"/>
                  </a:lnTo>
                  <a:lnTo>
                    <a:pt x="18" y="72"/>
                  </a:lnTo>
                  <a:lnTo>
                    <a:pt x="18" y="54"/>
                  </a:lnTo>
                  <a:lnTo>
                    <a:pt x="24" y="36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48" y="24"/>
                  </a:lnTo>
                  <a:lnTo>
                    <a:pt x="48" y="60"/>
                  </a:lnTo>
                  <a:lnTo>
                    <a:pt x="54" y="78"/>
                  </a:lnTo>
                  <a:lnTo>
                    <a:pt x="54" y="102"/>
                  </a:lnTo>
                  <a:lnTo>
                    <a:pt x="60" y="132"/>
                  </a:lnTo>
                  <a:lnTo>
                    <a:pt x="60" y="162"/>
                  </a:lnTo>
                  <a:lnTo>
                    <a:pt x="66" y="192"/>
                  </a:lnTo>
                  <a:lnTo>
                    <a:pt x="66" y="264"/>
                  </a:lnTo>
                  <a:lnTo>
                    <a:pt x="72" y="306"/>
                  </a:lnTo>
                  <a:lnTo>
                    <a:pt x="72" y="348"/>
                  </a:lnTo>
                  <a:lnTo>
                    <a:pt x="78" y="396"/>
                  </a:lnTo>
                  <a:lnTo>
                    <a:pt x="78" y="438"/>
                  </a:lnTo>
                  <a:lnTo>
                    <a:pt x="84" y="492"/>
                  </a:lnTo>
                  <a:lnTo>
                    <a:pt x="84" y="540"/>
                  </a:lnTo>
                  <a:lnTo>
                    <a:pt x="90" y="594"/>
                  </a:lnTo>
                  <a:lnTo>
                    <a:pt x="90" y="702"/>
                  </a:lnTo>
                  <a:lnTo>
                    <a:pt x="96" y="756"/>
                  </a:lnTo>
                  <a:lnTo>
                    <a:pt x="96" y="810"/>
                  </a:lnTo>
                  <a:lnTo>
                    <a:pt x="102" y="870"/>
                  </a:lnTo>
                  <a:lnTo>
                    <a:pt x="102" y="924"/>
                  </a:lnTo>
                  <a:lnTo>
                    <a:pt x="108" y="984"/>
                  </a:lnTo>
                  <a:lnTo>
                    <a:pt x="108" y="1098"/>
                  </a:lnTo>
                  <a:lnTo>
                    <a:pt x="114" y="1158"/>
                  </a:lnTo>
                  <a:lnTo>
                    <a:pt x="114" y="1218"/>
                  </a:lnTo>
                  <a:lnTo>
                    <a:pt x="120" y="1272"/>
                  </a:lnTo>
                  <a:lnTo>
                    <a:pt x="120" y="1326"/>
                  </a:lnTo>
                  <a:lnTo>
                    <a:pt x="126" y="1380"/>
                  </a:lnTo>
                  <a:lnTo>
                    <a:pt x="126" y="1434"/>
                  </a:lnTo>
                  <a:lnTo>
                    <a:pt x="132" y="1488"/>
                  </a:lnTo>
                  <a:lnTo>
                    <a:pt x="132" y="1590"/>
                  </a:lnTo>
                  <a:lnTo>
                    <a:pt x="138" y="1638"/>
                  </a:lnTo>
                  <a:lnTo>
                    <a:pt x="138" y="1680"/>
                  </a:lnTo>
                  <a:lnTo>
                    <a:pt x="144" y="1728"/>
                  </a:lnTo>
                  <a:lnTo>
                    <a:pt x="144" y="1764"/>
                  </a:lnTo>
                  <a:lnTo>
                    <a:pt x="150" y="1806"/>
                  </a:lnTo>
                  <a:lnTo>
                    <a:pt x="150" y="1878"/>
                  </a:lnTo>
                  <a:lnTo>
                    <a:pt x="156" y="1908"/>
                  </a:lnTo>
                  <a:lnTo>
                    <a:pt x="156" y="1932"/>
                  </a:lnTo>
                  <a:lnTo>
                    <a:pt x="162" y="1962"/>
                  </a:lnTo>
                  <a:lnTo>
                    <a:pt x="162" y="1980"/>
                  </a:lnTo>
                  <a:lnTo>
                    <a:pt x="168" y="1998"/>
                  </a:lnTo>
                  <a:lnTo>
                    <a:pt x="168" y="2028"/>
                  </a:lnTo>
                  <a:lnTo>
                    <a:pt x="180" y="2046"/>
                  </a:lnTo>
                  <a:lnTo>
                    <a:pt x="174" y="2046"/>
                  </a:lnTo>
                  <a:lnTo>
                    <a:pt x="180" y="2046"/>
                  </a:lnTo>
                  <a:lnTo>
                    <a:pt x="186" y="2040"/>
                  </a:lnTo>
                  <a:lnTo>
                    <a:pt x="192" y="2028"/>
                  </a:lnTo>
                  <a:lnTo>
                    <a:pt x="192" y="1998"/>
                  </a:lnTo>
                  <a:lnTo>
                    <a:pt x="198" y="1980"/>
                  </a:lnTo>
                  <a:lnTo>
                    <a:pt x="198" y="1956"/>
                  </a:lnTo>
                  <a:lnTo>
                    <a:pt x="204" y="1932"/>
                  </a:lnTo>
                  <a:lnTo>
                    <a:pt x="204" y="1902"/>
                  </a:lnTo>
                  <a:lnTo>
                    <a:pt x="210" y="1872"/>
                  </a:lnTo>
                  <a:lnTo>
                    <a:pt x="210" y="1800"/>
                  </a:lnTo>
                  <a:lnTo>
                    <a:pt x="216" y="1764"/>
                  </a:lnTo>
                  <a:lnTo>
                    <a:pt x="216" y="1722"/>
                  </a:lnTo>
                  <a:lnTo>
                    <a:pt x="222" y="1674"/>
                  </a:lnTo>
                  <a:lnTo>
                    <a:pt x="222" y="1632"/>
                  </a:lnTo>
                  <a:lnTo>
                    <a:pt x="228" y="1584"/>
                  </a:lnTo>
                  <a:lnTo>
                    <a:pt x="228" y="1482"/>
                  </a:lnTo>
                  <a:lnTo>
                    <a:pt x="234" y="1428"/>
                  </a:lnTo>
                  <a:lnTo>
                    <a:pt x="234" y="1374"/>
                  </a:lnTo>
                  <a:lnTo>
                    <a:pt x="240" y="1320"/>
                  </a:lnTo>
                  <a:lnTo>
                    <a:pt x="240" y="1266"/>
                  </a:lnTo>
                  <a:lnTo>
                    <a:pt x="246" y="1206"/>
                  </a:lnTo>
                  <a:lnTo>
                    <a:pt x="246" y="1152"/>
                  </a:lnTo>
                  <a:lnTo>
                    <a:pt x="252" y="1092"/>
                  </a:lnTo>
                  <a:lnTo>
                    <a:pt x="252" y="978"/>
                  </a:lnTo>
                  <a:lnTo>
                    <a:pt x="258" y="918"/>
                  </a:lnTo>
                  <a:lnTo>
                    <a:pt x="258" y="864"/>
                  </a:lnTo>
                  <a:lnTo>
                    <a:pt x="264" y="804"/>
                  </a:lnTo>
                  <a:lnTo>
                    <a:pt x="264" y="750"/>
                  </a:lnTo>
                  <a:lnTo>
                    <a:pt x="270" y="696"/>
                  </a:lnTo>
                  <a:lnTo>
                    <a:pt x="270" y="588"/>
                  </a:lnTo>
                  <a:lnTo>
                    <a:pt x="276" y="534"/>
                  </a:lnTo>
                  <a:lnTo>
                    <a:pt x="276" y="486"/>
                  </a:lnTo>
                  <a:lnTo>
                    <a:pt x="282" y="438"/>
                  </a:lnTo>
                  <a:lnTo>
                    <a:pt x="282" y="390"/>
                  </a:lnTo>
                  <a:lnTo>
                    <a:pt x="288" y="342"/>
                  </a:lnTo>
                  <a:lnTo>
                    <a:pt x="288" y="264"/>
                  </a:lnTo>
                  <a:lnTo>
                    <a:pt x="294" y="222"/>
                  </a:lnTo>
                  <a:lnTo>
                    <a:pt x="294" y="192"/>
                  </a:lnTo>
                  <a:lnTo>
                    <a:pt x="300" y="156"/>
                  </a:lnTo>
                  <a:lnTo>
                    <a:pt x="300" y="126"/>
                  </a:lnTo>
                  <a:lnTo>
                    <a:pt x="306" y="102"/>
                  </a:lnTo>
                  <a:lnTo>
                    <a:pt x="306" y="78"/>
                  </a:lnTo>
                  <a:lnTo>
                    <a:pt x="312" y="54"/>
                  </a:lnTo>
                  <a:lnTo>
                    <a:pt x="312" y="24"/>
                  </a:lnTo>
                  <a:lnTo>
                    <a:pt x="318" y="12"/>
                  </a:lnTo>
                  <a:lnTo>
                    <a:pt x="318" y="6"/>
                  </a:lnTo>
                  <a:lnTo>
                    <a:pt x="324" y="0"/>
                  </a:lnTo>
                  <a:lnTo>
                    <a:pt x="330" y="6"/>
                  </a:lnTo>
                  <a:lnTo>
                    <a:pt x="330" y="12"/>
                  </a:lnTo>
                  <a:lnTo>
                    <a:pt x="336" y="24"/>
                  </a:lnTo>
                  <a:lnTo>
                    <a:pt x="336" y="36"/>
                  </a:lnTo>
                  <a:lnTo>
                    <a:pt x="342" y="54"/>
                  </a:lnTo>
                  <a:lnTo>
                    <a:pt x="342" y="78"/>
                  </a:lnTo>
                  <a:lnTo>
                    <a:pt x="348" y="102"/>
                  </a:lnTo>
                  <a:lnTo>
                    <a:pt x="348" y="156"/>
                  </a:lnTo>
                  <a:lnTo>
                    <a:pt x="354" y="192"/>
                  </a:lnTo>
                  <a:lnTo>
                    <a:pt x="354" y="222"/>
                  </a:lnTo>
                  <a:lnTo>
                    <a:pt x="360" y="264"/>
                  </a:lnTo>
                  <a:lnTo>
                    <a:pt x="360" y="300"/>
                  </a:lnTo>
                  <a:lnTo>
                    <a:pt x="366" y="342"/>
                  </a:lnTo>
                  <a:lnTo>
                    <a:pt x="366" y="390"/>
                  </a:lnTo>
                  <a:lnTo>
                    <a:pt x="372" y="438"/>
                  </a:lnTo>
                  <a:lnTo>
                    <a:pt x="372" y="534"/>
                  </a:lnTo>
                  <a:lnTo>
                    <a:pt x="378" y="588"/>
                  </a:lnTo>
                  <a:lnTo>
                    <a:pt x="378" y="642"/>
                  </a:lnTo>
                  <a:lnTo>
                    <a:pt x="384" y="696"/>
                  </a:lnTo>
                  <a:lnTo>
                    <a:pt x="384" y="750"/>
                  </a:lnTo>
                  <a:lnTo>
                    <a:pt x="390" y="804"/>
                  </a:lnTo>
                  <a:lnTo>
                    <a:pt x="390" y="918"/>
                  </a:lnTo>
                  <a:lnTo>
                    <a:pt x="396" y="978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2"/>
            <p:cNvSpPr>
              <a:spLocks/>
            </p:cNvSpPr>
            <p:nvPr/>
          </p:nvSpPr>
          <p:spPr bwMode="auto">
            <a:xfrm>
              <a:off x="4810125" y="763588"/>
              <a:ext cx="409575" cy="3248025"/>
            </a:xfrm>
            <a:custGeom>
              <a:avLst/>
              <a:gdLst>
                <a:gd name="T0" fmla="*/ 0 w 258"/>
                <a:gd name="T1" fmla="*/ 1038 h 2046"/>
                <a:gd name="T2" fmla="*/ 6 w 258"/>
                <a:gd name="T3" fmla="*/ 1152 h 2046"/>
                <a:gd name="T4" fmla="*/ 12 w 258"/>
                <a:gd name="T5" fmla="*/ 1320 h 2046"/>
                <a:gd name="T6" fmla="*/ 18 w 258"/>
                <a:gd name="T7" fmla="*/ 1428 h 2046"/>
                <a:gd name="T8" fmla="*/ 24 w 258"/>
                <a:gd name="T9" fmla="*/ 1536 h 2046"/>
                <a:gd name="T10" fmla="*/ 30 w 258"/>
                <a:gd name="T11" fmla="*/ 1632 h 2046"/>
                <a:gd name="T12" fmla="*/ 36 w 258"/>
                <a:gd name="T13" fmla="*/ 1764 h 2046"/>
                <a:gd name="T14" fmla="*/ 42 w 258"/>
                <a:gd name="T15" fmla="*/ 1836 h 2046"/>
                <a:gd name="T16" fmla="*/ 48 w 258"/>
                <a:gd name="T17" fmla="*/ 1902 h 2046"/>
                <a:gd name="T18" fmla="*/ 54 w 258"/>
                <a:gd name="T19" fmla="*/ 1980 h 2046"/>
                <a:gd name="T20" fmla="*/ 60 w 258"/>
                <a:gd name="T21" fmla="*/ 2016 h 2046"/>
                <a:gd name="T22" fmla="*/ 66 w 258"/>
                <a:gd name="T23" fmla="*/ 2040 h 2046"/>
                <a:gd name="T24" fmla="*/ 78 w 258"/>
                <a:gd name="T25" fmla="*/ 2040 h 2046"/>
                <a:gd name="T26" fmla="*/ 84 w 258"/>
                <a:gd name="T27" fmla="*/ 2016 h 2046"/>
                <a:gd name="T28" fmla="*/ 90 w 258"/>
                <a:gd name="T29" fmla="*/ 1980 h 2046"/>
                <a:gd name="T30" fmla="*/ 96 w 258"/>
                <a:gd name="T31" fmla="*/ 1908 h 2046"/>
                <a:gd name="T32" fmla="*/ 102 w 258"/>
                <a:gd name="T33" fmla="*/ 1842 h 2046"/>
                <a:gd name="T34" fmla="*/ 108 w 258"/>
                <a:gd name="T35" fmla="*/ 1764 h 2046"/>
                <a:gd name="T36" fmla="*/ 114 w 258"/>
                <a:gd name="T37" fmla="*/ 1638 h 2046"/>
                <a:gd name="T38" fmla="*/ 120 w 258"/>
                <a:gd name="T39" fmla="*/ 1542 h 2046"/>
                <a:gd name="T40" fmla="*/ 126 w 258"/>
                <a:gd name="T41" fmla="*/ 1434 h 2046"/>
                <a:gd name="T42" fmla="*/ 132 w 258"/>
                <a:gd name="T43" fmla="*/ 1272 h 2046"/>
                <a:gd name="T44" fmla="*/ 138 w 258"/>
                <a:gd name="T45" fmla="*/ 1158 h 2046"/>
                <a:gd name="T46" fmla="*/ 144 w 258"/>
                <a:gd name="T47" fmla="*/ 1044 h 2046"/>
                <a:gd name="T48" fmla="*/ 150 w 258"/>
                <a:gd name="T49" fmla="*/ 924 h 2046"/>
                <a:gd name="T50" fmla="*/ 156 w 258"/>
                <a:gd name="T51" fmla="*/ 756 h 2046"/>
                <a:gd name="T52" fmla="*/ 162 w 258"/>
                <a:gd name="T53" fmla="*/ 648 h 2046"/>
                <a:gd name="T54" fmla="*/ 168 w 258"/>
                <a:gd name="T55" fmla="*/ 540 h 2046"/>
                <a:gd name="T56" fmla="*/ 174 w 258"/>
                <a:gd name="T57" fmla="*/ 396 h 2046"/>
                <a:gd name="T58" fmla="*/ 180 w 258"/>
                <a:gd name="T59" fmla="*/ 306 h 2046"/>
                <a:gd name="T60" fmla="*/ 186 w 258"/>
                <a:gd name="T61" fmla="*/ 228 h 2046"/>
                <a:gd name="T62" fmla="*/ 192 w 258"/>
                <a:gd name="T63" fmla="*/ 132 h 2046"/>
                <a:gd name="T64" fmla="*/ 198 w 258"/>
                <a:gd name="T65" fmla="*/ 78 h 2046"/>
                <a:gd name="T66" fmla="*/ 204 w 258"/>
                <a:gd name="T67" fmla="*/ 42 h 2046"/>
                <a:gd name="T68" fmla="*/ 210 w 258"/>
                <a:gd name="T69" fmla="*/ 12 h 2046"/>
                <a:gd name="T70" fmla="*/ 216 w 258"/>
                <a:gd name="T71" fmla="*/ 0 h 2046"/>
                <a:gd name="T72" fmla="*/ 228 w 258"/>
                <a:gd name="T73" fmla="*/ 12 h 2046"/>
                <a:gd name="T74" fmla="*/ 234 w 258"/>
                <a:gd name="T75" fmla="*/ 36 h 2046"/>
                <a:gd name="T76" fmla="*/ 240 w 258"/>
                <a:gd name="T77" fmla="*/ 96 h 2046"/>
                <a:gd name="T78" fmla="*/ 246 w 258"/>
                <a:gd name="T79" fmla="*/ 156 h 2046"/>
                <a:gd name="T80" fmla="*/ 252 w 258"/>
                <a:gd name="T81" fmla="*/ 222 h 2046"/>
                <a:gd name="T82" fmla="*/ 258 w 258"/>
                <a:gd name="T83" fmla="*/ 30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8" h="2046">
                  <a:moveTo>
                    <a:pt x="0" y="978"/>
                  </a:moveTo>
                  <a:lnTo>
                    <a:pt x="0" y="1038"/>
                  </a:lnTo>
                  <a:lnTo>
                    <a:pt x="6" y="1092"/>
                  </a:lnTo>
                  <a:lnTo>
                    <a:pt x="6" y="1152"/>
                  </a:lnTo>
                  <a:lnTo>
                    <a:pt x="12" y="1206"/>
                  </a:lnTo>
                  <a:lnTo>
                    <a:pt x="12" y="1320"/>
                  </a:lnTo>
                  <a:lnTo>
                    <a:pt x="18" y="1374"/>
                  </a:lnTo>
                  <a:lnTo>
                    <a:pt x="18" y="1428"/>
                  </a:lnTo>
                  <a:lnTo>
                    <a:pt x="24" y="1482"/>
                  </a:lnTo>
                  <a:lnTo>
                    <a:pt x="24" y="1536"/>
                  </a:lnTo>
                  <a:lnTo>
                    <a:pt x="30" y="1584"/>
                  </a:lnTo>
                  <a:lnTo>
                    <a:pt x="30" y="1632"/>
                  </a:lnTo>
                  <a:lnTo>
                    <a:pt x="36" y="1674"/>
                  </a:lnTo>
                  <a:lnTo>
                    <a:pt x="36" y="1764"/>
                  </a:lnTo>
                  <a:lnTo>
                    <a:pt x="42" y="1800"/>
                  </a:lnTo>
                  <a:lnTo>
                    <a:pt x="42" y="1836"/>
                  </a:lnTo>
                  <a:lnTo>
                    <a:pt x="48" y="1872"/>
                  </a:lnTo>
                  <a:lnTo>
                    <a:pt x="48" y="1902"/>
                  </a:lnTo>
                  <a:lnTo>
                    <a:pt x="54" y="1932"/>
                  </a:lnTo>
                  <a:lnTo>
                    <a:pt x="54" y="1980"/>
                  </a:lnTo>
                  <a:lnTo>
                    <a:pt x="60" y="1998"/>
                  </a:lnTo>
                  <a:lnTo>
                    <a:pt x="60" y="2016"/>
                  </a:lnTo>
                  <a:lnTo>
                    <a:pt x="66" y="2028"/>
                  </a:lnTo>
                  <a:lnTo>
                    <a:pt x="66" y="2040"/>
                  </a:lnTo>
                  <a:lnTo>
                    <a:pt x="72" y="2046"/>
                  </a:lnTo>
                  <a:lnTo>
                    <a:pt x="78" y="2040"/>
                  </a:lnTo>
                  <a:lnTo>
                    <a:pt x="84" y="2028"/>
                  </a:lnTo>
                  <a:lnTo>
                    <a:pt x="84" y="2016"/>
                  </a:lnTo>
                  <a:lnTo>
                    <a:pt x="90" y="1998"/>
                  </a:lnTo>
                  <a:lnTo>
                    <a:pt x="90" y="1980"/>
                  </a:lnTo>
                  <a:lnTo>
                    <a:pt x="96" y="1962"/>
                  </a:lnTo>
                  <a:lnTo>
                    <a:pt x="96" y="1908"/>
                  </a:lnTo>
                  <a:lnTo>
                    <a:pt x="102" y="1878"/>
                  </a:lnTo>
                  <a:lnTo>
                    <a:pt x="102" y="1842"/>
                  </a:lnTo>
                  <a:lnTo>
                    <a:pt x="108" y="1806"/>
                  </a:lnTo>
                  <a:lnTo>
                    <a:pt x="108" y="1764"/>
                  </a:lnTo>
                  <a:lnTo>
                    <a:pt x="114" y="1728"/>
                  </a:lnTo>
                  <a:lnTo>
                    <a:pt x="114" y="1638"/>
                  </a:lnTo>
                  <a:lnTo>
                    <a:pt x="120" y="1590"/>
                  </a:lnTo>
                  <a:lnTo>
                    <a:pt x="120" y="1542"/>
                  </a:lnTo>
                  <a:lnTo>
                    <a:pt x="126" y="1488"/>
                  </a:lnTo>
                  <a:lnTo>
                    <a:pt x="126" y="1434"/>
                  </a:lnTo>
                  <a:lnTo>
                    <a:pt x="132" y="1380"/>
                  </a:lnTo>
                  <a:lnTo>
                    <a:pt x="132" y="1272"/>
                  </a:lnTo>
                  <a:lnTo>
                    <a:pt x="138" y="1218"/>
                  </a:lnTo>
                  <a:lnTo>
                    <a:pt x="138" y="1158"/>
                  </a:lnTo>
                  <a:lnTo>
                    <a:pt x="144" y="1098"/>
                  </a:lnTo>
                  <a:lnTo>
                    <a:pt x="144" y="1044"/>
                  </a:lnTo>
                  <a:lnTo>
                    <a:pt x="150" y="984"/>
                  </a:lnTo>
                  <a:lnTo>
                    <a:pt x="150" y="924"/>
                  </a:lnTo>
                  <a:lnTo>
                    <a:pt x="156" y="870"/>
                  </a:lnTo>
                  <a:lnTo>
                    <a:pt x="156" y="756"/>
                  </a:lnTo>
                  <a:lnTo>
                    <a:pt x="162" y="702"/>
                  </a:lnTo>
                  <a:lnTo>
                    <a:pt x="162" y="648"/>
                  </a:lnTo>
                  <a:lnTo>
                    <a:pt x="168" y="594"/>
                  </a:lnTo>
                  <a:lnTo>
                    <a:pt x="168" y="540"/>
                  </a:lnTo>
                  <a:lnTo>
                    <a:pt x="174" y="492"/>
                  </a:lnTo>
                  <a:lnTo>
                    <a:pt x="174" y="396"/>
                  </a:lnTo>
                  <a:lnTo>
                    <a:pt x="180" y="348"/>
                  </a:lnTo>
                  <a:lnTo>
                    <a:pt x="180" y="306"/>
                  </a:lnTo>
                  <a:lnTo>
                    <a:pt x="186" y="264"/>
                  </a:lnTo>
                  <a:lnTo>
                    <a:pt x="186" y="228"/>
                  </a:lnTo>
                  <a:lnTo>
                    <a:pt x="192" y="192"/>
                  </a:lnTo>
                  <a:lnTo>
                    <a:pt x="192" y="132"/>
                  </a:lnTo>
                  <a:lnTo>
                    <a:pt x="198" y="102"/>
                  </a:lnTo>
                  <a:lnTo>
                    <a:pt x="198" y="78"/>
                  </a:lnTo>
                  <a:lnTo>
                    <a:pt x="204" y="60"/>
                  </a:lnTo>
                  <a:lnTo>
                    <a:pt x="204" y="42"/>
                  </a:lnTo>
                  <a:lnTo>
                    <a:pt x="210" y="24"/>
                  </a:lnTo>
                  <a:lnTo>
                    <a:pt x="210" y="12"/>
                  </a:lnTo>
                  <a:lnTo>
                    <a:pt x="222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12"/>
                  </a:lnTo>
                  <a:lnTo>
                    <a:pt x="228" y="24"/>
                  </a:lnTo>
                  <a:lnTo>
                    <a:pt x="234" y="36"/>
                  </a:lnTo>
                  <a:lnTo>
                    <a:pt x="234" y="72"/>
                  </a:lnTo>
                  <a:lnTo>
                    <a:pt x="240" y="96"/>
                  </a:lnTo>
                  <a:lnTo>
                    <a:pt x="240" y="126"/>
                  </a:lnTo>
                  <a:lnTo>
                    <a:pt x="246" y="156"/>
                  </a:lnTo>
                  <a:lnTo>
                    <a:pt x="246" y="186"/>
                  </a:lnTo>
                  <a:lnTo>
                    <a:pt x="252" y="222"/>
                  </a:lnTo>
                  <a:lnTo>
                    <a:pt x="252" y="258"/>
                  </a:lnTo>
                  <a:lnTo>
                    <a:pt x="258" y="300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4965198" y="2266802"/>
            <a:ext cx="1318238" cy="356616"/>
            <a:chOff x="4495800" y="838200"/>
            <a:chExt cx="4143375" cy="3257550"/>
          </a:xfrm>
        </p:grpSpPr>
        <p:sp>
          <p:nvSpPr>
            <p:cNvPr id="127" name="Freeform 175"/>
            <p:cNvSpPr>
              <a:spLocks/>
            </p:cNvSpPr>
            <p:nvPr/>
          </p:nvSpPr>
          <p:spPr bwMode="auto">
            <a:xfrm>
              <a:off x="4495800" y="838200"/>
              <a:ext cx="619125" cy="3248025"/>
            </a:xfrm>
            <a:custGeom>
              <a:avLst/>
              <a:gdLst>
                <a:gd name="T0" fmla="*/ 6 w 390"/>
                <a:gd name="T1" fmla="*/ 1236 h 2046"/>
                <a:gd name="T2" fmla="*/ 12 w 390"/>
                <a:gd name="T3" fmla="*/ 1434 h 2046"/>
                <a:gd name="T4" fmla="*/ 24 w 390"/>
                <a:gd name="T5" fmla="*/ 1674 h 2046"/>
                <a:gd name="T6" fmla="*/ 30 w 390"/>
                <a:gd name="T7" fmla="*/ 1824 h 2046"/>
                <a:gd name="T8" fmla="*/ 42 w 390"/>
                <a:gd name="T9" fmla="*/ 1968 h 2046"/>
                <a:gd name="T10" fmla="*/ 48 w 390"/>
                <a:gd name="T11" fmla="*/ 2028 h 2046"/>
                <a:gd name="T12" fmla="*/ 60 w 390"/>
                <a:gd name="T13" fmla="*/ 2034 h 2046"/>
                <a:gd name="T14" fmla="*/ 72 w 390"/>
                <a:gd name="T15" fmla="*/ 1980 h 2046"/>
                <a:gd name="T16" fmla="*/ 78 w 390"/>
                <a:gd name="T17" fmla="*/ 1848 h 2046"/>
                <a:gd name="T18" fmla="*/ 90 w 390"/>
                <a:gd name="T19" fmla="*/ 1704 h 2046"/>
                <a:gd name="T20" fmla="*/ 96 w 390"/>
                <a:gd name="T21" fmla="*/ 1464 h 2046"/>
                <a:gd name="T22" fmla="*/ 108 w 390"/>
                <a:gd name="T23" fmla="*/ 1266 h 2046"/>
                <a:gd name="T24" fmla="*/ 114 w 390"/>
                <a:gd name="T25" fmla="*/ 1056 h 2046"/>
                <a:gd name="T26" fmla="*/ 126 w 390"/>
                <a:gd name="T27" fmla="*/ 774 h 2046"/>
                <a:gd name="T28" fmla="*/ 132 w 390"/>
                <a:gd name="T29" fmla="*/ 576 h 2046"/>
                <a:gd name="T30" fmla="*/ 144 w 390"/>
                <a:gd name="T31" fmla="*/ 342 h 2046"/>
                <a:gd name="T32" fmla="*/ 150 w 390"/>
                <a:gd name="T33" fmla="*/ 198 h 2046"/>
                <a:gd name="T34" fmla="*/ 162 w 390"/>
                <a:gd name="T35" fmla="*/ 60 h 2046"/>
                <a:gd name="T36" fmla="*/ 168 w 390"/>
                <a:gd name="T37" fmla="*/ 6 h 2046"/>
                <a:gd name="T38" fmla="*/ 180 w 390"/>
                <a:gd name="T39" fmla="*/ 18 h 2046"/>
                <a:gd name="T40" fmla="*/ 192 w 390"/>
                <a:gd name="T41" fmla="*/ 78 h 2046"/>
                <a:gd name="T42" fmla="*/ 198 w 390"/>
                <a:gd name="T43" fmla="*/ 222 h 2046"/>
                <a:gd name="T44" fmla="*/ 210 w 390"/>
                <a:gd name="T45" fmla="*/ 372 h 2046"/>
                <a:gd name="T46" fmla="*/ 216 w 390"/>
                <a:gd name="T47" fmla="*/ 618 h 2046"/>
                <a:gd name="T48" fmla="*/ 228 w 390"/>
                <a:gd name="T49" fmla="*/ 816 h 2046"/>
                <a:gd name="T50" fmla="*/ 234 w 390"/>
                <a:gd name="T51" fmla="*/ 1032 h 2046"/>
                <a:gd name="T52" fmla="*/ 246 w 390"/>
                <a:gd name="T53" fmla="*/ 1308 h 2046"/>
                <a:gd name="T54" fmla="*/ 252 w 390"/>
                <a:gd name="T55" fmla="*/ 1506 h 2046"/>
                <a:gd name="T56" fmla="*/ 264 w 390"/>
                <a:gd name="T57" fmla="*/ 1734 h 2046"/>
                <a:gd name="T58" fmla="*/ 270 w 390"/>
                <a:gd name="T59" fmla="*/ 1872 h 2046"/>
                <a:gd name="T60" fmla="*/ 282 w 390"/>
                <a:gd name="T61" fmla="*/ 1998 h 2046"/>
                <a:gd name="T62" fmla="*/ 288 w 390"/>
                <a:gd name="T63" fmla="*/ 2040 h 2046"/>
                <a:gd name="T64" fmla="*/ 300 w 390"/>
                <a:gd name="T65" fmla="*/ 2022 h 2046"/>
                <a:gd name="T66" fmla="*/ 312 w 390"/>
                <a:gd name="T67" fmla="*/ 1950 h 2046"/>
                <a:gd name="T68" fmla="*/ 318 w 390"/>
                <a:gd name="T69" fmla="*/ 1794 h 2046"/>
                <a:gd name="T70" fmla="*/ 330 w 390"/>
                <a:gd name="T71" fmla="*/ 1644 h 2046"/>
                <a:gd name="T72" fmla="*/ 336 w 390"/>
                <a:gd name="T73" fmla="*/ 1392 h 2046"/>
                <a:gd name="T74" fmla="*/ 348 w 390"/>
                <a:gd name="T75" fmla="*/ 1188 h 2046"/>
                <a:gd name="T76" fmla="*/ 354 w 390"/>
                <a:gd name="T77" fmla="*/ 978 h 2046"/>
                <a:gd name="T78" fmla="*/ 366 w 390"/>
                <a:gd name="T79" fmla="*/ 702 h 2046"/>
                <a:gd name="T80" fmla="*/ 372 w 390"/>
                <a:gd name="T81" fmla="*/ 504 h 2046"/>
                <a:gd name="T82" fmla="*/ 384 w 390"/>
                <a:gd name="T83" fmla="*/ 28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1092"/>
                  </a:moveTo>
                  <a:lnTo>
                    <a:pt x="0" y="1164"/>
                  </a:lnTo>
                  <a:lnTo>
                    <a:pt x="6" y="1236"/>
                  </a:lnTo>
                  <a:lnTo>
                    <a:pt x="6" y="1302"/>
                  </a:lnTo>
                  <a:lnTo>
                    <a:pt x="12" y="1368"/>
                  </a:lnTo>
                  <a:lnTo>
                    <a:pt x="12" y="1434"/>
                  </a:lnTo>
                  <a:lnTo>
                    <a:pt x="18" y="1500"/>
                  </a:lnTo>
                  <a:lnTo>
                    <a:pt x="18" y="1620"/>
                  </a:lnTo>
                  <a:lnTo>
                    <a:pt x="24" y="1674"/>
                  </a:lnTo>
                  <a:lnTo>
                    <a:pt x="24" y="1728"/>
                  </a:lnTo>
                  <a:lnTo>
                    <a:pt x="30" y="1782"/>
                  </a:lnTo>
                  <a:lnTo>
                    <a:pt x="30" y="1824"/>
                  </a:lnTo>
                  <a:lnTo>
                    <a:pt x="36" y="1866"/>
                  </a:lnTo>
                  <a:lnTo>
                    <a:pt x="36" y="1938"/>
                  </a:lnTo>
                  <a:lnTo>
                    <a:pt x="42" y="1968"/>
                  </a:lnTo>
                  <a:lnTo>
                    <a:pt x="42" y="1992"/>
                  </a:lnTo>
                  <a:lnTo>
                    <a:pt x="48" y="2016"/>
                  </a:lnTo>
                  <a:lnTo>
                    <a:pt x="48" y="2028"/>
                  </a:lnTo>
                  <a:lnTo>
                    <a:pt x="60" y="2046"/>
                  </a:lnTo>
                  <a:lnTo>
                    <a:pt x="54" y="2046"/>
                  </a:lnTo>
                  <a:lnTo>
                    <a:pt x="60" y="2034"/>
                  </a:lnTo>
                  <a:lnTo>
                    <a:pt x="66" y="2022"/>
                  </a:lnTo>
                  <a:lnTo>
                    <a:pt x="66" y="2004"/>
                  </a:lnTo>
                  <a:lnTo>
                    <a:pt x="72" y="1980"/>
                  </a:lnTo>
                  <a:lnTo>
                    <a:pt x="72" y="1956"/>
                  </a:lnTo>
                  <a:lnTo>
                    <a:pt x="78" y="1920"/>
                  </a:lnTo>
                  <a:lnTo>
                    <a:pt x="78" y="1848"/>
                  </a:lnTo>
                  <a:lnTo>
                    <a:pt x="84" y="1800"/>
                  </a:lnTo>
                  <a:lnTo>
                    <a:pt x="84" y="1752"/>
                  </a:lnTo>
                  <a:lnTo>
                    <a:pt x="90" y="1704"/>
                  </a:lnTo>
                  <a:lnTo>
                    <a:pt x="90" y="1644"/>
                  </a:lnTo>
                  <a:lnTo>
                    <a:pt x="96" y="1590"/>
                  </a:lnTo>
                  <a:lnTo>
                    <a:pt x="96" y="1464"/>
                  </a:lnTo>
                  <a:lnTo>
                    <a:pt x="102" y="1398"/>
                  </a:lnTo>
                  <a:lnTo>
                    <a:pt x="102" y="1332"/>
                  </a:lnTo>
                  <a:lnTo>
                    <a:pt x="108" y="1266"/>
                  </a:lnTo>
                  <a:lnTo>
                    <a:pt x="108" y="1194"/>
                  </a:lnTo>
                  <a:lnTo>
                    <a:pt x="114" y="1128"/>
                  </a:lnTo>
                  <a:lnTo>
                    <a:pt x="114" y="1056"/>
                  </a:lnTo>
                  <a:lnTo>
                    <a:pt x="120" y="984"/>
                  </a:lnTo>
                  <a:lnTo>
                    <a:pt x="120" y="846"/>
                  </a:lnTo>
                  <a:lnTo>
                    <a:pt x="126" y="774"/>
                  </a:lnTo>
                  <a:lnTo>
                    <a:pt x="126" y="708"/>
                  </a:lnTo>
                  <a:lnTo>
                    <a:pt x="132" y="642"/>
                  </a:lnTo>
                  <a:lnTo>
                    <a:pt x="132" y="576"/>
                  </a:lnTo>
                  <a:lnTo>
                    <a:pt x="138" y="510"/>
                  </a:lnTo>
                  <a:lnTo>
                    <a:pt x="138" y="396"/>
                  </a:lnTo>
                  <a:lnTo>
                    <a:pt x="144" y="342"/>
                  </a:lnTo>
                  <a:lnTo>
                    <a:pt x="144" y="288"/>
                  </a:lnTo>
                  <a:lnTo>
                    <a:pt x="150" y="240"/>
                  </a:lnTo>
                  <a:lnTo>
                    <a:pt x="150" y="198"/>
                  </a:lnTo>
                  <a:lnTo>
                    <a:pt x="156" y="156"/>
                  </a:lnTo>
                  <a:lnTo>
                    <a:pt x="156" y="90"/>
                  </a:lnTo>
                  <a:lnTo>
                    <a:pt x="162" y="60"/>
                  </a:lnTo>
                  <a:lnTo>
                    <a:pt x="162" y="42"/>
                  </a:lnTo>
                  <a:lnTo>
                    <a:pt x="168" y="24"/>
                  </a:lnTo>
                  <a:lnTo>
                    <a:pt x="168" y="6"/>
                  </a:lnTo>
                  <a:lnTo>
                    <a:pt x="174" y="0"/>
                  </a:lnTo>
                  <a:lnTo>
                    <a:pt x="180" y="6"/>
                  </a:lnTo>
                  <a:lnTo>
                    <a:pt x="180" y="18"/>
                  </a:lnTo>
                  <a:lnTo>
                    <a:pt x="186" y="30"/>
                  </a:lnTo>
                  <a:lnTo>
                    <a:pt x="186" y="54"/>
                  </a:lnTo>
                  <a:lnTo>
                    <a:pt x="192" y="78"/>
                  </a:lnTo>
                  <a:lnTo>
                    <a:pt x="192" y="108"/>
                  </a:lnTo>
                  <a:lnTo>
                    <a:pt x="198" y="144"/>
                  </a:lnTo>
                  <a:lnTo>
                    <a:pt x="198" y="222"/>
                  </a:lnTo>
                  <a:lnTo>
                    <a:pt x="204" y="270"/>
                  </a:lnTo>
                  <a:lnTo>
                    <a:pt x="204" y="318"/>
                  </a:lnTo>
                  <a:lnTo>
                    <a:pt x="210" y="372"/>
                  </a:lnTo>
                  <a:lnTo>
                    <a:pt x="210" y="432"/>
                  </a:lnTo>
                  <a:lnTo>
                    <a:pt x="216" y="492"/>
                  </a:lnTo>
                  <a:lnTo>
                    <a:pt x="216" y="618"/>
                  </a:lnTo>
                  <a:lnTo>
                    <a:pt x="222" y="684"/>
                  </a:lnTo>
                  <a:lnTo>
                    <a:pt x="222" y="750"/>
                  </a:lnTo>
                  <a:lnTo>
                    <a:pt x="228" y="816"/>
                  </a:lnTo>
                  <a:lnTo>
                    <a:pt x="228" y="888"/>
                  </a:lnTo>
                  <a:lnTo>
                    <a:pt x="234" y="960"/>
                  </a:lnTo>
                  <a:lnTo>
                    <a:pt x="234" y="1032"/>
                  </a:lnTo>
                  <a:lnTo>
                    <a:pt x="240" y="1098"/>
                  </a:lnTo>
                  <a:lnTo>
                    <a:pt x="240" y="1242"/>
                  </a:lnTo>
                  <a:lnTo>
                    <a:pt x="246" y="1308"/>
                  </a:lnTo>
                  <a:lnTo>
                    <a:pt x="246" y="1374"/>
                  </a:lnTo>
                  <a:lnTo>
                    <a:pt x="252" y="1440"/>
                  </a:lnTo>
                  <a:lnTo>
                    <a:pt x="252" y="1506"/>
                  </a:lnTo>
                  <a:lnTo>
                    <a:pt x="258" y="1566"/>
                  </a:lnTo>
                  <a:lnTo>
                    <a:pt x="258" y="1680"/>
                  </a:lnTo>
                  <a:lnTo>
                    <a:pt x="264" y="1734"/>
                  </a:lnTo>
                  <a:lnTo>
                    <a:pt x="264" y="1782"/>
                  </a:lnTo>
                  <a:lnTo>
                    <a:pt x="270" y="1830"/>
                  </a:lnTo>
                  <a:lnTo>
                    <a:pt x="270" y="1872"/>
                  </a:lnTo>
                  <a:lnTo>
                    <a:pt x="276" y="1908"/>
                  </a:lnTo>
                  <a:lnTo>
                    <a:pt x="276" y="1974"/>
                  </a:lnTo>
                  <a:lnTo>
                    <a:pt x="282" y="1998"/>
                  </a:lnTo>
                  <a:lnTo>
                    <a:pt x="282" y="2016"/>
                  </a:lnTo>
                  <a:lnTo>
                    <a:pt x="288" y="2034"/>
                  </a:lnTo>
                  <a:lnTo>
                    <a:pt x="288" y="2040"/>
                  </a:lnTo>
                  <a:lnTo>
                    <a:pt x="294" y="2046"/>
                  </a:lnTo>
                  <a:lnTo>
                    <a:pt x="300" y="2046"/>
                  </a:lnTo>
                  <a:lnTo>
                    <a:pt x="300" y="2022"/>
                  </a:lnTo>
                  <a:lnTo>
                    <a:pt x="306" y="2004"/>
                  </a:lnTo>
                  <a:lnTo>
                    <a:pt x="306" y="1980"/>
                  </a:lnTo>
                  <a:lnTo>
                    <a:pt x="312" y="1950"/>
                  </a:lnTo>
                  <a:lnTo>
                    <a:pt x="312" y="1920"/>
                  </a:lnTo>
                  <a:lnTo>
                    <a:pt x="318" y="1884"/>
                  </a:lnTo>
                  <a:lnTo>
                    <a:pt x="318" y="1794"/>
                  </a:lnTo>
                  <a:lnTo>
                    <a:pt x="324" y="1746"/>
                  </a:lnTo>
                  <a:lnTo>
                    <a:pt x="324" y="1698"/>
                  </a:lnTo>
                  <a:lnTo>
                    <a:pt x="330" y="1644"/>
                  </a:lnTo>
                  <a:lnTo>
                    <a:pt x="330" y="1584"/>
                  </a:lnTo>
                  <a:lnTo>
                    <a:pt x="336" y="1524"/>
                  </a:lnTo>
                  <a:lnTo>
                    <a:pt x="336" y="1392"/>
                  </a:lnTo>
                  <a:lnTo>
                    <a:pt x="342" y="1326"/>
                  </a:lnTo>
                  <a:lnTo>
                    <a:pt x="342" y="1260"/>
                  </a:lnTo>
                  <a:lnTo>
                    <a:pt x="348" y="1188"/>
                  </a:lnTo>
                  <a:lnTo>
                    <a:pt x="348" y="1122"/>
                  </a:lnTo>
                  <a:lnTo>
                    <a:pt x="354" y="1050"/>
                  </a:lnTo>
                  <a:lnTo>
                    <a:pt x="354" y="978"/>
                  </a:lnTo>
                  <a:lnTo>
                    <a:pt x="360" y="906"/>
                  </a:lnTo>
                  <a:lnTo>
                    <a:pt x="360" y="768"/>
                  </a:lnTo>
                  <a:lnTo>
                    <a:pt x="366" y="702"/>
                  </a:lnTo>
                  <a:lnTo>
                    <a:pt x="366" y="636"/>
                  </a:lnTo>
                  <a:lnTo>
                    <a:pt x="372" y="570"/>
                  </a:lnTo>
                  <a:lnTo>
                    <a:pt x="372" y="504"/>
                  </a:lnTo>
                  <a:lnTo>
                    <a:pt x="378" y="444"/>
                  </a:lnTo>
                  <a:lnTo>
                    <a:pt x="378" y="336"/>
                  </a:lnTo>
                  <a:lnTo>
                    <a:pt x="384" y="282"/>
                  </a:lnTo>
                  <a:lnTo>
                    <a:pt x="384" y="234"/>
                  </a:lnTo>
                  <a:lnTo>
                    <a:pt x="390" y="192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76"/>
            <p:cNvSpPr>
              <a:spLocks/>
            </p:cNvSpPr>
            <p:nvPr/>
          </p:nvSpPr>
          <p:spPr bwMode="auto">
            <a:xfrm>
              <a:off x="5114925" y="838200"/>
              <a:ext cx="628650" cy="3248025"/>
            </a:xfrm>
            <a:custGeom>
              <a:avLst/>
              <a:gdLst>
                <a:gd name="T0" fmla="*/ 6 w 396"/>
                <a:gd name="T1" fmla="*/ 120 h 2046"/>
                <a:gd name="T2" fmla="*/ 12 w 396"/>
                <a:gd name="T3" fmla="*/ 18 h 2046"/>
                <a:gd name="T4" fmla="*/ 24 w 396"/>
                <a:gd name="T5" fmla="*/ 0 h 2046"/>
                <a:gd name="T6" fmla="*/ 36 w 396"/>
                <a:gd name="T7" fmla="*/ 54 h 2046"/>
                <a:gd name="T8" fmla="*/ 42 w 396"/>
                <a:gd name="T9" fmla="*/ 144 h 2046"/>
                <a:gd name="T10" fmla="*/ 54 w 396"/>
                <a:gd name="T11" fmla="*/ 324 h 2046"/>
                <a:gd name="T12" fmla="*/ 60 w 396"/>
                <a:gd name="T13" fmla="*/ 498 h 2046"/>
                <a:gd name="T14" fmla="*/ 72 w 396"/>
                <a:gd name="T15" fmla="*/ 756 h 2046"/>
                <a:gd name="T16" fmla="*/ 78 w 396"/>
                <a:gd name="T17" fmla="*/ 966 h 2046"/>
                <a:gd name="T18" fmla="*/ 90 w 396"/>
                <a:gd name="T19" fmla="*/ 1176 h 2046"/>
                <a:gd name="T20" fmla="*/ 96 w 396"/>
                <a:gd name="T21" fmla="*/ 1446 h 2046"/>
                <a:gd name="T22" fmla="*/ 108 w 396"/>
                <a:gd name="T23" fmla="*/ 1632 h 2046"/>
                <a:gd name="T24" fmla="*/ 114 w 396"/>
                <a:gd name="T25" fmla="*/ 1836 h 2046"/>
                <a:gd name="T26" fmla="*/ 126 w 396"/>
                <a:gd name="T27" fmla="*/ 1944 h 2046"/>
                <a:gd name="T28" fmla="*/ 132 w 396"/>
                <a:gd name="T29" fmla="*/ 2034 h 2046"/>
                <a:gd name="T30" fmla="*/ 150 w 396"/>
                <a:gd name="T31" fmla="*/ 2034 h 2046"/>
                <a:gd name="T32" fmla="*/ 156 w 396"/>
                <a:gd name="T33" fmla="*/ 1950 h 2046"/>
                <a:gd name="T34" fmla="*/ 168 w 396"/>
                <a:gd name="T35" fmla="*/ 1836 h 2046"/>
                <a:gd name="T36" fmla="*/ 174 w 396"/>
                <a:gd name="T37" fmla="*/ 1638 h 2046"/>
                <a:gd name="T38" fmla="*/ 186 w 396"/>
                <a:gd name="T39" fmla="*/ 1452 h 2046"/>
                <a:gd name="T40" fmla="*/ 192 w 396"/>
                <a:gd name="T41" fmla="*/ 1182 h 2046"/>
                <a:gd name="T42" fmla="*/ 204 w 396"/>
                <a:gd name="T43" fmla="*/ 972 h 2046"/>
                <a:gd name="T44" fmla="*/ 210 w 396"/>
                <a:gd name="T45" fmla="*/ 696 h 2046"/>
                <a:gd name="T46" fmla="*/ 222 w 396"/>
                <a:gd name="T47" fmla="*/ 498 h 2046"/>
                <a:gd name="T48" fmla="*/ 228 w 396"/>
                <a:gd name="T49" fmla="*/ 282 h 2046"/>
                <a:gd name="T50" fmla="*/ 240 w 396"/>
                <a:gd name="T51" fmla="*/ 150 h 2046"/>
                <a:gd name="T52" fmla="*/ 246 w 396"/>
                <a:gd name="T53" fmla="*/ 60 h 2046"/>
                <a:gd name="T54" fmla="*/ 258 w 396"/>
                <a:gd name="T55" fmla="*/ 0 h 2046"/>
                <a:gd name="T56" fmla="*/ 270 w 396"/>
                <a:gd name="T57" fmla="*/ 60 h 2046"/>
                <a:gd name="T58" fmla="*/ 282 w 396"/>
                <a:gd name="T59" fmla="*/ 150 h 2046"/>
                <a:gd name="T60" fmla="*/ 288 w 396"/>
                <a:gd name="T61" fmla="*/ 330 h 2046"/>
                <a:gd name="T62" fmla="*/ 300 w 396"/>
                <a:gd name="T63" fmla="*/ 498 h 2046"/>
                <a:gd name="T64" fmla="*/ 306 w 396"/>
                <a:gd name="T65" fmla="*/ 696 h 2046"/>
                <a:gd name="T66" fmla="*/ 318 w 396"/>
                <a:gd name="T67" fmla="*/ 972 h 2046"/>
                <a:gd name="T68" fmla="*/ 324 w 396"/>
                <a:gd name="T69" fmla="*/ 1182 h 2046"/>
                <a:gd name="T70" fmla="*/ 336 w 396"/>
                <a:gd name="T71" fmla="*/ 1452 h 2046"/>
                <a:gd name="T72" fmla="*/ 342 w 396"/>
                <a:gd name="T73" fmla="*/ 1638 h 2046"/>
                <a:gd name="T74" fmla="*/ 354 w 396"/>
                <a:gd name="T75" fmla="*/ 1836 h 2046"/>
                <a:gd name="T76" fmla="*/ 360 w 396"/>
                <a:gd name="T77" fmla="*/ 1950 h 2046"/>
                <a:gd name="T78" fmla="*/ 372 w 396"/>
                <a:gd name="T79" fmla="*/ 2022 h 2046"/>
                <a:gd name="T80" fmla="*/ 384 w 396"/>
                <a:gd name="T81" fmla="*/ 2046 h 2046"/>
                <a:gd name="T82" fmla="*/ 390 w 396"/>
                <a:gd name="T83" fmla="*/ 197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92"/>
                  </a:moveTo>
                  <a:lnTo>
                    <a:pt x="0" y="156"/>
                  </a:lnTo>
                  <a:lnTo>
                    <a:pt x="6" y="120"/>
                  </a:lnTo>
                  <a:lnTo>
                    <a:pt x="6" y="60"/>
                  </a:lnTo>
                  <a:lnTo>
                    <a:pt x="12" y="36"/>
                  </a:lnTo>
                  <a:lnTo>
                    <a:pt x="12" y="18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36"/>
                  </a:lnTo>
                  <a:lnTo>
                    <a:pt x="36" y="54"/>
                  </a:lnTo>
                  <a:lnTo>
                    <a:pt x="36" y="84"/>
                  </a:lnTo>
                  <a:lnTo>
                    <a:pt x="42" y="114"/>
                  </a:lnTo>
                  <a:lnTo>
                    <a:pt x="42" y="144"/>
                  </a:lnTo>
                  <a:lnTo>
                    <a:pt x="48" y="186"/>
                  </a:lnTo>
                  <a:lnTo>
                    <a:pt x="48" y="276"/>
                  </a:lnTo>
                  <a:lnTo>
                    <a:pt x="54" y="324"/>
                  </a:lnTo>
                  <a:lnTo>
                    <a:pt x="54" y="378"/>
                  </a:lnTo>
                  <a:lnTo>
                    <a:pt x="60" y="438"/>
                  </a:lnTo>
                  <a:lnTo>
                    <a:pt x="60" y="498"/>
                  </a:lnTo>
                  <a:lnTo>
                    <a:pt x="66" y="558"/>
                  </a:lnTo>
                  <a:lnTo>
                    <a:pt x="66" y="690"/>
                  </a:lnTo>
                  <a:lnTo>
                    <a:pt x="72" y="756"/>
                  </a:lnTo>
                  <a:lnTo>
                    <a:pt x="72" y="822"/>
                  </a:lnTo>
                  <a:lnTo>
                    <a:pt x="78" y="894"/>
                  </a:lnTo>
                  <a:lnTo>
                    <a:pt x="78" y="966"/>
                  </a:lnTo>
                  <a:lnTo>
                    <a:pt x="84" y="1038"/>
                  </a:lnTo>
                  <a:lnTo>
                    <a:pt x="84" y="1104"/>
                  </a:lnTo>
                  <a:lnTo>
                    <a:pt x="90" y="1176"/>
                  </a:lnTo>
                  <a:lnTo>
                    <a:pt x="90" y="1314"/>
                  </a:lnTo>
                  <a:lnTo>
                    <a:pt x="96" y="1380"/>
                  </a:lnTo>
                  <a:lnTo>
                    <a:pt x="96" y="1446"/>
                  </a:lnTo>
                  <a:lnTo>
                    <a:pt x="102" y="1512"/>
                  </a:lnTo>
                  <a:lnTo>
                    <a:pt x="102" y="1572"/>
                  </a:lnTo>
                  <a:lnTo>
                    <a:pt x="108" y="1632"/>
                  </a:lnTo>
                  <a:lnTo>
                    <a:pt x="108" y="1740"/>
                  </a:lnTo>
                  <a:lnTo>
                    <a:pt x="114" y="1788"/>
                  </a:lnTo>
                  <a:lnTo>
                    <a:pt x="114" y="1836"/>
                  </a:lnTo>
                  <a:lnTo>
                    <a:pt x="120" y="1878"/>
                  </a:lnTo>
                  <a:lnTo>
                    <a:pt x="120" y="1914"/>
                  </a:lnTo>
                  <a:lnTo>
                    <a:pt x="126" y="1944"/>
                  </a:lnTo>
                  <a:lnTo>
                    <a:pt x="126" y="1974"/>
                  </a:lnTo>
                  <a:lnTo>
                    <a:pt x="132" y="1998"/>
                  </a:lnTo>
                  <a:lnTo>
                    <a:pt x="132" y="2034"/>
                  </a:lnTo>
                  <a:lnTo>
                    <a:pt x="138" y="2046"/>
                  </a:lnTo>
                  <a:lnTo>
                    <a:pt x="144" y="2046"/>
                  </a:lnTo>
                  <a:lnTo>
                    <a:pt x="150" y="2034"/>
                  </a:lnTo>
                  <a:lnTo>
                    <a:pt x="150" y="1998"/>
                  </a:lnTo>
                  <a:lnTo>
                    <a:pt x="156" y="1974"/>
                  </a:lnTo>
                  <a:lnTo>
                    <a:pt x="156" y="1950"/>
                  </a:lnTo>
                  <a:lnTo>
                    <a:pt x="162" y="1914"/>
                  </a:lnTo>
                  <a:lnTo>
                    <a:pt x="162" y="1878"/>
                  </a:lnTo>
                  <a:lnTo>
                    <a:pt x="168" y="1836"/>
                  </a:lnTo>
                  <a:lnTo>
                    <a:pt x="168" y="1746"/>
                  </a:lnTo>
                  <a:lnTo>
                    <a:pt x="174" y="1692"/>
                  </a:lnTo>
                  <a:lnTo>
                    <a:pt x="174" y="1638"/>
                  </a:lnTo>
                  <a:lnTo>
                    <a:pt x="180" y="1578"/>
                  </a:lnTo>
                  <a:lnTo>
                    <a:pt x="180" y="1518"/>
                  </a:lnTo>
                  <a:lnTo>
                    <a:pt x="186" y="1452"/>
                  </a:lnTo>
                  <a:lnTo>
                    <a:pt x="186" y="1386"/>
                  </a:lnTo>
                  <a:lnTo>
                    <a:pt x="192" y="1320"/>
                  </a:lnTo>
                  <a:lnTo>
                    <a:pt x="192" y="1182"/>
                  </a:lnTo>
                  <a:lnTo>
                    <a:pt x="198" y="1116"/>
                  </a:lnTo>
                  <a:lnTo>
                    <a:pt x="198" y="1044"/>
                  </a:lnTo>
                  <a:lnTo>
                    <a:pt x="204" y="972"/>
                  </a:lnTo>
                  <a:lnTo>
                    <a:pt x="204" y="900"/>
                  </a:lnTo>
                  <a:lnTo>
                    <a:pt x="210" y="828"/>
                  </a:lnTo>
                  <a:lnTo>
                    <a:pt x="210" y="696"/>
                  </a:lnTo>
                  <a:lnTo>
                    <a:pt x="216" y="630"/>
                  </a:lnTo>
                  <a:lnTo>
                    <a:pt x="216" y="564"/>
                  </a:lnTo>
                  <a:lnTo>
                    <a:pt x="222" y="498"/>
                  </a:lnTo>
                  <a:lnTo>
                    <a:pt x="222" y="438"/>
                  </a:lnTo>
                  <a:lnTo>
                    <a:pt x="228" y="384"/>
                  </a:lnTo>
                  <a:lnTo>
                    <a:pt x="228" y="282"/>
                  </a:lnTo>
                  <a:lnTo>
                    <a:pt x="234" y="234"/>
                  </a:lnTo>
                  <a:lnTo>
                    <a:pt x="234" y="192"/>
                  </a:lnTo>
                  <a:lnTo>
                    <a:pt x="240" y="150"/>
                  </a:lnTo>
                  <a:lnTo>
                    <a:pt x="240" y="114"/>
                  </a:lnTo>
                  <a:lnTo>
                    <a:pt x="246" y="84"/>
                  </a:lnTo>
                  <a:lnTo>
                    <a:pt x="246" y="60"/>
                  </a:lnTo>
                  <a:lnTo>
                    <a:pt x="252" y="36"/>
                  </a:lnTo>
                  <a:lnTo>
                    <a:pt x="252" y="6"/>
                  </a:lnTo>
                  <a:lnTo>
                    <a:pt x="258" y="0"/>
                  </a:lnTo>
                  <a:lnTo>
                    <a:pt x="264" y="6"/>
                  </a:lnTo>
                  <a:lnTo>
                    <a:pt x="270" y="18"/>
                  </a:lnTo>
                  <a:lnTo>
                    <a:pt x="270" y="60"/>
                  </a:lnTo>
                  <a:lnTo>
                    <a:pt x="276" y="84"/>
                  </a:lnTo>
                  <a:lnTo>
                    <a:pt x="276" y="114"/>
                  </a:lnTo>
                  <a:lnTo>
                    <a:pt x="282" y="150"/>
                  </a:lnTo>
                  <a:lnTo>
                    <a:pt x="282" y="192"/>
                  </a:lnTo>
                  <a:lnTo>
                    <a:pt x="288" y="234"/>
                  </a:lnTo>
                  <a:lnTo>
                    <a:pt x="288" y="330"/>
                  </a:lnTo>
                  <a:lnTo>
                    <a:pt x="294" y="384"/>
                  </a:lnTo>
                  <a:lnTo>
                    <a:pt x="294" y="438"/>
                  </a:lnTo>
                  <a:lnTo>
                    <a:pt x="300" y="498"/>
                  </a:lnTo>
                  <a:lnTo>
                    <a:pt x="300" y="564"/>
                  </a:lnTo>
                  <a:lnTo>
                    <a:pt x="306" y="630"/>
                  </a:lnTo>
                  <a:lnTo>
                    <a:pt x="306" y="696"/>
                  </a:lnTo>
                  <a:lnTo>
                    <a:pt x="312" y="762"/>
                  </a:lnTo>
                  <a:lnTo>
                    <a:pt x="312" y="900"/>
                  </a:lnTo>
                  <a:lnTo>
                    <a:pt x="318" y="972"/>
                  </a:lnTo>
                  <a:lnTo>
                    <a:pt x="318" y="1044"/>
                  </a:lnTo>
                  <a:lnTo>
                    <a:pt x="324" y="1116"/>
                  </a:lnTo>
                  <a:lnTo>
                    <a:pt x="324" y="1182"/>
                  </a:lnTo>
                  <a:lnTo>
                    <a:pt x="330" y="1254"/>
                  </a:lnTo>
                  <a:lnTo>
                    <a:pt x="330" y="1386"/>
                  </a:lnTo>
                  <a:lnTo>
                    <a:pt x="336" y="1452"/>
                  </a:lnTo>
                  <a:lnTo>
                    <a:pt x="336" y="1518"/>
                  </a:lnTo>
                  <a:lnTo>
                    <a:pt x="342" y="1578"/>
                  </a:lnTo>
                  <a:lnTo>
                    <a:pt x="342" y="1638"/>
                  </a:lnTo>
                  <a:lnTo>
                    <a:pt x="348" y="1692"/>
                  </a:lnTo>
                  <a:lnTo>
                    <a:pt x="348" y="1794"/>
                  </a:lnTo>
                  <a:lnTo>
                    <a:pt x="354" y="1836"/>
                  </a:lnTo>
                  <a:lnTo>
                    <a:pt x="354" y="1878"/>
                  </a:lnTo>
                  <a:lnTo>
                    <a:pt x="360" y="1914"/>
                  </a:lnTo>
                  <a:lnTo>
                    <a:pt x="360" y="1950"/>
                  </a:lnTo>
                  <a:lnTo>
                    <a:pt x="366" y="1974"/>
                  </a:lnTo>
                  <a:lnTo>
                    <a:pt x="366" y="1998"/>
                  </a:lnTo>
                  <a:lnTo>
                    <a:pt x="372" y="2022"/>
                  </a:lnTo>
                  <a:lnTo>
                    <a:pt x="372" y="2046"/>
                  </a:lnTo>
                  <a:lnTo>
                    <a:pt x="378" y="2046"/>
                  </a:lnTo>
                  <a:lnTo>
                    <a:pt x="384" y="2046"/>
                  </a:lnTo>
                  <a:lnTo>
                    <a:pt x="384" y="2034"/>
                  </a:lnTo>
                  <a:lnTo>
                    <a:pt x="390" y="2016"/>
                  </a:lnTo>
                  <a:lnTo>
                    <a:pt x="390" y="1974"/>
                  </a:lnTo>
                  <a:lnTo>
                    <a:pt x="396" y="1944"/>
                  </a:lnTo>
                  <a:lnTo>
                    <a:pt x="396" y="1914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77"/>
            <p:cNvSpPr>
              <a:spLocks/>
            </p:cNvSpPr>
            <p:nvPr/>
          </p:nvSpPr>
          <p:spPr bwMode="auto">
            <a:xfrm>
              <a:off x="5743575" y="838200"/>
              <a:ext cx="619125" cy="3248025"/>
            </a:xfrm>
            <a:custGeom>
              <a:avLst/>
              <a:gdLst>
                <a:gd name="T0" fmla="*/ 6 w 390"/>
                <a:gd name="T1" fmla="*/ 1836 h 2046"/>
                <a:gd name="T2" fmla="*/ 18 w 390"/>
                <a:gd name="T3" fmla="*/ 1632 h 2046"/>
                <a:gd name="T4" fmla="*/ 24 w 390"/>
                <a:gd name="T5" fmla="*/ 1446 h 2046"/>
                <a:gd name="T6" fmla="*/ 36 w 390"/>
                <a:gd name="T7" fmla="*/ 1248 h 2046"/>
                <a:gd name="T8" fmla="*/ 42 w 390"/>
                <a:gd name="T9" fmla="*/ 966 h 2046"/>
                <a:gd name="T10" fmla="*/ 54 w 390"/>
                <a:gd name="T11" fmla="*/ 756 h 2046"/>
                <a:gd name="T12" fmla="*/ 60 w 390"/>
                <a:gd name="T13" fmla="*/ 498 h 2046"/>
                <a:gd name="T14" fmla="*/ 72 w 390"/>
                <a:gd name="T15" fmla="*/ 324 h 2046"/>
                <a:gd name="T16" fmla="*/ 78 w 390"/>
                <a:gd name="T17" fmla="*/ 144 h 2046"/>
                <a:gd name="T18" fmla="*/ 90 w 390"/>
                <a:gd name="T19" fmla="*/ 54 h 2046"/>
                <a:gd name="T20" fmla="*/ 96 w 390"/>
                <a:gd name="T21" fmla="*/ 0 h 2046"/>
                <a:gd name="T22" fmla="*/ 108 w 390"/>
                <a:gd name="T23" fmla="*/ 18 h 2046"/>
                <a:gd name="T24" fmla="*/ 120 w 390"/>
                <a:gd name="T25" fmla="*/ 120 h 2046"/>
                <a:gd name="T26" fmla="*/ 126 w 390"/>
                <a:gd name="T27" fmla="*/ 234 h 2046"/>
                <a:gd name="T28" fmla="*/ 138 w 390"/>
                <a:gd name="T29" fmla="*/ 444 h 2046"/>
                <a:gd name="T30" fmla="*/ 144 w 390"/>
                <a:gd name="T31" fmla="*/ 636 h 2046"/>
                <a:gd name="T32" fmla="*/ 156 w 390"/>
                <a:gd name="T33" fmla="*/ 840 h 2046"/>
                <a:gd name="T34" fmla="*/ 162 w 390"/>
                <a:gd name="T35" fmla="*/ 1122 h 2046"/>
                <a:gd name="T36" fmla="*/ 174 w 390"/>
                <a:gd name="T37" fmla="*/ 1326 h 2046"/>
                <a:gd name="T38" fmla="*/ 180 w 390"/>
                <a:gd name="T39" fmla="*/ 1584 h 2046"/>
                <a:gd name="T40" fmla="*/ 192 w 390"/>
                <a:gd name="T41" fmla="*/ 1746 h 2046"/>
                <a:gd name="T42" fmla="*/ 198 w 390"/>
                <a:gd name="T43" fmla="*/ 1920 h 2046"/>
                <a:gd name="T44" fmla="*/ 210 w 390"/>
                <a:gd name="T45" fmla="*/ 2004 h 2046"/>
                <a:gd name="T46" fmla="*/ 216 w 390"/>
                <a:gd name="T47" fmla="*/ 2046 h 2046"/>
                <a:gd name="T48" fmla="*/ 228 w 390"/>
                <a:gd name="T49" fmla="*/ 2016 h 2046"/>
                <a:gd name="T50" fmla="*/ 240 w 390"/>
                <a:gd name="T51" fmla="*/ 1908 h 2046"/>
                <a:gd name="T52" fmla="*/ 246 w 390"/>
                <a:gd name="T53" fmla="*/ 1782 h 2046"/>
                <a:gd name="T54" fmla="*/ 258 w 390"/>
                <a:gd name="T55" fmla="*/ 1626 h 2046"/>
                <a:gd name="T56" fmla="*/ 264 w 390"/>
                <a:gd name="T57" fmla="*/ 1374 h 2046"/>
                <a:gd name="T58" fmla="*/ 276 w 390"/>
                <a:gd name="T59" fmla="*/ 1170 h 2046"/>
                <a:gd name="T60" fmla="*/ 282 w 390"/>
                <a:gd name="T61" fmla="*/ 888 h 2046"/>
                <a:gd name="T62" fmla="*/ 294 w 390"/>
                <a:gd name="T63" fmla="*/ 684 h 2046"/>
                <a:gd name="T64" fmla="*/ 300 w 390"/>
                <a:gd name="T65" fmla="*/ 432 h 2046"/>
                <a:gd name="T66" fmla="*/ 312 w 390"/>
                <a:gd name="T67" fmla="*/ 270 h 2046"/>
                <a:gd name="T68" fmla="*/ 318 w 390"/>
                <a:gd name="T69" fmla="*/ 108 h 2046"/>
                <a:gd name="T70" fmla="*/ 330 w 390"/>
                <a:gd name="T71" fmla="*/ 30 h 2046"/>
                <a:gd name="T72" fmla="*/ 336 w 390"/>
                <a:gd name="T73" fmla="*/ 0 h 2046"/>
                <a:gd name="T74" fmla="*/ 348 w 390"/>
                <a:gd name="T75" fmla="*/ 42 h 2046"/>
                <a:gd name="T76" fmla="*/ 360 w 390"/>
                <a:gd name="T77" fmla="*/ 156 h 2046"/>
                <a:gd name="T78" fmla="*/ 366 w 390"/>
                <a:gd name="T79" fmla="*/ 288 h 2046"/>
                <a:gd name="T80" fmla="*/ 378 w 390"/>
                <a:gd name="T81" fmla="*/ 450 h 2046"/>
                <a:gd name="T82" fmla="*/ 384 w 390"/>
                <a:gd name="T83" fmla="*/ 708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1914"/>
                  </a:moveTo>
                  <a:lnTo>
                    <a:pt x="6" y="1878"/>
                  </a:lnTo>
                  <a:lnTo>
                    <a:pt x="6" y="1836"/>
                  </a:lnTo>
                  <a:lnTo>
                    <a:pt x="12" y="1788"/>
                  </a:lnTo>
                  <a:lnTo>
                    <a:pt x="12" y="1686"/>
                  </a:lnTo>
                  <a:lnTo>
                    <a:pt x="18" y="1632"/>
                  </a:lnTo>
                  <a:lnTo>
                    <a:pt x="18" y="1572"/>
                  </a:lnTo>
                  <a:lnTo>
                    <a:pt x="24" y="1512"/>
                  </a:lnTo>
                  <a:lnTo>
                    <a:pt x="24" y="1446"/>
                  </a:lnTo>
                  <a:lnTo>
                    <a:pt x="30" y="1380"/>
                  </a:lnTo>
                  <a:lnTo>
                    <a:pt x="30" y="1314"/>
                  </a:lnTo>
                  <a:lnTo>
                    <a:pt x="36" y="1248"/>
                  </a:lnTo>
                  <a:lnTo>
                    <a:pt x="36" y="1104"/>
                  </a:lnTo>
                  <a:lnTo>
                    <a:pt x="42" y="1038"/>
                  </a:lnTo>
                  <a:lnTo>
                    <a:pt x="42" y="966"/>
                  </a:lnTo>
                  <a:lnTo>
                    <a:pt x="48" y="894"/>
                  </a:lnTo>
                  <a:lnTo>
                    <a:pt x="48" y="822"/>
                  </a:lnTo>
                  <a:lnTo>
                    <a:pt x="54" y="756"/>
                  </a:lnTo>
                  <a:lnTo>
                    <a:pt x="54" y="624"/>
                  </a:lnTo>
                  <a:lnTo>
                    <a:pt x="60" y="558"/>
                  </a:lnTo>
                  <a:lnTo>
                    <a:pt x="60" y="498"/>
                  </a:lnTo>
                  <a:lnTo>
                    <a:pt x="66" y="438"/>
                  </a:lnTo>
                  <a:lnTo>
                    <a:pt x="66" y="378"/>
                  </a:lnTo>
                  <a:lnTo>
                    <a:pt x="72" y="324"/>
                  </a:lnTo>
                  <a:lnTo>
                    <a:pt x="72" y="228"/>
                  </a:lnTo>
                  <a:lnTo>
                    <a:pt x="78" y="186"/>
                  </a:lnTo>
                  <a:lnTo>
                    <a:pt x="78" y="144"/>
                  </a:lnTo>
                  <a:lnTo>
                    <a:pt x="84" y="114"/>
                  </a:lnTo>
                  <a:lnTo>
                    <a:pt x="84" y="84"/>
                  </a:lnTo>
                  <a:lnTo>
                    <a:pt x="90" y="54"/>
                  </a:lnTo>
                  <a:lnTo>
                    <a:pt x="90" y="36"/>
                  </a:lnTo>
                  <a:lnTo>
                    <a:pt x="96" y="18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108" y="18"/>
                  </a:lnTo>
                  <a:lnTo>
                    <a:pt x="114" y="36"/>
                  </a:lnTo>
                  <a:lnTo>
                    <a:pt x="114" y="84"/>
                  </a:lnTo>
                  <a:lnTo>
                    <a:pt x="120" y="120"/>
                  </a:lnTo>
                  <a:lnTo>
                    <a:pt x="120" y="156"/>
                  </a:lnTo>
                  <a:lnTo>
                    <a:pt x="126" y="192"/>
                  </a:lnTo>
                  <a:lnTo>
                    <a:pt x="126" y="234"/>
                  </a:lnTo>
                  <a:lnTo>
                    <a:pt x="132" y="282"/>
                  </a:lnTo>
                  <a:lnTo>
                    <a:pt x="132" y="390"/>
                  </a:lnTo>
                  <a:lnTo>
                    <a:pt x="138" y="444"/>
                  </a:lnTo>
                  <a:lnTo>
                    <a:pt x="138" y="504"/>
                  </a:lnTo>
                  <a:lnTo>
                    <a:pt x="144" y="570"/>
                  </a:lnTo>
                  <a:lnTo>
                    <a:pt x="144" y="636"/>
                  </a:lnTo>
                  <a:lnTo>
                    <a:pt x="150" y="702"/>
                  </a:lnTo>
                  <a:lnTo>
                    <a:pt x="150" y="768"/>
                  </a:lnTo>
                  <a:lnTo>
                    <a:pt x="156" y="840"/>
                  </a:lnTo>
                  <a:lnTo>
                    <a:pt x="156" y="978"/>
                  </a:lnTo>
                  <a:lnTo>
                    <a:pt x="162" y="1050"/>
                  </a:lnTo>
                  <a:lnTo>
                    <a:pt x="162" y="1122"/>
                  </a:lnTo>
                  <a:lnTo>
                    <a:pt x="168" y="1188"/>
                  </a:lnTo>
                  <a:lnTo>
                    <a:pt x="168" y="1260"/>
                  </a:lnTo>
                  <a:lnTo>
                    <a:pt x="174" y="1326"/>
                  </a:lnTo>
                  <a:lnTo>
                    <a:pt x="174" y="1458"/>
                  </a:lnTo>
                  <a:lnTo>
                    <a:pt x="180" y="1524"/>
                  </a:lnTo>
                  <a:lnTo>
                    <a:pt x="180" y="1584"/>
                  </a:lnTo>
                  <a:lnTo>
                    <a:pt x="186" y="1644"/>
                  </a:lnTo>
                  <a:lnTo>
                    <a:pt x="186" y="1698"/>
                  </a:lnTo>
                  <a:lnTo>
                    <a:pt x="192" y="1746"/>
                  </a:lnTo>
                  <a:lnTo>
                    <a:pt x="192" y="1842"/>
                  </a:lnTo>
                  <a:lnTo>
                    <a:pt x="198" y="1884"/>
                  </a:lnTo>
                  <a:lnTo>
                    <a:pt x="198" y="1920"/>
                  </a:lnTo>
                  <a:lnTo>
                    <a:pt x="204" y="1950"/>
                  </a:lnTo>
                  <a:lnTo>
                    <a:pt x="204" y="1980"/>
                  </a:lnTo>
                  <a:lnTo>
                    <a:pt x="210" y="2004"/>
                  </a:lnTo>
                  <a:lnTo>
                    <a:pt x="210" y="2022"/>
                  </a:lnTo>
                  <a:lnTo>
                    <a:pt x="216" y="2034"/>
                  </a:lnTo>
                  <a:lnTo>
                    <a:pt x="216" y="2046"/>
                  </a:lnTo>
                  <a:lnTo>
                    <a:pt x="222" y="2040"/>
                  </a:lnTo>
                  <a:lnTo>
                    <a:pt x="228" y="2034"/>
                  </a:lnTo>
                  <a:lnTo>
                    <a:pt x="228" y="2016"/>
                  </a:lnTo>
                  <a:lnTo>
                    <a:pt x="234" y="1998"/>
                  </a:lnTo>
                  <a:lnTo>
                    <a:pt x="234" y="1944"/>
                  </a:lnTo>
                  <a:lnTo>
                    <a:pt x="240" y="1908"/>
                  </a:lnTo>
                  <a:lnTo>
                    <a:pt x="240" y="1872"/>
                  </a:lnTo>
                  <a:lnTo>
                    <a:pt x="246" y="1830"/>
                  </a:lnTo>
                  <a:lnTo>
                    <a:pt x="246" y="1782"/>
                  </a:lnTo>
                  <a:lnTo>
                    <a:pt x="252" y="1734"/>
                  </a:lnTo>
                  <a:lnTo>
                    <a:pt x="252" y="1680"/>
                  </a:lnTo>
                  <a:lnTo>
                    <a:pt x="258" y="1626"/>
                  </a:lnTo>
                  <a:lnTo>
                    <a:pt x="258" y="1506"/>
                  </a:lnTo>
                  <a:lnTo>
                    <a:pt x="264" y="1440"/>
                  </a:lnTo>
                  <a:lnTo>
                    <a:pt x="264" y="1374"/>
                  </a:lnTo>
                  <a:lnTo>
                    <a:pt x="270" y="1308"/>
                  </a:lnTo>
                  <a:lnTo>
                    <a:pt x="270" y="1242"/>
                  </a:lnTo>
                  <a:lnTo>
                    <a:pt x="276" y="1170"/>
                  </a:lnTo>
                  <a:lnTo>
                    <a:pt x="276" y="1032"/>
                  </a:lnTo>
                  <a:lnTo>
                    <a:pt x="282" y="960"/>
                  </a:lnTo>
                  <a:lnTo>
                    <a:pt x="282" y="888"/>
                  </a:lnTo>
                  <a:lnTo>
                    <a:pt x="288" y="816"/>
                  </a:lnTo>
                  <a:lnTo>
                    <a:pt x="288" y="750"/>
                  </a:lnTo>
                  <a:lnTo>
                    <a:pt x="294" y="684"/>
                  </a:lnTo>
                  <a:lnTo>
                    <a:pt x="294" y="552"/>
                  </a:lnTo>
                  <a:lnTo>
                    <a:pt x="300" y="492"/>
                  </a:lnTo>
                  <a:lnTo>
                    <a:pt x="300" y="432"/>
                  </a:lnTo>
                  <a:lnTo>
                    <a:pt x="306" y="372"/>
                  </a:lnTo>
                  <a:lnTo>
                    <a:pt x="306" y="318"/>
                  </a:lnTo>
                  <a:lnTo>
                    <a:pt x="312" y="270"/>
                  </a:lnTo>
                  <a:lnTo>
                    <a:pt x="312" y="222"/>
                  </a:lnTo>
                  <a:lnTo>
                    <a:pt x="318" y="180"/>
                  </a:lnTo>
                  <a:lnTo>
                    <a:pt x="318" y="108"/>
                  </a:lnTo>
                  <a:lnTo>
                    <a:pt x="324" y="78"/>
                  </a:lnTo>
                  <a:lnTo>
                    <a:pt x="324" y="54"/>
                  </a:lnTo>
                  <a:lnTo>
                    <a:pt x="330" y="30"/>
                  </a:lnTo>
                  <a:lnTo>
                    <a:pt x="330" y="18"/>
                  </a:lnTo>
                  <a:lnTo>
                    <a:pt x="342" y="0"/>
                  </a:lnTo>
                  <a:lnTo>
                    <a:pt x="336" y="0"/>
                  </a:lnTo>
                  <a:lnTo>
                    <a:pt x="342" y="6"/>
                  </a:lnTo>
                  <a:lnTo>
                    <a:pt x="348" y="24"/>
                  </a:lnTo>
                  <a:lnTo>
                    <a:pt x="348" y="42"/>
                  </a:lnTo>
                  <a:lnTo>
                    <a:pt x="354" y="60"/>
                  </a:lnTo>
                  <a:lnTo>
                    <a:pt x="354" y="120"/>
                  </a:lnTo>
                  <a:lnTo>
                    <a:pt x="360" y="156"/>
                  </a:lnTo>
                  <a:lnTo>
                    <a:pt x="360" y="198"/>
                  </a:lnTo>
                  <a:lnTo>
                    <a:pt x="366" y="240"/>
                  </a:lnTo>
                  <a:lnTo>
                    <a:pt x="366" y="288"/>
                  </a:lnTo>
                  <a:lnTo>
                    <a:pt x="372" y="342"/>
                  </a:lnTo>
                  <a:lnTo>
                    <a:pt x="372" y="396"/>
                  </a:lnTo>
                  <a:lnTo>
                    <a:pt x="378" y="450"/>
                  </a:lnTo>
                  <a:lnTo>
                    <a:pt x="378" y="576"/>
                  </a:lnTo>
                  <a:lnTo>
                    <a:pt x="384" y="642"/>
                  </a:lnTo>
                  <a:lnTo>
                    <a:pt x="384" y="708"/>
                  </a:lnTo>
                  <a:lnTo>
                    <a:pt x="390" y="774"/>
                  </a:lnTo>
                  <a:lnTo>
                    <a:pt x="390" y="846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78"/>
            <p:cNvSpPr>
              <a:spLocks/>
            </p:cNvSpPr>
            <p:nvPr/>
          </p:nvSpPr>
          <p:spPr bwMode="auto">
            <a:xfrm>
              <a:off x="6362700" y="838200"/>
              <a:ext cx="619125" cy="3248025"/>
            </a:xfrm>
            <a:custGeom>
              <a:avLst/>
              <a:gdLst>
                <a:gd name="T0" fmla="*/ 6 w 390"/>
                <a:gd name="T1" fmla="*/ 1056 h 2046"/>
                <a:gd name="T2" fmla="*/ 18 w 390"/>
                <a:gd name="T3" fmla="*/ 1266 h 2046"/>
                <a:gd name="T4" fmla="*/ 24 w 390"/>
                <a:gd name="T5" fmla="*/ 1530 h 2046"/>
                <a:gd name="T6" fmla="*/ 36 w 390"/>
                <a:gd name="T7" fmla="*/ 1704 h 2046"/>
                <a:gd name="T8" fmla="*/ 42 w 390"/>
                <a:gd name="T9" fmla="*/ 1848 h 2046"/>
                <a:gd name="T10" fmla="*/ 54 w 390"/>
                <a:gd name="T11" fmla="*/ 1980 h 2046"/>
                <a:gd name="T12" fmla="*/ 60 w 390"/>
                <a:gd name="T13" fmla="*/ 2034 h 2046"/>
                <a:gd name="T14" fmla="*/ 72 w 390"/>
                <a:gd name="T15" fmla="*/ 2028 h 2046"/>
                <a:gd name="T16" fmla="*/ 84 w 390"/>
                <a:gd name="T17" fmla="*/ 1968 h 2046"/>
                <a:gd name="T18" fmla="*/ 90 w 390"/>
                <a:gd name="T19" fmla="*/ 1824 h 2046"/>
                <a:gd name="T20" fmla="*/ 102 w 390"/>
                <a:gd name="T21" fmla="*/ 1674 h 2046"/>
                <a:gd name="T22" fmla="*/ 108 w 390"/>
                <a:gd name="T23" fmla="*/ 1434 h 2046"/>
                <a:gd name="T24" fmla="*/ 120 w 390"/>
                <a:gd name="T25" fmla="*/ 1236 h 2046"/>
                <a:gd name="T26" fmla="*/ 126 w 390"/>
                <a:gd name="T27" fmla="*/ 954 h 2046"/>
                <a:gd name="T28" fmla="*/ 138 w 390"/>
                <a:gd name="T29" fmla="*/ 744 h 2046"/>
                <a:gd name="T30" fmla="*/ 144 w 390"/>
                <a:gd name="T31" fmla="*/ 486 h 2046"/>
                <a:gd name="T32" fmla="*/ 156 w 390"/>
                <a:gd name="T33" fmla="*/ 318 h 2046"/>
                <a:gd name="T34" fmla="*/ 162 w 390"/>
                <a:gd name="T35" fmla="*/ 180 h 2046"/>
                <a:gd name="T36" fmla="*/ 174 w 390"/>
                <a:gd name="T37" fmla="*/ 54 h 2046"/>
                <a:gd name="T38" fmla="*/ 180 w 390"/>
                <a:gd name="T39" fmla="*/ 6 h 2046"/>
                <a:gd name="T40" fmla="*/ 192 w 390"/>
                <a:gd name="T41" fmla="*/ 24 h 2046"/>
                <a:gd name="T42" fmla="*/ 204 w 390"/>
                <a:gd name="T43" fmla="*/ 90 h 2046"/>
                <a:gd name="T44" fmla="*/ 210 w 390"/>
                <a:gd name="T45" fmla="*/ 246 h 2046"/>
                <a:gd name="T46" fmla="*/ 222 w 390"/>
                <a:gd name="T47" fmla="*/ 402 h 2046"/>
                <a:gd name="T48" fmla="*/ 228 w 390"/>
                <a:gd name="T49" fmla="*/ 648 h 2046"/>
                <a:gd name="T50" fmla="*/ 240 w 390"/>
                <a:gd name="T51" fmla="*/ 852 h 2046"/>
                <a:gd name="T52" fmla="*/ 246 w 390"/>
                <a:gd name="T53" fmla="*/ 1134 h 2046"/>
                <a:gd name="T54" fmla="*/ 258 w 390"/>
                <a:gd name="T55" fmla="*/ 1338 h 2046"/>
                <a:gd name="T56" fmla="*/ 264 w 390"/>
                <a:gd name="T57" fmla="*/ 1596 h 2046"/>
                <a:gd name="T58" fmla="*/ 276 w 390"/>
                <a:gd name="T59" fmla="*/ 1758 h 2046"/>
                <a:gd name="T60" fmla="*/ 282 w 390"/>
                <a:gd name="T61" fmla="*/ 1890 h 2046"/>
                <a:gd name="T62" fmla="*/ 294 w 390"/>
                <a:gd name="T63" fmla="*/ 2004 h 2046"/>
                <a:gd name="T64" fmla="*/ 300 w 390"/>
                <a:gd name="T65" fmla="*/ 2046 h 2046"/>
                <a:gd name="T66" fmla="*/ 312 w 390"/>
                <a:gd name="T67" fmla="*/ 2016 h 2046"/>
                <a:gd name="T68" fmla="*/ 324 w 390"/>
                <a:gd name="T69" fmla="*/ 1938 h 2046"/>
                <a:gd name="T70" fmla="*/ 330 w 390"/>
                <a:gd name="T71" fmla="*/ 1776 h 2046"/>
                <a:gd name="T72" fmla="*/ 342 w 390"/>
                <a:gd name="T73" fmla="*/ 1614 h 2046"/>
                <a:gd name="T74" fmla="*/ 348 w 390"/>
                <a:gd name="T75" fmla="*/ 1362 h 2046"/>
                <a:gd name="T76" fmla="*/ 360 w 390"/>
                <a:gd name="T77" fmla="*/ 1158 h 2046"/>
                <a:gd name="T78" fmla="*/ 366 w 390"/>
                <a:gd name="T79" fmla="*/ 876 h 2046"/>
                <a:gd name="T80" fmla="*/ 378 w 390"/>
                <a:gd name="T81" fmla="*/ 672 h 2046"/>
                <a:gd name="T82" fmla="*/ 384 w 390"/>
                <a:gd name="T83" fmla="*/ 48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846"/>
                  </a:moveTo>
                  <a:lnTo>
                    <a:pt x="6" y="912"/>
                  </a:lnTo>
                  <a:lnTo>
                    <a:pt x="6" y="1056"/>
                  </a:lnTo>
                  <a:lnTo>
                    <a:pt x="12" y="1128"/>
                  </a:lnTo>
                  <a:lnTo>
                    <a:pt x="12" y="1194"/>
                  </a:lnTo>
                  <a:lnTo>
                    <a:pt x="18" y="1266"/>
                  </a:lnTo>
                  <a:lnTo>
                    <a:pt x="18" y="1332"/>
                  </a:lnTo>
                  <a:lnTo>
                    <a:pt x="24" y="1398"/>
                  </a:lnTo>
                  <a:lnTo>
                    <a:pt x="24" y="1530"/>
                  </a:lnTo>
                  <a:lnTo>
                    <a:pt x="30" y="1590"/>
                  </a:lnTo>
                  <a:lnTo>
                    <a:pt x="30" y="1644"/>
                  </a:lnTo>
                  <a:lnTo>
                    <a:pt x="36" y="1704"/>
                  </a:lnTo>
                  <a:lnTo>
                    <a:pt x="36" y="1752"/>
                  </a:lnTo>
                  <a:lnTo>
                    <a:pt x="42" y="1800"/>
                  </a:lnTo>
                  <a:lnTo>
                    <a:pt x="42" y="1848"/>
                  </a:lnTo>
                  <a:lnTo>
                    <a:pt x="48" y="1884"/>
                  </a:lnTo>
                  <a:lnTo>
                    <a:pt x="48" y="1956"/>
                  </a:lnTo>
                  <a:lnTo>
                    <a:pt x="54" y="1980"/>
                  </a:lnTo>
                  <a:lnTo>
                    <a:pt x="54" y="2004"/>
                  </a:lnTo>
                  <a:lnTo>
                    <a:pt x="60" y="2022"/>
                  </a:lnTo>
                  <a:lnTo>
                    <a:pt x="60" y="2034"/>
                  </a:lnTo>
                  <a:lnTo>
                    <a:pt x="66" y="2046"/>
                  </a:lnTo>
                  <a:lnTo>
                    <a:pt x="72" y="2040"/>
                  </a:lnTo>
                  <a:lnTo>
                    <a:pt x="72" y="2028"/>
                  </a:lnTo>
                  <a:lnTo>
                    <a:pt x="78" y="2016"/>
                  </a:lnTo>
                  <a:lnTo>
                    <a:pt x="78" y="1992"/>
                  </a:lnTo>
                  <a:lnTo>
                    <a:pt x="84" y="1968"/>
                  </a:lnTo>
                  <a:lnTo>
                    <a:pt x="84" y="1908"/>
                  </a:lnTo>
                  <a:lnTo>
                    <a:pt x="90" y="1866"/>
                  </a:lnTo>
                  <a:lnTo>
                    <a:pt x="90" y="1824"/>
                  </a:lnTo>
                  <a:lnTo>
                    <a:pt x="96" y="1782"/>
                  </a:lnTo>
                  <a:lnTo>
                    <a:pt x="96" y="1728"/>
                  </a:lnTo>
                  <a:lnTo>
                    <a:pt x="102" y="1674"/>
                  </a:lnTo>
                  <a:lnTo>
                    <a:pt x="102" y="1620"/>
                  </a:lnTo>
                  <a:lnTo>
                    <a:pt x="108" y="1560"/>
                  </a:lnTo>
                  <a:lnTo>
                    <a:pt x="108" y="1434"/>
                  </a:lnTo>
                  <a:lnTo>
                    <a:pt x="114" y="1368"/>
                  </a:lnTo>
                  <a:lnTo>
                    <a:pt x="114" y="1302"/>
                  </a:lnTo>
                  <a:lnTo>
                    <a:pt x="120" y="1236"/>
                  </a:lnTo>
                  <a:lnTo>
                    <a:pt x="120" y="1164"/>
                  </a:lnTo>
                  <a:lnTo>
                    <a:pt x="126" y="1092"/>
                  </a:lnTo>
                  <a:lnTo>
                    <a:pt x="126" y="954"/>
                  </a:lnTo>
                  <a:lnTo>
                    <a:pt x="132" y="882"/>
                  </a:lnTo>
                  <a:lnTo>
                    <a:pt x="132" y="810"/>
                  </a:lnTo>
                  <a:lnTo>
                    <a:pt x="138" y="744"/>
                  </a:lnTo>
                  <a:lnTo>
                    <a:pt x="138" y="678"/>
                  </a:lnTo>
                  <a:lnTo>
                    <a:pt x="144" y="612"/>
                  </a:lnTo>
                  <a:lnTo>
                    <a:pt x="144" y="486"/>
                  </a:lnTo>
                  <a:lnTo>
                    <a:pt x="150" y="426"/>
                  </a:lnTo>
                  <a:lnTo>
                    <a:pt x="150" y="372"/>
                  </a:lnTo>
                  <a:lnTo>
                    <a:pt x="156" y="318"/>
                  </a:lnTo>
                  <a:lnTo>
                    <a:pt x="156" y="264"/>
                  </a:lnTo>
                  <a:lnTo>
                    <a:pt x="162" y="222"/>
                  </a:lnTo>
                  <a:lnTo>
                    <a:pt x="162" y="180"/>
                  </a:lnTo>
                  <a:lnTo>
                    <a:pt x="168" y="138"/>
                  </a:lnTo>
                  <a:lnTo>
                    <a:pt x="168" y="78"/>
                  </a:lnTo>
                  <a:lnTo>
                    <a:pt x="174" y="54"/>
                  </a:lnTo>
                  <a:lnTo>
                    <a:pt x="174" y="30"/>
                  </a:lnTo>
                  <a:lnTo>
                    <a:pt x="180" y="18"/>
                  </a:lnTo>
                  <a:lnTo>
                    <a:pt x="180" y="6"/>
                  </a:lnTo>
                  <a:lnTo>
                    <a:pt x="186" y="0"/>
                  </a:lnTo>
                  <a:lnTo>
                    <a:pt x="192" y="12"/>
                  </a:lnTo>
                  <a:lnTo>
                    <a:pt x="192" y="24"/>
                  </a:lnTo>
                  <a:lnTo>
                    <a:pt x="198" y="42"/>
                  </a:lnTo>
                  <a:lnTo>
                    <a:pt x="198" y="66"/>
                  </a:lnTo>
                  <a:lnTo>
                    <a:pt x="204" y="90"/>
                  </a:lnTo>
                  <a:lnTo>
                    <a:pt x="204" y="162"/>
                  </a:lnTo>
                  <a:lnTo>
                    <a:pt x="210" y="198"/>
                  </a:lnTo>
                  <a:lnTo>
                    <a:pt x="210" y="246"/>
                  </a:lnTo>
                  <a:lnTo>
                    <a:pt x="216" y="294"/>
                  </a:lnTo>
                  <a:lnTo>
                    <a:pt x="216" y="342"/>
                  </a:lnTo>
                  <a:lnTo>
                    <a:pt x="222" y="402"/>
                  </a:lnTo>
                  <a:lnTo>
                    <a:pt x="222" y="456"/>
                  </a:lnTo>
                  <a:lnTo>
                    <a:pt x="228" y="516"/>
                  </a:lnTo>
                  <a:lnTo>
                    <a:pt x="228" y="648"/>
                  </a:lnTo>
                  <a:lnTo>
                    <a:pt x="234" y="714"/>
                  </a:lnTo>
                  <a:lnTo>
                    <a:pt x="234" y="780"/>
                  </a:lnTo>
                  <a:lnTo>
                    <a:pt x="240" y="852"/>
                  </a:lnTo>
                  <a:lnTo>
                    <a:pt x="240" y="918"/>
                  </a:lnTo>
                  <a:lnTo>
                    <a:pt x="246" y="990"/>
                  </a:lnTo>
                  <a:lnTo>
                    <a:pt x="246" y="1134"/>
                  </a:lnTo>
                  <a:lnTo>
                    <a:pt x="252" y="1200"/>
                  </a:lnTo>
                  <a:lnTo>
                    <a:pt x="252" y="1272"/>
                  </a:lnTo>
                  <a:lnTo>
                    <a:pt x="258" y="1338"/>
                  </a:lnTo>
                  <a:lnTo>
                    <a:pt x="258" y="1404"/>
                  </a:lnTo>
                  <a:lnTo>
                    <a:pt x="264" y="1470"/>
                  </a:lnTo>
                  <a:lnTo>
                    <a:pt x="264" y="1596"/>
                  </a:lnTo>
                  <a:lnTo>
                    <a:pt x="270" y="1650"/>
                  </a:lnTo>
                  <a:lnTo>
                    <a:pt x="270" y="1704"/>
                  </a:lnTo>
                  <a:lnTo>
                    <a:pt x="276" y="1758"/>
                  </a:lnTo>
                  <a:lnTo>
                    <a:pt x="276" y="1806"/>
                  </a:lnTo>
                  <a:lnTo>
                    <a:pt x="282" y="1848"/>
                  </a:lnTo>
                  <a:lnTo>
                    <a:pt x="282" y="1890"/>
                  </a:lnTo>
                  <a:lnTo>
                    <a:pt x="288" y="1926"/>
                  </a:lnTo>
                  <a:lnTo>
                    <a:pt x="288" y="1986"/>
                  </a:lnTo>
                  <a:lnTo>
                    <a:pt x="294" y="2004"/>
                  </a:lnTo>
                  <a:lnTo>
                    <a:pt x="294" y="2022"/>
                  </a:lnTo>
                  <a:lnTo>
                    <a:pt x="306" y="2046"/>
                  </a:lnTo>
                  <a:lnTo>
                    <a:pt x="300" y="2046"/>
                  </a:lnTo>
                  <a:lnTo>
                    <a:pt x="306" y="2040"/>
                  </a:lnTo>
                  <a:lnTo>
                    <a:pt x="312" y="2028"/>
                  </a:lnTo>
                  <a:lnTo>
                    <a:pt x="312" y="2016"/>
                  </a:lnTo>
                  <a:lnTo>
                    <a:pt x="318" y="1992"/>
                  </a:lnTo>
                  <a:lnTo>
                    <a:pt x="318" y="1968"/>
                  </a:lnTo>
                  <a:lnTo>
                    <a:pt x="324" y="1938"/>
                  </a:lnTo>
                  <a:lnTo>
                    <a:pt x="324" y="1866"/>
                  </a:lnTo>
                  <a:lnTo>
                    <a:pt x="330" y="1824"/>
                  </a:lnTo>
                  <a:lnTo>
                    <a:pt x="330" y="1776"/>
                  </a:lnTo>
                  <a:lnTo>
                    <a:pt x="336" y="1728"/>
                  </a:lnTo>
                  <a:lnTo>
                    <a:pt x="336" y="1674"/>
                  </a:lnTo>
                  <a:lnTo>
                    <a:pt x="342" y="1614"/>
                  </a:lnTo>
                  <a:lnTo>
                    <a:pt x="342" y="1554"/>
                  </a:lnTo>
                  <a:lnTo>
                    <a:pt x="348" y="1494"/>
                  </a:lnTo>
                  <a:lnTo>
                    <a:pt x="348" y="1362"/>
                  </a:lnTo>
                  <a:lnTo>
                    <a:pt x="354" y="1296"/>
                  </a:lnTo>
                  <a:lnTo>
                    <a:pt x="354" y="1230"/>
                  </a:lnTo>
                  <a:lnTo>
                    <a:pt x="360" y="1158"/>
                  </a:lnTo>
                  <a:lnTo>
                    <a:pt x="360" y="1086"/>
                  </a:lnTo>
                  <a:lnTo>
                    <a:pt x="366" y="1014"/>
                  </a:lnTo>
                  <a:lnTo>
                    <a:pt x="366" y="876"/>
                  </a:lnTo>
                  <a:lnTo>
                    <a:pt x="372" y="804"/>
                  </a:lnTo>
                  <a:lnTo>
                    <a:pt x="372" y="738"/>
                  </a:lnTo>
                  <a:lnTo>
                    <a:pt x="378" y="672"/>
                  </a:lnTo>
                  <a:lnTo>
                    <a:pt x="378" y="606"/>
                  </a:lnTo>
                  <a:lnTo>
                    <a:pt x="384" y="540"/>
                  </a:lnTo>
                  <a:lnTo>
                    <a:pt x="384" y="480"/>
                  </a:lnTo>
                  <a:lnTo>
                    <a:pt x="390" y="420"/>
                  </a:lnTo>
                  <a:lnTo>
                    <a:pt x="390" y="312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79"/>
            <p:cNvSpPr>
              <a:spLocks/>
            </p:cNvSpPr>
            <p:nvPr/>
          </p:nvSpPr>
          <p:spPr bwMode="auto">
            <a:xfrm>
              <a:off x="6981825" y="838200"/>
              <a:ext cx="619125" cy="3257550"/>
            </a:xfrm>
            <a:custGeom>
              <a:avLst/>
              <a:gdLst>
                <a:gd name="T0" fmla="*/ 6 w 390"/>
                <a:gd name="T1" fmla="*/ 216 h 2052"/>
                <a:gd name="T2" fmla="*/ 18 w 390"/>
                <a:gd name="T3" fmla="*/ 102 h 2052"/>
                <a:gd name="T4" fmla="*/ 24 w 390"/>
                <a:gd name="T5" fmla="*/ 12 h 2052"/>
                <a:gd name="T6" fmla="*/ 36 w 390"/>
                <a:gd name="T7" fmla="*/ 12 h 2052"/>
                <a:gd name="T8" fmla="*/ 48 w 390"/>
                <a:gd name="T9" fmla="*/ 66 h 2052"/>
                <a:gd name="T10" fmla="*/ 54 w 390"/>
                <a:gd name="T11" fmla="*/ 162 h 2052"/>
                <a:gd name="T12" fmla="*/ 66 w 390"/>
                <a:gd name="T13" fmla="*/ 348 h 2052"/>
                <a:gd name="T14" fmla="*/ 72 w 390"/>
                <a:gd name="T15" fmla="*/ 522 h 2052"/>
                <a:gd name="T16" fmla="*/ 84 w 390"/>
                <a:gd name="T17" fmla="*/ 786 h 2052"/>
                <a:gd name="T18" fmla="*/ 90 w 390"/>
                <a:gd name="T19" fmla="*/ 996 h 2052"/>
                <a:gd name="T20" fmla="*/ 102 w 390"/>
                <a:gd name="T21" fmla="*/ 1278 h 2052"/>
                <a:gd name="T22" fmla="*/ 108 w 390"/>
                <a:gd name="T23" fmla="*/ 1476 h 2052"/>
                <a:gd name="T24" fmla="*/ 120 w 390"/>
                <a:gd name="T25" fmla="*/ 1656 h 2052"/>
                <a:gd name="T26" fmla="*/ 126 w 390"/>
                <a:gd name="T27" fmla="*/ 1854 h 2052"/>
                <a:gd name="T28" fmla="*/ 138 w 390"/>
                <a:gd name="T29" fmla="*/ 1962 h 2052"/>
                <a:gd name="T30" fmla="*/ 144 w 390"/>
                <a:gd name="T31" fmla="*/ 2040 h 2052"/>
                <a:gd name="T32" fmla="*/ 156 w 390"/>
                <a:gd name="T33" fmla="*/ 2028 h 2052"/>
                <a:gd name="T34" fmla="*/ 168 w 390"/>
                <a:gd name="T35" fmla="*/ 1962 h 2052"/>
                <a:gd name="T36" fmla="*/ 174 w 390"/>
                <a:gd name="T37" fmla="*/ 1860 h 2052"/>
                <a:gd name="T38" fmla="*/ 186 w 390"/>
                <a:gd name="T39" fmla="*/ 1668 h 2052"/>
                <a:gd name="T40" fmla="*/ 192 w 390"/>
                <a:gd name="T41" fmla="*/ 1488 h 2052"/>
                <a:gd name="T42" fmla="*/ 204 w 390"/>
                <a:gd name="T43" fmla="*/ 1224 h 2052"/>
                <a:gd name="T44" fmla="*/ 210 w 390"/>
                <a:gd name="T45" fmla="*/ 1008 h 2052"/>
                <a:gd name="T46" fmla="*/ 222 w 390"/>
                <a:gd name="T47" fmla="*/ 732 h 2052"/>
                <a:gd name="T48" fmla="*/ 228 w 390"/>
                <a:gd name="T49" fmla="*/ 534 h 2052"/>
                <a:gd name="T50" fmla="*/ 240 w 390"/>
                <a:gd name="T51" fmla="*/ 360 h 2052"/>
                <a:gd name="T52" fmla="*/ 246 w 390"/>
                <a:gd name="T53" fmla="*/ 168 h 2052"/>
                <a:gd name="T54" fmla="*/ 258 w 390"/>
                <a:gd name="T55" fmla="*/ 72 h 2052"/>
                <a:gd name="T56" fmla="*/ 264 w 390"/>
                <a:gd name="T57" fmla="*/ 0 h 2052"/>
                <a:gd name="T58" fmla="*/ 276 w 390"/>
                <a:gd name="T59" fmla="*/ 24 h 2052"/>
                <a:gd name="T60" fmla="*/ 288 w 390"/>
                <a:gd name="T61" fmla="*/ 96 h 2052"/>
                <a:gd name="T62" fmla="*/ 294 w 390"/>
                <a:gd name="T63" fmla="*/ 210 h 2052"/>
                <a:gd name="T64" fmla="*/ 306 w 390"/>
                <a:gd name="T65" fmla="*/ 408 h 2052"/>
                <a:gd name="T66" fmla="*/ 312 w 390"/>
                <a:gd name="T67" fmla="*/ 594 h 2052"/>
                <a:gd name="T68" fmla="*/ 324 w 390"/>
                <a:gd name="T69" fmla="*/ 864 h 2052"/>
                <a:gd name="T70" fmla="*/ 330 w 390"/>
                <a:gd name="T71" fmla="*/ 1074 h 2052"/>
                <a:gd name="T72" fmla="*/ 342 w 390"/>
                <a:gd name="T73" fmla="*/ 1350 h 2052"/>
                <a:gd name="T74" fmla="*/ 348 w 390"/>
                <a:gd name="T75" fmla="*/ 1548 h 2052"/>
                <a:gd name="T76" fmla="*/ 360 w 390"/>
                <a:gd name="T77" fmla="*/ 1716 h 2052"/>
                <a:gd name="T78" fmla="*/ 366 w 390"/>
                <a:gd name="T79" fmla="*/ 1896 h 2052"/>
                <a:gd name="T80" fmla="*/ 378 w 390"/>
                <a:gd name="T81" fmla="*/ 1986 h 2052"/>
                <a:gd name="T82" fmla="*/ 384 w 390"/>
                <a:gd name="T83" fmla="*/ 2046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52">
                  <a:moveTo>
                    <a:pt x="0" y="312"/>
                  </a:moveTo>
                  <a:lnTo>
                    <a:pt x="6" y="264"/>
                  </a:lnTo>
                  <a:lnTo>
                    <a:pt x="6" y="216"/>
                  </a:lnTo>
                  <a:lnTo>
                    <a:pt x="12" y="174"/>
                  </a:lnTo>
                  <a:lnTo>
                    <a:pt x="12" y="138"/>
                  </a:lnTo>
                  <a:lnTo>
                    <a:pt x="18" y="102"/>
                  </a:lnTo>
                  <a:lnTo>
                    <a:pt x="18" y="48"/>
                  </a:lnTo>
                  <a:lnTo>
                    <a:pt x="24" y="30"/>
                  </a:lnTo>
                  <a:lnTo>
                    <a:pt x="24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6" y="12"/>
                  </a:lnTo>
                  <a:lnTo>
                    <a:pt x="42" y="24"/>
                  </a:lnTo>
                  <a:lnTo>
                    <a:pt x="42" y="42"/>
                  </a:lnTo>
                  <a:lnTo>
                    <a:pt x="48" y="66"/>
                  </a:lnTo>
                  <a:lnTo>
                    <a:pt x="48" y="96"/>
                  </a:lnTo>
                  <a:lnTo>
                    <a:pt x="54" y="126"/>
                  </a:lnTo>
                  <a:lnTo>
                    <a:pt x="54" y="162"/>
                  </a:lnTo>
                  <a:lnTo>
                    <a:pt x="60" y="204"/>
                  </a:lnTo>
                  <a:lnTo>
                    <a:pt x="60" y="300"/>
                  </a:lnTo>
                  <a:lnTo>
                    <a:pt x="66" y="348"/>
                  </a:lnTo>
                  <a:lnTo>
                    <a:pt x="66" y="402"/>
                  </a:lnTo>
                  <a:lnTo>
                    <a:pt x="72" y="462"/>
                  </a:lnTo>
                  <a:lnTo>
                    <a:pt x="72" y="522"/>
                  </a:lnTo>
                  <a:lnTo>
                    <a:pt x="78" y="588"/>
                  </a:lnTo>
                  <a:lnTo>
                    <a:pt x="78" y="720"/>
                  </a:lnTo>
                  <a:lnTo>
                    <a:pt x="84" y="786"/>
                  </a:lnTo>
                  <a:lnTo>
                    <a:pt x="84" y="858"/>
                  </a:lnTo>
                  <a:lnTo>
                    <a:pt x="90" y="924"/>
                  </a:lnTo>
                  <a:lnTo>
                    <a:pt x="90" y="996"/>
                  </a:lnTo>
                  <a:lnTo>
                    <a:pt x="96" y="1068"/>
                  </a:lnTo>
                  <a:lnTo>
                    <a:pt x="96" y="1206"/>
                  </a:lnTo>
                  <a:lnTo>
                    <a:pt x="102" y="1278"/>
                  </a:lnTo>
                  <a:lnTo>
                    <a:pt x="102" y="1344"/>
                  </a:lnTo>
                  <a:lnTo>
                    <a:pt x="108" y="1410"/>
                  </a:lnTo>
                  <a:lnTo>
                    <a:pt x="108" y="1476"/>
                  </a:lnTo>
                  <a:lnTo>
                    <a:pt x="114" y="1542"/>
                  </a:lnTo>
                  <a:lnTo>
                    <a:pt x="114" y="1602"/>
                  </a:lnTo>
                  <a:lnTo>
                    <a:pt x="120" y="1656"/>
                  </a:lnTo>
                  <a:lnTo>
                    <a:pt x="120" y="1764"/>
                  </a:lnTo>
                  <a:lnTo>
                    <a:pt x="126" y="1812"/>
                  </a:lnTo>
                  <a:lnTo>
                    <a:pt x="126" y="1854"/>
                  </a:lnTo>
                  <a:lnTo>
                    <a:pt x="132" y="1890"/>
                  </a:lnTo>
                  <a:lnTo>
                    <a:pt x="132" y="1926"/>
                  </a:lnTo>
                  <a:lnTo>
                    <a:pt x="138" y="1962"/>
                  </a:lnTo>
                  <a:lnTo>
                    <a:pt x="138" y="2010"/>
                  </a:lnTo>
                  <a:lnTo>
                    <a:pt x="144" y="2028"/>
                  </a:lnTo>
                  <a:lnTo>
                    <a:pt x="144" y="2040"/>
                  </a:lnTo>
                  <a:lnTo>
                    <a:pt x="150" y="2046"/>
                  </a:lnTo>
                  <a:lnTo>
                    <a:pt x="156" y="2040"/>
                  </a:lnTo>
                  <a:lnTo>
                    <a:pt x="156" y="2028"/>
                  </a:lnTo>
                  <a:lnTo>
                    <a:pt x="162" y="2010"/>
                  </a:lnTo>
                  <a:lnTo>
                    <a:pt x="162" y="1992"/>
                  </a:lnTo>
                  <a:lnTo>
                    <a:pt x="168" y="1962"/>
                  </a:lnTo>
                  <a:lnTo>
                    <a:pt x="168" y="1932"/>
                  </a:lnTo>
                  <a:lnTo>
                    <a:pt x="174" y="1902"/>
                  </a:lnTo>
                  <a:lnTo>
                    <a:pt x="174" y="1860"/>
                  </a:lnTo>
                  <a:lnTo>
                    <a:pt x="180" y="1818"/>
                  </a:lnTo>
                  <a:lnTo>
                    <a:pt x="180" y="1722"/>
                  </a:lnTo>
                  <a:lnTo>
                    <a:pt x="186" y="1668"/>
                  </a:lnTo>
                  <a:lnTo>
                    <a:pt x="186" y="1608"/>
                  </a:lnTo>
                  <a:lnTo>
                    <a:pt x="192" y="1548"/>
                  </a:lnTo>
                  <a:lnTo>
                    <a:pt x="192" y="1488"/>
                  </a:lnTo>
                  <a:lnTo>
                    <a:pt x="198" y="1422"/>
                  </a:lnTo>
                  <a:lnTo>
                    <a:pt x="198" y="1290"/>
                  </a:lnTo>
                  <a:lnTo>
                    <a:pt x="204" y="1224"/>
                  </a:lnTo>
                  <a:lnTo>
                    <a:pt x="204" y="1152"/>
                  </a:lnTo>
                  <a:lnTo>
                    <a:pt x="210" y="1080"/>
                  </a:lnTo>
                  <a:lnTo>
                    <a:pt x="210" y="1008"/>
                  </a:lnTo>
                  <a:lnTo>
                    <a:pt x="216" y="942"/>
                  </a:lnTo>
                  <a:lnTo>
                    <a:pt x="216" y="798"/>
                  </a:lnTo>
                  <a:lnTo>
                    <a:pt x="222" y="732"/>
                  </a:lnTo>
                  <a:lnTo>
                    <a:pt x="222" y="666"/>
                  </a:lnTo>
                  <a:lnTo>
                    <a:pt x="228" y="600"/>
                  </a:lnTo>
                  <a:lnTo>
                    <a:pt x="228" y="534"/>
                  </a:lnTo>
                  <a:lnTo>
                    <a:pt x="234" y="474"/>
                  </a:lnTo>
                  <a:lnTo>
                    <a:pt x="234" y="414"/>
                  </a:lnTo>
                  <a:lnTo>
                    <a:pt x="240" y="360"/>
                  </a:lnTo>
                  <a:lnTo>
                    <a:pt x="240" y="258"/>
                  </a:lnTo>
                  <a:lnTo>
                    <a:pt x="246" y="210"/>
                  </a:lnTo>
                  <a:lnTo>
                    <a:pt x="246" y="168"/>
                  </a:lnTo>
                  <a:lnTo>
                    <a:pt x="252" y="132"/>
                  </a:lnTo>
                  <a:lnTo>
                    <a:pt x="252" y="102"/>
                  </a:lnTo>
                  <a:lnTo>
                    <a:pt x="258" y="72"/>
                  </a:lnTo>
                  <a:lnTo>
                    <a:pt x="258" y="30"/>
                  </a:lnTo>
                  <a:lnTo>
                    <a:pt x="264" y="12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76" y="24"/>
                  </a:lnTo>
                  <a:lnTo>
                    <a:pt x="282" y="48"/>
                  </a:lnTo>
                  <a:lnTo>
                    <a:pt x="282" y="72"/>
                  </a:lnTo>
                  <a:lnTo>
                    <a:pt x="288" y="96"/>
                  </a:lnTo>
                  <a:lnTo>
                    <a:pt x="288" y="132"/>
                  </a:lnTo>
                  <a:lnTo>
                    <a:pt x="294" y="168"/>
                  </a:lnTo>
                  <a:lnTo>
                    <a:pt x="294" y="210"/>
                  </a:lnTo>
                  <a:lnTo>
                    <a:pt x="300" y="252"/>
                  </a:lnTo>
                  <a:lnTo>
                    <a:pt x="300" y="354"/>
                  </a:lnTo>
                  <a:lnTo>
                    <a:pt x="306" y="408"/>
                  </a:lnTo>
                  <a:lnTo>
                    <a:pt x="306" y="468"/>
                  </a:lnTo>
                  <a:lnTo>
                    <a:pt x="312" y="528"/>
                  </a:lnTo>
                  <a:lnTo>
                    <a:pt x="312" y="594"/>
                  </a:lnTo>
                  <a:lnTo>
                    <a:pt x="318" y="660"/>
                  </a:lnTo>
                  <a:lnTo>
                    <a:pt x="318" y="792"/>
                  </a:lnTo>
                  <a:lnTo>
                    <a:pt x="324" y="864"/>
                  </a:lnTo>
                  <a:lnTo>
                    <a:pt x="324" y="930"/>
                  </a:lnTo>
                  <a:lnTo>
                    <a:pt x="330" y="1002"/>
                  </a:lnTo>
                  <a:lnTo>
                    <a:pt x="330" y="1074"/>
                  </a:lnTo>
                  <a:lnTo>
                    <a:pt x="336" y="1146"/>
                  </a:lnTo>
                  <a:lnTo>
                    <a:pt x="336" y="1284"/>
                  </a:lnTo>
                  <a:lnTo>
                    <a:pt x="342" y="1350"/>
                  </a:lnTo>
                  <a:lnTo>
                    <a:pt x="342" y="1416"/>
                  </a:lnTo>
                  <a:lnTo>
                    <a:pt x="348" y="1482"/>
                  </a:lnTo>
                  <a:lnTo>
                    <a:pt x="348" y="1548"/>
                  </a:lnTo>
                  <a:lnTo>
                    <a:pt x="354" y="1608"/>
                  </a:lnTo>
                  <a:lnTo>
                    <a:pt x="354" y="1662"/>
                  </a:lnTo>
                  <a:lnTo>
                    <a:pt x="360" y="1716"/>
                  </a:lnTo>
                  <a:lnTo>
                    <a:pt x="360" y="1812"/>
                  </a:lnTo>
                  <a:lnTo>
                    <a:pt x="366" y="1854"/>
                  </a:lnTo>
                  <a:lnTo>
                    <a:pt x="366" y="1896"/>
                  </a:lnTo>
                  <a:lnTo>
                    <a:pt x="372" y="1932"/>
                  </a:lnTo>
                  <a:lnTo>
                    <a:pt x="372" y="1962"/>
                  </a:lnTo>
                  <a:lnTo>
                    <a:pt x="378" y="1986"/>
                  </a:lnTo>
                  <a:lnTo>
                    <a:pt x="378" y="2028"/>
                  </a:lnTo>
                  <a:lnTo>
                    <a:pt x="384" y="2040"/>
                  </a:lnTo>
                  <a:lnTo>
                    <a:pt x="384" y="2046"/>
                  </a:lnTo>
                  <a:lnTo>
                    <a:pt x="390" y="2052"/>
                  </a:lnTo>
                  <a:lnTo>
                    <a:pt x="390" y="2046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0"/>
            <p:cNvSpPr>
              <a:spLocks/>
            </p:cNvSpPr>
            <p:nvPr/>
          </p:nvSpPr>
          <p:spPr bwMode="auto">
            <a:xfrm>
              <a:off x="7600950" y="838200"/>
              <a:ext cx="628650" cy="3248025"/>
            </a:xfrm>
            <a:custGeom>
              <a:avLst/>
              <a:gdLst>
                <a:gd name="T0" fmla="*/ 6 w 396"/>
                <a:gd name="T1" fmla="*/ 2010 h 2046"/>
                <a:gd name="T2" fmla="*/ 18 w 396"/>
                <a:gd name="T3" fmla="*/ 1932 h 2046"/>
                <a:gd name="T4" fmla="*/ 24 w 396"/>
                <a:gd name="T5" fmla="*/ 1812 h 2046"/>
                <a:gd name="T6" fmla="*/ 36 w 396"/>
                <a:gd name="T7" fmla="*/ 1608 h 2046"/>
                <a:gd name="T8" fmla="*/ 42 w 396"/>
                <a:gd name="T9" fmla="*/ 1416 h 2046"/>
                <a:gd name="T10" fmla="*/ 54 w 396"/>
                <a:gd name="T11" fmla="*/ 1146 h 2046"/>
                <a:gd name="T12" fmla="*/ 60 w 396"/>
                <a:gd name="T13" fmla="*/ 930 h 2046"/>
                <a:gd name="T14" fmla="*/ 72 w 396"/>
                <a:gd name="T15" fmla="*/ 660 h 2046"/>
                <a:gd name="T16" fmla="*/ 78 w 396"/>
                <a:gd name="T17" fmla="*/ 468 h 2046"/>
                <a:gd name="T18" fmla="*/ 90 w 396"/>
                <a:gd name="T19" fmla="*/ 300 h 2046"/>
                <a:gd name="T20" fmla="*/ 96 w 396"/>
                <a:gd name="T21" fmla="*/ 132 h 2046"/>
                <a:gd name="T22" fmla="*/ 108 w 396"/>
                <a:gd name="T23" fmla="*/ 48 h 2046"/>
                <a:gd name="T24" fmla="*/ 120 w 396"/>
                <a:gd name="T25" fmla="*/ 0 h 2046"/>
                <a:gd name="T26" fmla="*/ 132 w 396"/>
                <a:gd name="T27" fmla="*/ 48 h 2046"/>
                <a:gd name="T28" fmla="*/ 138 w 396"/>
                <a:gd name="T29" fmla="*/ 168 h 2046"/>
                <a:gd name="T30" fmla="*/ 150 w 396"/>
                <a:gd name="T31" fmla="*/ 306 h 2046"/>
                <a:gd name="T32" fmla="*/ 156 w 396"/>
                <a:gd name="T33" fmla="*/ 534 h 2046"/>
                <a:gd name="T34" fmla="*/ 168 w 396"/>
                <a:gd name="T35" fmla="*/ 732 h 2046"/>
                <a:gd name="T36" fmla="*/ 174 w 396"/>
                <a:gd name="T37" fmla="*/ 1008 h 2046"/>
                <a:gd name="T38" fmla="*/ 186 w 396"/>
                <a:gd name="T39" fmla="*/ 1224 h 2046"/>
                <a:gd name="T40" fmla="*/ 192 w 396"/>
                <a:gd name="T41" fmla="*/ 1488 h 2046"/>
                <a:gd name="T42" fmla="*/ 204 w 396"/>
                <a:gd name="T43" fmla="*/ 1668 h 2046"/>
                <a:gd name="T44" fmla="*/ 210 w 396"/>
                <a:gd name="T45" fmla="*/ 1860 h 2046"/>
                <a:gd name="T46" fmla="*/ 222 w 396"/>
                <a:gd name="T47" fmla="*/ 1962 h 2046"/>
                <a:gd name="T48" fmla="*/ 228 w 396"/>
                <a:gd name="T49" fmla="*/ 2040 h 2046"/>
                <a:gd name="T50" fmla="*/ 246 w 396"/>
                <a:gd name="T51" fmla="*/ 2028 h 2046"/>
                <a:gd name="T52" fmla="*/ 252 w 396"/>
                <a:gd name="T53" fmla="*/ 1926 h 2046"/>
                <a:gd name="T54" fmla="*/ 264 w 396"/>
                <a:gd name="T55" fmla="*/ 1812 h 2046"/>
                <a:gd name="T56" fmla="*/ 270 w 396"/>
                <a:gd name="T57" fmla="*/ 1602 h 2046"/>
                <a:gd name="T58" fmla="*/ 282 w 396"/>
                <a:gd name="T59" fmla="*/ 1410 h 2046"/>
                <a:gd name="T60" fmla="*/ 288 w 396"/>
                <a:gd name="T61" fmla="*/ 1140 h 2046"/>
                <a:gd name="T62" fmla="*/ 300 w 396"/>
                <a:gd name="T63" fmla="*/ 924 h 2046"/>
                <a:gd name="T64" fmla="*/ 306 w 396"/>
                <a:gd name="T65" fmla="*/ 720 h 2046"/>
                <a:gd name="T66" fmla="*/ 318 w 396"/>
                <a:gd name="T67" fmla="*/ 462 h 2046"/>
                <a:gd name="T68" fmla="*/ 324 w 396"/>
                <a:gd name="T69" fmla="*/ 300 h 2046"/>
                <a:gd name="T70" fmla="*/ 336 w 396"/>
                <a:gd name="T71" fmla="*/ 126 h 2046"/>
                <a:gd name="T72" fmla="*/ 342 w 396"/>
                <a:gd name="T73" fmla="*/ 42 h 2046"/>
                <a:gd name="T74" fmla="*/ 354 w 396"/>
                <a:gd name="T75" fmla="*/ 0 h 2046"/>
                <a:gd name="T76" fmla="*/ 366 w 396"/>
                <a:gd name="T77" fmla="*/ 30 h 2046"/>
                <a:gd name="T78" fmla="*/ 372 w 396"/>
                <a:gd name="T79" fmla="*/ 138 h 2046"/>
                <a:gd name="T80" fmla="*/ 384 w 396"/>
                <a:gd name="T81" fmla="*/ 264 h 2046"/>
                <a:gd name="T82" fmla="*/ 390 w 396"/>
                <a:gd name="T83" fmla="*/ 48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046"/>
                  </a:moveTo>
                  <a:lnTo>
                    <a:pt x="6" y="2040"/>
                  </a:lnTo>
                  <a:lnTo>
                    <a:pt x="6" y="2010"/>
                  </a:lnTo>
                  <a:lnTo>
                    <a:pt x="12" y="1986"/>
                  </a:lnTo>
                  <a:lnTo>
                    <a:pt x="12" y="1962"/>
                  </a:lnTo>
                  <a:lnTo>
                    <a:pt x="18" y="1932"/>
                  </a:lnTo>
                  <a:lnTo>
                    <a:pt x="18" y="1896"/>
                  </a:lnTo>
                  <a:lnTo>
                    <a:pt x="24" y="1854"/>
                  </a:lnTo>
                  <a:lnTo>
                    <a:pt x="24" y="1812"/>
                  </a:lnTo>
                  <a:lnTo>
                    <a:pt x="30" y="1764"/>
                  </a:lnTo>
                  <a:lnTo>
                    <a:pt x="30" y="1662"/>
                  </a:lnTo>
                  <a:lnTo>
                    <a:pt x="36" y="1608"/>
                  </a:lnTo>
                  <a:lnTo>
                    <a:pt x="36" y="1548"/>
                  </a:lnTo>
                  <a:lnTo>
                    <a:pt x="42" y="1482"/>
                  </a:lnTo>
                  <a:lnTo>
                    <a:pt x="42" y="1416"/>
                  </a:lnTo>
                  <a:lnTo>
                    <a:pt x="48" y="1350"/>
                  </a:lnTo>
                  <a:lnTo>
                    <a:pt x="48" y="1218"/>
                  </a:lnTo>
                  <a:lnTo>
                    <a:pt x="54" y="1146"/>
                  </a:lnTo>
                  <a:lnTo>
                    <a:pt x="54" y="1074"/>
                  </a:lnTo>
                  <a:lnTo>
                    <a:pt x="60" y="1002"/>
                  </a:lnTo>
                  <a:lnTo>
                    <a:pt x="60" y="930"/>
                  </a:lnTo>
                  <a:lnTo>
                    <a:pt x="66" y="864"/>
                  </a:lnTo>
                  <a:lnTo>
                    <a:pt x="66" y="726"/>
                  </a:lnTo>
                  <a:lnTo>
                    <a:pt x="72" y="660"/>
                  </a:lnTo>
                  <a:lnTo>
                    <a:pt x="72" y="594"/>
                  </a:lnTo>
                  <a:lnTo>
                    <a:pt x="78" y="528"/>
                  </a:lnTo>
                  <a:lnTo>
                    <a:pt x="78" y="468"/>
                  </a:lnTo>
                  <a:lnTo>
                    <a:pt x="84" y="408"/>
                  </a:lnTo>
                  <a:lnTo>
                    <a:pt x="84" y="354"/>
                  </a:lnTo>
                  <a:lnTo>
                    <a:pt x="90" y="300"/>
                  </a:lnTo>
                  <a:lnTo>
                    <a:pt x="90" y="210"/>
                  </a:lnTo>
                  <a:lnTo>
                    <a:pt x="96" y="168"/>
                  </a:lnTo>
                  <a:lnTo>
                    <a:pt x="96" y="132"/>
                  </a:lnTo>
                  <a:lnTo>
                    <a:pt x="102" y="96"/>
                  </a:lnTo>
                  <a:lnTo>
                    <a:pt x="102" y="72"/>
                  </a:lnTo>
                  <a:lnTo>
                    <a:pt x="108" y="48"/>
                  </a:lnTo>
                  <a:lnTo>
                    <a:pt x="108" y="12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12"/>
                  </a:lnTo>
                  <a:lnTo>
                    <a:pt x="126" y="30"/>
                  </a:lnTo>
                  <a:lnTo>
                    <a:pt x="132" y="48"/>
                  </a:lnTo>
                  <a:lnTo>
                    <a:pt x="132" y="102"/>
                  </a:lnTo>
                  <a:lnTo>
                    <a:pt x="138" y="132"/>
                  </a:lnTo>
                  <a:lnTo>
                    <a:pt x="138" y="168"/>
                  </a:lnTo>
                  <a:lnTo>
                    <a:pt x="144" y="210"/>
                  </a:lnTo>
                  <a:lnTo>
                    <a:pt x="144" y="258"/>
                  </a:lnTo>
                  <a:lnTo>
                    <a:pt x="150" y="306"/>
                  </a:lnTo>
                  <a:lnTo>
                    <a:pt x="150" y="414"/>
                  </a:lnTo>
                  <a:lnTo>
                    <a:pt x="156" y="474"/>
                  </a:lnTo>
                  <a:lnTo>
                    <a:pt x="156" y="534"/>
                  </a:lnTo>
                  <a:lnTo>
                    <a:pt x="162" y="600"/>
                  </a:lnTo>
                  <a:lnTo>
                    <a:pt x="162" y="666"/>
                  </a:lnTo>
                  <a:lnTo>
                    <a:pt x="168" y="732"/>
                  </a:lnTo>
                  <a:lnTo>
                    <a:pt x="168" y="870"/>
                  </a:lnTo>
                  <a:lnTo>
                    <a:pt x="174" y="942"/>
                  </a:lnTo>
                  <a:lnTo>
                    <a:pt x="174" y="1008"/>
                  </a:lnTo>
                  <a:lnTo>
                    <a:pt x="180" y="1080"/>
                  </a:lnTo>
                  <a:lnTo>
                    <a:pt x="180" y="1152"/>
                  </a:lnTo>
                  <a:lnTo>
                    <a:pt x="186" y="1224"/>
                  </a:lnTo>
                  <a:lnTo>
                    <a:pt x="186" y="1290"/>
                  </a:lnTo>
                  <a:lnTo>
                    <a:pt x="192" y="1356"/>
                  </a:lnTo>
                  <a:lnTo>
                    <a:pt x="192" y="1488"/>
                  </a:lnTo>
                  <a:lnTo>
                    <a:pt x="198" y="1548"/>
                  </a:lnTo>
                  <a:lnTo>
                    <a:pt x="198" y="1608"/>
                  </a:lnTo>
                  <a:lnTo>
                    <a:pt x="204" y="1668"/>
                  </a:lnTo>
                  <a:lnTo>
                    <a:pt x="204" y="1722"/>
                  </a:lnTo>
                  <a:lnTo>
                    <a:pt x="210" y="1770"/>
                  </a:lnTo>
                  <a:lnTo>
                    <a:pt x="210" y="1860"/>
                  </a:lnTo>
                  <a:lnTo>
                    <a:pt x="216" y="1902"/>
                  </a:lnTo>
                  <a:lnTo>
                    <a:pt x="216" y="1932"/>
                  </a:lnTo>
                  <a:lnTo>
                    <a:pt x="222" y="1962"/>
                  </a:lnTo>
                  <a:lnTo>
                    <a:pt x="222" y="1992"/>
                  </a:lnTo>
                  <a:lnTo>
                    <a:pt x="228" y="2010"/>
                  </a:lnTo>
                  <a:lnTo>
                    <a:pt x="228" y="2040"/>
                  </a:lnTo>
                  <a:lnTo>
                    <a:pt x="234" y="2046"/>
                  </a:lnTo>
                  <a:lnTo>
                    <a:pt x="240" y="2040"/>
                  </a:lnTo>
                  <a:lnTo>
                    <a:pt x="246" y="2028"/>
                  </a:lnTo>
                  <a:lnTo>
                    <a:pt x="246" y="2010"/>
                  </a:lnTo>
                  <a:lnTo>
                    <a:pt x="252" y="1986"/>
                  </a:lnTo>
                  <a:lnTo>
                    <a:pt x="252" y="1926"/>
                  </a:lnTo>
                  <a:lnTo>
                    <a:pt x="258" y="1890"/>
                  </a:lnTo>
                  <a:lnTo>
                    <a:pt x="258" y="1854"/>
                  </a:lnTo>
                  <a:lnTo>
                    <a:pt x="264" y="1812"/>
                  </a:lnTo>
                  <a:lnTo>
                    <a:pt x="264" y="1764"/>
                  </a:lnTo>
                  <a:lnTo>
                    <a:pt x="270" y="1710"/>
                  </a:lnTo>
                  <a:lnTo>
                    <a:pt x="270" y="1602"/>
                  </a:lnTo>
                  <a:lnTo>
                    <a:pt x="276" y="1542"/>
                  </a:lnTo>
                  <a:lnTo>
                    <a:pt x="276" y="1476"/>
                  </a:lnTo>
                  <a:lnTo>
                    <a:pt x="282" y="1410"/>
                  </a:lnTo>
                  <a:lnTo>
                    <a:pt x="282" y="1344"/>
                  </a:lnTo>
                  <a:lnTo>
                    <a:pt x="288" y="1278"/>
                  </a:lnTo>
                  <a:lnTo>
                    <a:pt x="288" y="1140"/>
                  </a:lnTo>
                  <a:lnTo>
                    <a:pt x="294" y="1068"/>
                  </a:lnTo>
                  <a:lnTo>
                    <a:pt x="294" y="996"/>
                  </a:lnTo>
                  <a:lnTo>
                    <a:pt x="300" y="924"/>
                  </a:lnTo>
                  <a:lnTo>
                    <a:pt x="300" y="858"/>
                  </a:lnTo>
                  <a:lnTo>
                    <a:pt x="306" y="786"/>
                  </a:lnTo>
                  <a:lnTo>
                    <a:pt x="306" y="720"/>
                  </a:lnTo>
                  <a:lnTo>
                    <a:pt x="312" y="654"/>
                  </a:lnTo>
                  <a:lnTo>
                    <a:pt x="312" y="522"/>
                  </a:lnTo>
                  <a:lnTo>
                    <a:pt x="318" y="462"/>
                  </a:lnTo>
                  <a:lnTo>
                    <a:pt x="318" y="402"/>
                  </a:lnTo>
                  <a:lnTo>
                    <a:pt x="324" y="348"/>
                  </a:lnTo>
                  <a:lnTo>
                    <a:pt x="324" y="300"/>
                  </a:lnTo>
                  <a:lnTo>
                    <a:pt x="330" y="252"/>
                  </a:lnTo>
                  <a:lnTo>
                    <a:pt x="330" y="162"/>
                  </a:lnTo>
                  <a:lnTo>
                    <a:pt x="336" y="126"/>
                  </a:lnTo>
                  <a:lnTo>
                    <a:pt x="336" y="96"/>
                  </a:lnTo>
                  <a:lnTo>
                    <a:pt x="342" y="66"/>
                  </a:lnTo>
                  <a:lnTo>
                    <a:pt x="342" y="42"/>
                  </a:lnTo>
                  <a:lnTo>
                    <a:pt x="348" y="24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6"/>
                  </a:lnTo>
                  <a:lnTo>
                    <a:pt x="360" y="12"/>
                  </a:lnTo>
                  <a:lnTo>
                    <a:pt x="366" y="30"/>
                  </a:lnTo>
                  <a:lnTo>
                    <a:pt x="366" y="48"/>
                  </a:lnTo>
                  <a:lnTo>
                    <a:pt x="372" y="72"/>
                  </a:lnTo>
                  <a:lnTo>
                    <a:pt x="372" y="138"/>
                  </a:lnTo>
                  <a:lnTo>
                    <a:pt x="378" y="174"/>
                  </a:lnTo>
                  <a:lnTo>
                    <a:pt x="378" y="216"/>
                  </a:lnTo>
                  <a:lnTo>
                    <a:pt x="384" y="264"/>
                  </a:lnTo>
                  <a:lnTo>
                    <a:pt x="384" y="312"/>
                  </a:lnTo>
                  <a:lnTo>
                    <a:pt x="390" y="366"/>
                  </a:lnTo>
                  <a:lnTo>
                    <a:pt x="390" y="480"/>
                  </a:lnTo>
                  <a:lnTo>
                    <a:pt x="396" y="540"/>
                  </a:lnTo>
                  <a:lnTo>
                    <a:pt x="396" y="606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81"/>
            <p:cNvSpPr>
              <a:spLocks/>
            </p:cNvSpPr>
            <p:nvPr/>
          </p:nvSpPr>
          <p:spPr bwMode="auto">
            <a:xfrm>
              <a:off x="8229600" y="838200"/>
              <a:ext cx="409575" cy="3248025"/>
            </a:xfrm>
            <a:custGeom>
              <a:avLst/>
              <a:gdLst>
                <a:gd name="T0" fmla="*/ 6 w 258"/>
                <a:gd name="T1" fmla="*/ 672 h 2046"/>
                <a:gd name="T2" fmla="*/ 12 w 258"/>
                <a:gd name="T3" fmla="*/ 804 h 2046"/>
                <a:gd name="T4" fmla="*/ 18 w 258"/>
                <a:gd name="T5" fmla="*/ 1014 h 2046"/>
                <a:gd name="T6" fmla="*/ 24 w 258"/>
                <a:gd name="T7" fmla="*/ 1158 h 2046"/>
                <a:gd name="T8" fmla="*/ 30 w 258"/>
                <a:gd name="T9" fmla="*/ 1296 h 2046"/>
                <a:gd name="T10" fmla="*/ 36 w 258"/>
                <a:gd name="T11" fmla="*/ 1428 h 2046"/>
                <a:gd name="T12" fmla="*/ 42 w 258"/>
                <a:gd name="T13" fmla="*/ 1614 h 2046"/>
                <a:gd name="T14" fmla="*/ 48 w 258"/>
                <a:gd name="T15" fmla="*/ 1728 h 2046"/>
                <a:gd name="T16" fmla="*/ 54 w 258"/>
                <a:gd name="T17" fmla="*/ 1824 h 2046"/>
                <a:gd name="T18" fmla="*/ 60 w 258"/>
                <a:gd name="T19" fmla="*/ 1938 h 2046"/>
                <a:gd name="T20" fmla="*/ 66 w 258"/>
                <a:gd name="T21" fmla="*/ 1992 h 2046"/>
                <a:gd name="T22" fmla="*/ 72 w 258"/>
                <a:gd name="T23" fmla="*/ 2028 h 2046"/>
                <a:gd name="T24" fmla="*/ 78 w 258"/>
                <a:gd name="T25" fmla="*/ 2046 h 2046"/>
                <a:gd name="T26" fmla="*/ 84 w 258"/>
                <a:gd name="T27" fmla="*/ 2022 h 2046"/>
                <a:gd name="T28" fmla="*/ 90 w 258"/>
                <a:gd name="T29" fmla="*/ 1986 h 2046"/>
                <a:gd name="T30" fmla="*/ 96 w 258"/>
                <a:gd name="T31" fmla="*/ 1890 h 2046"/>
                <a:gd name="T32" fmla="*/ 102 w 258"/>
                <a:gd name="T33" fmla="*/ 1806 h 2046"/>
                <a:gd name="T34" fmla="*/ 108 w 258"/>
                <a:gd name="T35" fmla="*/ 1704 h 2046"/>
                <a:gd name="T36" fmla="*/ 114 w 258"/>
                <a:gd name="T37" fmla="*/ 1536 h 2046"/>
                <a:gd name="T38" fmla="*/ 120 w 258"/>
                <a:gd name="T39" fmla="*/ 1404 h 2046"/>
                <a:gd name="T40" fmla="*/ 126 w 258"/>
                <a:gd name="T41" fmla="*/ 1272 h 2046"/>
                <a:gd name="T42" fmla="*/ 132 w 258"/>
                <a:gd name="T43" fmla="*/ 1062 h 2046"/>
                <a:gd name="T44" fmla="*/ 138 w 258"/>
                <a:gd name="T45" fmla="*/ 918 h 2046"/>
                <a:gd name="T46" fmla="*/ 144 w 258"/>
                <a:gd name="T47" fmla="*/ 780 h 2046"/>
                <a:gd name="T48" fmla="*/ 150 w 258"/>
                <a:gd name="T49" fmla="*/ 648 h 2046"/>
                <a:gd name="T50" fmla="*/ 156 w 258"/>
                <a:gd name="T51" fmla="*/ 456 h 2046"/>
                <a:gd name="T52" fmla="*/ 162 w 258"/>
                <a:gd name="T53" fmla="*/ 342 h 2046"/>
                <a:gd name="T54" fmla="*/ 168 w 258"/>
                <a:gd name="T55" fmla="*/ 246 h 2046"/>
                <a:gd name="T56" fmla="*/ 174 w 258"/>
                <a:gd name="T57" fmla="*/ 126 h 2046"/>
                <a:gd name="T58" fmla="*/ 180 w 258"/>
                <a:gd name="T59" fmla="*/ 66 h 2046"/>
                <a:gd name="T60" fmla="*/ 186 w 258"/>
                <a:gd name="T61" fmla="*/ 24 h 2046"/>
                <a:gd name="T62" fmla="*/ 192 w 258"/>
                <a:gd name="T63" fmla="*/ 0 h 2046"/>
                <a:gd name="T64" fmla="*/ 204 w 258"/>
                <a:gd name="T65" fmla="*/ 18 h 2046"/>
                <a:gd name="T66" fmla="*/ 210 w 258"/>
                <a:gd name="T67" fmla="*/ 54 h 2046"/>
                <a:gd name="T68" fmla="*/ 216 w 258"/>
                <a:gd name="T69" fmla="*/ 108 h 2046"/>
                <a:gd name="T70" fmla="*/ 222 w 258"/>
                <a:gd name="T71" fmla="*/ 222 h 2046"/>
                <a:gd name="T72" fmla="*/ 228 w 258"/>
                <a:gd name="T73" fmla="*/ 318 h 2046"/>
                <a:gd name="T74" fmla="*/ 234 w 258"/>
                <a:gd name="T75" fmla="*/ 426 h 2046"/>
                <a:gd name="T76" fmla="*/ 240 w 258"/>
                <a:gd name="T77" fmla="*/ 612 h 2046"/>
                <a:gd name="T78" fmla="*/ 246 w 258"/>
                <a:gd name="T79" fmla="*/ 744 h 2046"/>
                <a:gd name="T80" fmla="*/ 252 w 258"/>
                <a:gd name="T81" fmla="*/ 882 h 2046"/>
                <a:gd name="T82" fmla="*/ 258 w 258"/>
                <a:gd name="T83" fmla="*/ 102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8" h="2046">
                  <a:moveTo>
                    <a:pt x="0" y="606"/>
                  </a:moveTo>
                  <a:lnTo>
                    <a:pt x="6" y="672"/>
                  </a:lnTo>
                  <a:lnTo>
                    <a:pt x="6" y="738"/>
                  </a:lnTo>
                  <a:lnTo>
                    <a:pt x="12" y="804"/>
                  </a:lnTo>
                  <a:lnTo>
                    <a:pt x="12" y="948"/>
                  </a:lnTo>
                  <a:lnTo>
                    <a:pt x="18" y="1014"/>
                  </a:lnTo>
                  <a:lnTo>
                    <a:pt x="18" y="1086"/>
                  </a:lnTo>
                  <a:lnTo>
                    <a:pt x="24" y="1158"/>
                  </a:lnTo>
                  <a:lnTo>
                    <a:pt x="24" y="1230"/>
                  </a:lnTo>
                  <a:lnTo>
                    <a:pt x="30" y="1296"/>
                  </a:lnTo>
                  <a:lnTo>
                    <a:pt x="30" y="1362"/>
                  </a:lnTo>
                  <a:lnTo>
                    <a:pt x="36" y="1428"/>
                  </a:lnTo>
                  <a:lnTo>
                    <a:pt x="36" y="1554"/>
                  </a:lnTo>
                  <a:lnTo>
                    <a:pt x="42" y="1614"/>
                  </a:lnTo>
                  <a:lnTo>
                    <a:pt x="42" y="1674"/>
                  </a:lnTo>
                  <a:lnTo>
                    <a:pt x="48" y="1728"/>
                  </a:lnTo>
                  <a:lnTo>
                    <a:pt x="48" y="1776"/>
                  </a:lnTo>
                  <a:lnTo>
                    <a:pt x="54" y="1824"/>
                  </a:lnTo>
                  <a:lnTo>
                    <a:pt x="54" y="1902"/>
                  </a:lnTo>
                  <a:lnTo>
                    <a:pt x="60" y="1938"/>
                  </a:lnTo>
                  <a:lnTo>
                    <a:pt x="60" y="1968"/>
                  </a:lnTo>
                  <a:lnTo>
                    <a:pt x="66" y="1992"/>
                  </a:lnTo>
                  <a:lnTo>
                    <a:pt x="66" y="2016"/>
                  </a:lnTo>
                  <a:lnTo>
                    <a:pt x="72" y="2028"/>
                  </a:lnTo>
                  <a:lnTo>
                    <a:pt x="72" y="2046"/>
                  </a:lnTo>
                  <a:lnTo>
                    <a:pt x="78" y="2046"/>
                  </a:lnTo>
                  <a:lnTo>
                    <a:pt x="84" y="2040"/>
                  </a:lnTo>
                  <a:lnTo>
                    <a:pt x="84" y="2022"/>
                  </a:lnTo>
                  <a:lnTo>
                    <a:pt x="90" y="2004"/>
                  </a:lnTo>
                  <a:lnTo>
                    <a:pt x="90" y="1986"/>
                  </a:lnTo>
                  <a:lnTo>
                    <a:pt x="96" y="1956"/>
                  </a:lnTo>
                  <a:lnTo>
                    <a:pt x="96" y="1890"/>
                  </a:lnTo>
                  <a:lnTo>
                    <a:pt x="102" y="1848"/>
                  </a:lnTo>
                  <a:lnTo>
                    <a:pt x="102" y="1806"/>
                  </a:lnTo>
                  <a:lnTo>
                    <a:pt x="108" y="1758"/>
                  </a:lnTo>
                  <a:lnTo>
                    <a:pt x="108" y="1704"/>
                  </a:lnTo>
                  <a:lnTo>
                    <a:pt x="114" y="1650"/>
                  </a:lnTo>
                  <a:lnTo>
                    <a:pt x="114" y="1536"/>
                  </a:lnTo>
                  <a:lnTo>
                    <a:pt x="120" y="1470"/>
                  </a:lnTo>
                  <a:lnTo>
                    <a:pt x="120" y="1404"/>
                  </a:lnTo>
                  <a:lnTo>
                    <a:pt x="126" y="1338"/>
                  </a:lnTo>
                  <a:lnTo>
                    <a:pt x="126" y="1272"/>
                  </a:lnTo>
                  <a:lnTo>
                    <a:pt x="132" y="1200"/>
                  </a:lnTo>
                  <a:lnTo>
                    <a:pt x="132" y="1062"/>
                  </a:lnTo>
                  <a:lnTo>
                    <a:pt x="138" y="990"/>
                  </a:lnTo>
                  <a:lnTo>
                    <a:pt x="138" y="918"/>
                  </a:lnTo>
                  <a:lnTo>
                    <a:pt x="144" y="852"/>
                  </a:lnTo>
                  <a:lnTo>
                    <a:pt x="144" y="780"/>
                  </a:lnTo>
                  <a:lnTo>
                    <a:pt x="150" y="714"/>
                  </a:lnTo>
                  <a:lnTo>
                    <a:pt x="150" y="648"/>
                  </a:lnTo>
                  <a:lnTo>
                    <a:pt x="156" y="582"/>
                  </a:lnTo>
                  <a:lnTo>
                    <a:pt x="156" y="456"/>
                  </a:lnTo>
                  <a:lnTo>
                    <a:pt x="162" y="402"/>
                  </a:lnTo>
                  <a:lnTo>
                    <a:pt x="162" y="342"/>
                  </a:lnTo>
                  <a:lnTo>
                    <a:pt x="168" y="294"/>
                  </a:lnTo>
                  <a:lnTo>
                    <a:pt x="168" y="246"/>
                  </a:lnTo>
                  <a:lnTo>
                    <a:pt x="174" y="198"/>
                  </a:lnTo>
                  <a:lnTo>
                    <a:pt x="174" y="126"/>
                  </a:lnTo>
                  <a:lnTo>
                    <a:pt x="180" y="90"/>
                  </a:lnTo>
                  <a:lnTo>
                    <a:pt x="180" y="66"/>
                  </a:lnTo>
                  <a:lnTo>
                    <a:pt x="186" y="42"/>
                  </a:lnTo>
                  <a:lnTo>
                    <a:pt x="186" y="24"/>
                  </a:lnTo>
                  <a:lnTo>
                    <a:pt x="192" y="12"/>
                  </a:lnTo>
                  <a:lnTo>
                    <a:pt x="192" y="0"/>
                  </a:lnTo>
                  <a:lnTo>
                    <a:pt x="198" y="6"/>
                  </a:lnTo>
                  <a:lnTo>
                    <a:pt x="204" y="18"/>
                  </a:lnTo>
                  <a:lnTo>
                    <a:pt x="204" y="30"/>
                  </a:lnTo>
                  <a:lnTo>
                    <a:pt x="210" y="54"/>
                  </a:lnTo>
                  <a:lnTo>
                    <a:pt x="210" y="78"/>
                  </a:lnTo>
                  <a:lnTo>
                    <a:pt x="216" y="108"/>
                  </a:lnTo>
                  <a:lnTo>
                    <a:pt x="216" y="180"/>
                  </a:lnTo>
                  <a:lnTo>
                    <a:pt x="222" y="222"/>
                  </a:lnTo>
                  <a:lnTo>
                    <a:pt x="222" y="264"/>
                  </a:lnTo>
                  <a:lnTo>
                    <a:pt x="228" y="318"/>
                  </a:lnTo>
                  <a:lnTo>
                    <a:pt x="228" y="372"/>
                  </a:lnTo>
                  <a:lnTo>
                    <a:pt x="234" y="426"/>
                  </a:lnTo>
                  <a:lnTo>
                    <a:pt x="234" y="546"/>
                  </a:lnTo>
                  <a:lnTo>
                    <a:pt x="240" y="612"/>
                  </a:lnTo>
                  <a:lnTo>
                    <a:pt x="240" y="678"/>
                  </a:lnTo>
                  <a:lnTo>
                    <a:pt x="246" y="744"/>
                  </a:lnTo>
                  <a:lnTo>
                    <a:pt x="246" y="810"/>
                  </a:lnTo>
                  <a:lnTo>
                    <a:pt x="252" y="882"/>
                  </a:lnTo>
                  <a:lnTo>
                    <a:pt x="252" y="954"/>
                  </a:lnTo>
                  <a:lnTo>
                    <a:pt x="258" y="1020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2633" y="76200"/>
            <a:ext cx="859535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Micro Time-of-Flight Imaging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1476550" y="5089433"/>
            <a:ext cx="6228009" cy="81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Modulation Signals With Micro (Small) Periods</a:t>
            </a:r>
          </a:p>
        </p:txBody>
      </p:sp>
      <p:grpSp>
        <p:nvGrpSpPr>
          <p:cNvPr id="31" name="Group 30"/>
          <p:cNvGrpSpPr/>
          <p:nvPr/>
        </p:nvGrpSpPr>
        <p:grpSpPr>
          <a:xfrm rot="21191180">
            <a:off x="2234533" y="3065172"/>
            <a:ext cx="425144" cy="18328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02" name="Rectangle 101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32" name="Group 31"/>
          <p:cNvGrpSpPr/>
          <p:nvPr/>
        </p:nvGrpSpPr>
        <p:grpSpPr>
          <a:xfrm rot="19613549">
            <a:off x="2280607" y="2269958"/>
            <a:ext cx="381499" cy="381499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97" name="Straight Connector 96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cxnSp>
        <p:nvCxnSpPr>
          <p:cNvPr id="35" name="Straight Arrow Connector 34"/>
          <p:cNvCxnSpPr>
            <a:stCxn id="101" idx="5"/>
          </p:cNvCxnSpPr>
          <p:nvPr/>
        </p:nvCxnSpPr>
        <p:spPr>
          <a:xfrm>
            <a:off x="2584481" y="2484531"/>
            <a:ext cx="1646678" cy="32089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03" idx="3"/>
          </p:cNvCxnSpPr>
          <p:nvPr/>
        </p:nvCxnSpPr>
        <p:spPr>
          <a:xfrm flipH="1">
            <a:off x="2658421" y="2805423"/>
            <a:ext cx="1572738" cy="32823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61726" y="3208857"/>
            <a:ext cx="880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42426" y="1978840"/>
            <a:ext cx="1149680" cy="35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5326" y="1905000"/>
            <a:ext cx="1690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high frequency 1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038865" y="2460707"/>
            <a:ext cx="141563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 rot="21191180">
            <a:off x="6531272" y="3065171"/>
            <a:ext cx="425144" cy="18328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92" name="Rectangle 191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15" name="Group 114"/>
          <p:cNvGrpSpPr/>
          <p:nvPr/>
        </p:nvGrpSpPr>
        <p:grpSpPr>
          <a:xfrm rot="19613549">
            <a:off x="6577346" y="2269957"/>
            <a:ext cx="381499" cy="381499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187" name="Straight Connector 186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cxnSp>
        <p:nvCxnSpPr>
          <p:cNvPr id="118" name="Straight Arrow Connector 117"/>
          <p:cNvCxnSpPr>
            <a:stCxn id="191" idx="5"/>
          </p:cNvCxnSpPr>
          <p:nvPr/>
        </p:nvCxnSpPr>
        <p:spPr>
          <a:xfrm>
            <a:off x="6881220" y="2484530"/>
            <a:ext cx="1646678" cy="32089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endCxn id="193" idx="3"/>
          </p:cNvCxnSpPr>
          <p:nvPr/>
        </p:nvCxnSpPr>
        <p:spPr>
          <a:xfrm flipH="1">
            <a:off x="6955160" y="2805422"/>
            <a:ext cx="1572738" cy="32823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6452975" y="3208857"/>
            <a:ext cx="89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439165" y="1978839"/>
            <a:ext cx="1149680" cy="35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782065" y="1905000"/>
            <a:ext cx="1690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high frequency 2</a:t>
            </a:r>
            <a:endParaRPr lang="en-US" sz="1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6382265" y="2460706"/>
            <a:ext cx="141563" cy="0"/>
          </a:xfrm>
          <a:prstGeom prst="straightConnector1">
            <a:avLst/>
          </a:prstGeom>
          <a:ln w="1905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Arc 201"/>
          <p:cNvSpPr/>
          <p:nvPr/>
        </p:nvSpPr>
        <p:spPr>
          <a:xfrm>
            <a:off x="3518103" y="2355222"/>
            <a:ext cx="730562" cy="798635"/>
          </a:xfrm>
          <a:prstGeom prst="arc">
            <a:avLst>
              <a:gd name="adj1" fmla="val 16200000"/>
              <a:gd name="adj2" fmla="val 5431137"/>
            </a:avLst>
          </a:prstGeom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Arc 202"/>
          <p:cNvSpPr/>
          <p:nvPr/>
        </p:nvSpPr>
        <p:spPr>
          <a:xfrm>
            <a:off x="7803838" y="2355222"/>
            <a:ext cx="730562" cy="798635"/>
          </a:xfrm>
          <a:prstGeom prst="arc">
            <a:avLst>
              <a:gd name="adj1" fmla="val 16200000"/>
              <a:gd name="adj2" fmla="val 5431137"/>
            </a:avLst>
          </a:prstGeom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7552" y="2716734"/>
            <a:ext cx="169478" cy="0"/>
          </a:xfrm>
          <a:prstGeom prst="line">
            <a:avLst/>
          </a:prstGeom>
          <a:ln w="25400">
            <a:solidFill>
              <a:srgbClr val="FFFF66"/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5230368" y="2716734"/>
            <a:ext cx="146304" cy="0"/>
          </a:xfrm>
          <a:prstGeom prst="line">
            <a:avLst/>
          </a:prstGeom>
          <a:ln w="25400">
            <a:solidFill>
              <a:srgbClr val="FFFF66"/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>
            <a:off x="286265" y="2722922"/>
            <a:ext cx="1690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period 1</a:t>
            </a:r>
            <a:endParaRPr lang="en-US" sz="160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440346" y="2722922"/>
            <a:ext cx="1690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period 2</a:t>
            </a:r>
            <a:endParaRPr lang="en-US" sz="160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/>
          <p:cNvGrpSpPr/>
          <p:nvPr/>
        </p:nvGrpSpPr>
        <p:grpSpPr>
          <a:xfrm>
            <a:off x="4876800" y="4177444"/>
            <a:ext cx="3657600" cy="1307592"/>
            <a:chOff x="4495800" y="838200"/>
            <a:chExt cx="4143375" cy="3257550"/>
          </a:xfrm>
        </p:grpSpPr>
        <p:sp>
          <p:nvSpPr>
            <p:cNvPr id="129" name="Freeform 175"/>
            <p:cNvSpPr>
              <a:spLocks/>
            </p:cNvSpPr>
            <p:nvPr/>
          </p:nvSpPr>
          <p:spPr bwMode="auto">
            <a:xfrm>
              <a:off x="4495800" y="838200"/>
              <a:ext cx="619125" cy="3248025"/>
            </a:xfrm>
            <a:custGeom>
              <a:avLst/>
              <a:gdLst>
                <a:gd name="T0" fmla="*/ 6 w 390"/>
                <a:gd name="T1" fmla="*/ 1236 h 2046"/>
                <a:gd name="T2" fmla="*/ 12 w 390"/>
                <a:gd name="T3" fmla="*/ 1434 h 2046"/>
                <a:gd name="T4" fmla="*/ 24 w 390"/>
                <a:gd name="T5" fmla="*/ 1674 h 2046"/>
                <a:gd name="T6" fmla="*/ 30 w 390"/>
                <a:gd name="T7" fmla="*/ 1824 h 2046"/>
                <a:gd name="T8" fmla="*/ 42 w 390"/>
                <a:gd name="T9" fmla="*/ 1968 h 2046"/>
                <a:gd name="T10" fmla="*/ 48 w 390"/>
                <a:gd name="T11" fmla="*/ 2028 h 2046"/>
                <a:gd name="T12" fmla="*/ 60 w 390"/>
                <a:gd name="T13" fmla="*/ 2034 h 2046"/>
                <a:gd name="T14" fmla="*/ 72 w 390"/>
                <a:gd name="T15" fmla="*/ 1980 h 2046"/>
                <a:gd name="T16" fmla="*/ 78 w 390"/>
                <a:gd name="T17" fmla="*/ 1848 h 2046"/>
                <a:gd name="T18" fmla="*/ 90 w 390"/>
                <a:gd name="T19" fmla="*/ 1704 h 2046"/>
                <a:gd name="T20" fmla="*/ 96 w 390"/>
                <a:gd name="T21" fmla="*/ 1464 h 2046"/>
                <a:gd name="T22" fmla="*/ 108 w 390"/>
                <a:gd name="T23" fmla="*/ 1266 h 2046"/>
                <a:gd name="T24" fmla="*/ 114 w 390"/>
                <a:gd name="T25" fmla="*/ 1056 h 2046"/>
                <a:gd name="T26" fmla="*/ 126 w 390"/>
                <a:gd name="T27" fmla="*/ 774 h 2046"/>
                <a:gd name="T28" fmla="*/ 132 w 390"/>
                <a:gd name="T29" fmla="*/ 576 h 2046"/>
                <a:gd name="T30" fmla="*/ 144 w 390"/>
                <a:gd name="T31" fmla="*/ 342 h 2046"/>
                <a:gd name="T32" fmla="*/ 150 w 390"/>
                <a:gd name="T33" fmla="*/ 198 h 2046"/>
                <a:gd name="T34" fmla="*/ 162 w 390"/>
                <a:gd name="T35" fmla="*/ 60 h 2046"/>
                <a:gd name="T36" fmla="*/ 168 w 390"/>
                <a:gd name="T37" fmla="*/ 6 h 2046"/>
                <a:gd name="T38" fmla="*/ 180 w 390"/>
                <a:gd name="T39" fmla="*/ 18 h 2046"/>
                <a:gd name="T40" fmla="*/ 192 w 390"/>
                <a:gd name="T41" fmla="*/ 78 h 2046"/>
                <a:gd name="T42" fmla="*/ 198 w 390"/>
                <a:gd name="T43" fmla="*/ 222 h 2046"/>
                <a:gd name="T44" fmla="*/ 210 w 390"/>
                <a:gd name="T45" fmla="*/ 372 h 2046"/>
                <a:gd name="T46" fmla="*/ 216 w 390"/>
                <a:gd name="T47" fmla="*/ 618 h 2046"/>
                <a:gd name="T48" fmla="*/ 228 w 390"/>
                <a:gd name="T49" fmla="*/ 816 h 2046"/>
                <a:gd name="T50" fmla="*/ 234 w 390"/>
                <a:gd name="T51" fmla="*/ 1032 h 2046"/>
                <a:gd name="T52" fmla="*/ 246 w 390"/>
                <a:gd name="T53" fmla="*/ 1308 h 2046"/>
                <a:gd name="T54" fmla="*/ 252 w 390"/>
                <a:gd name="T55" fmla="*/ 1506 h 2046"/>
                <a:gd name="T56" fmla="*/ 264 w 390"/>
                <a:gd name="T57" fmla="*/ 1734 h 2046"/>
                <a:gd name="T58" fmla="*/ 270 w 390"/>
                <a:gd name="T59" fmla="*/ 1872 h 2046"/>
                <a:gd name="T60" fmla="*/ 282 w 390"/>
                <a:gd name="T61" fmla="*/ 1998 h 2046"/>
                <a:gd name="T62" fmla="*/ 288 w 390"/>
                <a:gd name="T63" fmla="*/ 2040 h 2046"/>
                <a:gd name="T64" fmla="*/ 300 w 390"/>
                <a:gd name="T65" fmla="*/ 2022 h 2046"/>
                <a:gd name="T66" fmla="*/ 312 w 390"/>
                <a:gd name="T67" fmla="*/ 1950 h 2046"/>
                <a:gd name="T68" fmla="*/ 318 w 390"/>
                <a:gd name="T69" fmla="*/ 1794 h 2046"/>
                <a:gd name="T70" fmla="*/ 330 w 390"/>
                <a:gd name="T71" fmla="*/ 1644 h 2046"/>
                <a:gd name="T72" fmla="*/ 336 w 390"/>
                <a:gd name="T73" fmla="*/ 1392 h 2046"/>
                <a:gd name="T74" fmla="*/ 348 w 390"/>
                <a:gd name="T75" fmla="*/ 1188 h 2046"/>
                <a:gd name="T76" fmla="*/ 354 w 390"/>
                <a:gd name="T77" fmla="*/ 978 h 2046"/>
                <a:gd name="T78" fmla="*/ 366 w 390"/>
                <a:gd name="T79" fmla="*/ 702 h 2046"/>
                <a:gd name="T80" fmla="*/ 372 w 390"/>
                <a:gd name="T81" fmla="*/ 504 h 2046"/>
                <a:gd name="T82" fmla="*/ 384 w 390"/>
                <a:gd name="T83" fmla="*/ 28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1092"/>
                  </a:moveTo>
                  <a:lnTo>
                    <a:pt x="0" y="1164"/>
                  </a:lnTo>
                  <a:lnTo>
                    <a:pt x="6" y="1236"/>
                  </a:lnTo>
                  <a:lnTo>
                    <a:pt x="6" y="1302"/>
                  </a:lnTo>
                  <a:lnTo>
                    <a:pt x="12" y="1368"/>
                  </a:lnTo>
                  <a:lnTo>
                    <a:pt x="12" y="1434"/>
                  </a:lnTo>
                  <a:lnTo>
                    <a:pt x="18" y="1500"/>
                  </a:lnTo>
                  <a:lnTo>
                    <a:pt x="18" y="1620"/>
                  </a:lnTo>
                  <a:lnTo>
                    <a:pt x="24" y="1674"/>
                  </a:lnTo>
                  <a:lnTo>
                    <a:pt x="24" y="1728"/>
                  </a:lnTo>
                  <a:lnTo>
                    <a:pt x="30" y="1782"/>
                  </a:lnTo>
                  <a:lnTo>
                    <a:pt x="30" y="1824"/>
                  </a:lnTo>
                  <a:lnTo>
                    <a:pt x="36" y="1866"/>
                  </a:lnTo>
                  <a:lnTo>
                    <a:pt x="36" y="1938"/>
                  </a:lnTo>
                  <a:lnTo>
                    <a:pt x="42" y="1968"/>
                  </a:lnTo>
                  <a:lnTo>
                    <a:pt x="42" y="1992"/>
                  </a:lnTo>
                  <a:lnTo>
                    <a:pt x="48" y="2016"/>
                  </a:lnTo>
                  <a:lnTo>
                    <a:pt x="48" y="2028"/>
                  </a:lnTo>
                  <a:lnTo>
                    <a:pt x="60" y="2046"/>
                  </a:lnTo>
                  <a:lnTo>
                    <a:pt x="54" y="2046"/>
                  </a:lnTo>
                  <a:lnTo>
                    <a:pt x="60" y="2034"/>
                  </a:lnTo>
                  <a:lnTo>
                    <a:pt x="66" y="2022"/>
                  </a:lnTo>
                  <a:lnTo>
                    <a:pt x="66" y="2004"/>
                  </a:lnTo>
                  <a:lnTo>
                    <a:pt x="72" y="1980"/>
                  </a:lnTo>
                  <a:lnTo>
                    <a:pt x="72" y="1956"/>
                  </a:lnTo>
                  <a:lnTo>
                    <a:pt x="78" y="1920"/>
                  </a:lnTo>
                  <a:lnTo>
                    <a:pt x="78" y="1848"/>
                  </a:lnTo>
                  <a:lnTo>
                    <a:pt x="84" y="1800"/>
                  </a:lnTo>
                  <a:lnTo>
                    <a:pt x="84" y="1752"/>
                  </a:lnTo>
                  <a:lnTo>
                    <a:pt x="90" y="1704"/>
                  </a:lnTo>
                  <a:lnTo>
                    <a:pt x="90" y="1644"/>
                  </a:lnTo>
                  <a:lnTo>
                    <a:pt x="96" y="1590"/>
                  </a:lnTo>
                  <a:lnTo>
                    <a:pt x="96" y="1464"/>
                  </a:lnTo>
                  <a:lnTo>
                    <a:pt x="102" y="1398"/>
                  </a:lnTo>
                  <a:lnTo>
                    <a:pt x="102" y="1332"/>
                  </a:lnTo>
                  <a:lnTo>
                    <a:pt x="108" y="1266"/>
                  </a:lnTo>
                  <a:lnTo>
                    <a:pt x="108" y="1194"/>
                  </a:lnTo>
                  <a:lnTo>
                    <a:pt x="114" y="1128"/>
                  </a:lnTo>
                  <a:lnTo>
                    <a:pt x="114" y="1056"/>
                  </a:lnTo>
                  <a:lnTo>
                    <a:pt x="120" y="984"/>
                  </a:lnTo>
                  <a:lnTo>
                    <a:pt x="120" y="846"/>
                  </a:lnTo>
                  <a:lnTo>
                    <a:pt x="126" y="774"/>
                  </a:lnTo>
                  <a:lnTo>
                    <a:pt x="126" y="708"/>
                  </a:lnTo>
                  <a:lnTo>
                    <a:pt x="132" y="642"/>
                  </a:lnTo>
                  <a:lnTo>
                    <a:pt x="132" y="576"/>
                  </a:lnTo>
                  <a:lnTo>
                    <a:pt x="138" y="510"/>
                  </a:lnTo>
                  <a:lnTo>
                    <a:pt x="138" y="396"/>
                  </a:lnTo>
                  <a:lnTo>
                    <a:pt x="144" y="342"/>
                  </a:lnTo>
                  <a:lnTo>
                    <a:pt x="144" y="288"/>
                  </a:lnTo>
                  <a:lnTo>
                    <a:pt x="150" y="240"/>
                  </a:lnTo>
                  <a:lnTo>
                    <a:pt x="150" y="198"/>
                  </a:lnTo>
                  <a:lnTo>
                    <a:pt x="156" y="156"/>
                  </a:lnTo>
                  <a:lnTo>
                    <a:pt x="156" y="90"/>
                  </a:lnTo>
                  <a:lnTo>
                    <a:pt x="162" y="60"/>
                  </a:lnTo>
                  <a:lnTo>
                    <a:pt x="162" y="42"/>
                  </a:lnTo>
                  <a:lnTo>
                    <a:pt x="168" y="24"/>
                  </a:lnTo>
                  <a:lnTo>
                    <a:pt x="168" y="6"/>
                  </a:lnTo>
                  <a:lnTo>
                    <a:pt x="174" y="0"/>
                  </a:lnTo>
                  <a:lnTo>
                    <a:pt x="180" y="6"/>
                  </a:lnTo>
                  <a:lnTo>
                    <a:pt x="180" y="18"/>
                  </a:lnTo>
                  <a:lnTo>
                    <a:pt x="186" y="30"/>
                  </a:lnTo>
                  <a:lnTo>
                    <a:pt x="186" y="54"/>
                  </a:lnTo>
                  <a:lnTo>
                    <a:pt x="192" y="78"/>
                  </a:lnTo>
                  <a:lnTo>
                    <a:pt x="192" y="108"/>
                  </a:lnTo>
                  <a:lnTo>
                    <a:pt x="198" y="144"/>
                  </a:lnTo>
                  <a:lnTo>
                    <a:pt x="198" y="222"/>
                  </a:lnTo>
                  <a:lnTo>
                    <a:pt x="204" y="270"/>
                  </a:lnTo>
                  <a:lnTo>
                    <a:pt x="204" y="318"/>
                  </a:lnTo>
                  <a:lnTo>
                    <a:pt x="210" y="372"/>
                  </a:lnTo>
                  <a:lnTo>
                    <a:pt x="210" y="432"/>
                  </a:lnTo>
                  <a:lnTo>
                    <a:pt x="216" y="492"/>
                  </a:lnTo>
                  <a:lnTo>
                    <a:pt x="216" y="618"/>
                  </a:lnTo>
                  <a:lnTo>
                    <a:pt x="222" y="684"/>
                  </a:lnTo>
                  <a:lnTo>
                    <a:pt x="222" y="750"/>
                  </a:lnTo>
                  <a:lnTo>
                    <a:pt x="228" y="816"/>
                  </a:lnTo>
                  <a:lnTo>
                    <a:pt x="228" y="888"/>
                  </a:lnTo>
                  <a:lnTo>
                    <a:pt x="234" y="960"/>
                  </a:lnTo>
                  <a:lnTo>
                    <a:pt x="234" y="1032"/>
                  </a:lnTo>
                  <a:lnTo>
                    <a:pt x="240" y="1098"/>
                  </a:lnTo>
                  <a:lnTo>
                    <a:pt x="240" y="1242"/>
                  </a:lnTo>
                  <a:lnTo>
                    <a:pt x="246" y="1308"/>
                  </a:lnTo>
                  <a:lnTo>
                    <a:pt x="246" y="1374"/>
                  </a:lnTo>
                  <a:lnTo>
                    <a:pt x="252" y="1440"/>
                  </a:lnTo>
                  <a:lnTo>
                    <a:pt x="252" y="1506"/>
                  </a:lnTo>
                  <a:lnTo>
                    <a:pt x="258" y="1566"/>
                  </a:lnTo>
                  <a:lnTo>
                    <a:pt x="258" y="1680"/>
                  </a:lnTo>
                  <a:lnTo>
                    <a:pt x="264" y="1734"/>
                  </a:lnTo>
                  <a:lnTo>
                    <a:pt x="264" y="1782"/>
                  </a:lnTo>
                  <a:lnTo>
                    <a:pt x="270" y="1830"/>
                  </a:lnTo>
                  <a:lnTo>
                    <a:pt x="270" y="1872"/>
                  </a:lnTo>
                  <a:lnTo>
                    <a:pt x="276" y="1908"/>
                  </a:lnTo>
                  <a:lnTo>
                    <a:pt x="276" y="1974"/>
                  </a:lnTo>
                  <a:lnTo>
                    <a:pt x="282" y="1998"/>
                  </a:lnTo>
                  <a:lnTo>
                    <a:pt x="282" y="2016"/>
                  </a:lnTo>
                  <a:lnTo>
                    <a:pt x="288" y="2034"/>
                  </a:lnTo>
                  <a:lnTo>
                    <a:pt x="288" y="2040"/>
                  </a:lnTo>
                  <a:lnTo>
                    <a:pt x="294" y="2046"/>
                  </a:lnTo>
                  <a:lnTo>
                    <a:pt x="300" y="2046"/>
                  </a:lnTo>
                  <a:lnTo>
                    <a:pt x="300" y="2022"/>
                  </a:lnTo>
                  <a:lnTo>
                    <a:pt x="306" y="2004"/>
                  </a:lnTo>
                  <a:lnTo>
                    <a:pt x="306" y="1980"/>
                  </a:lnTo>
                  <a:lnTo>
                    <a:pt x="312" y="1950"/>
                  </a:lnTo>
                  <a:lnTo>
                    <a:pt x="312" y="1920"/>
                  </a:lnTo>
                  <a:lnTo>
                    <a:pt x="318" y="1884"/>
                  </a:lnTo>
                  <a:lnTo>
                    <a:pt x="318" y="1794"/>
                  </a:lnTo>
                  <a:lnTo>
                    <a:pt x="324" y="1746"/>
                  </a:lnTo>
                  <a:lnTo>
                    <a:pt x="324" y="1698"/>
                  </a:lnTo>
                  <a:lnTo>
                    <a:pt x="330" y="1644"/>
                  </a:lnTo>
                  <a:lnTo>
                    <a:pt x="330" y="1584"/>
                  </a:lnTo>
                  <a:lnTo>
                    <a:pt x="336" y="1524"/>
                  </a:lnTo>
                  <a:lnTo>
                    <a:pt x="336" y="1392"/>
                  </a:lnTo>
                  <a:lnTo>
                    <a:pt x="342" y="1326"/>
                  </a:lnTo>
                  <a:lnTo>
                    <a:pt x="342" y="1260"/>
                  </a:lnTo>
                  <a:lnTo>
                    <a:pt x="348" y="1188"/>
                  </a:lnTo>
                  <a:lnTo>
                    <a:pt x="348" y="1122"/>
                  </a:lnTo>
                  <a:lnTo>
                    <a:pt x="354" y="1050"/>
                  </a:lnTo>
                  <a:lnTo>
                    <a:pt x="354" y="978"/>
                  </a:lnTo>
                  <a:lnTo>
                    <a:pt x="360" y="906"/>
                  </a:lnTo>
                  <a:lnTo>
                    <a:pt x="360" y="768"/>
                  </a:lnTo>
                  <a:lnTo>
                    <a:pt x="366" y="702"/>
                  </a:lnTo>
                  <a:lnTo>
                    <a:pt x="366" y="636"/>
                  </a:lnTo>
                  <a:lnTo>
                    <a:pt x="372" y="570"/>
                  </a:lnTo>
                  <a:lnTo>
                    <a:pt x="372" y="504"/>
                  </a:lnTo>
                  <a:lnTo>
                    <a:pt x="378" y="444"/>
                  </a:lnTo>
                  <a:lnTo>
                    <a:pt x="378" y="336"/>
                  </a:lnTo>
                  <a:lnTo>
                    <a:pt x="384" y="282"/>
                  </a:lnTo>
                  <a:lnTo>
                    <a:pt x="384" y="234"/>
                  </a:lnTo>
                  <a:lnTo>
                    <a:pt x="390" y="192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76"/>
            <p:cNvSpPr>
              <a:spLocks/>
            </p:cNvSpPr>
            <p:nvPr/>
          </p:nvSpPr>
          <p:spPr bwMode="auto">
            <a:xfrm>
              <a:off x="5114925" y="838200"/>
              <a:ext cx="628650" cy="3248025"/>
            </a:xfrm>
            <a:custGeom>
              <a:avLst/>
              <a:gdLst>
                <a:gd name="T0" fmla="*/ 6 w 396"/>
                <a:gd name="T1" fmla="*/ 120 h 2046"/>
                <a:gd name="T2" fmla="*/ 12 w 396"/>
                <a:gd name="T3" fmla="*/ 18 h 2046"/>
                <a:gd name="T4" fmla="*/ 24 w 396"/>
                <a:gd name="T5" fmla="*/ 0 h 2046"/>
                <a:gd name="T6" fmla="*/ 36 w 396"/>
                <a:gd name="T7" fmla="*/ 54 h 2046"/>
                <a:gd name="T8" fmla="*/ 42 w 396"/>
                <a:gd name="T9" fmla="*/ 144 h 2046"/>
                <a:gd name="T10" fmla="*/ 54 w 396"/>
                <a:gd name="T11" fmla="*/ 324 h 2046"/>
                <a:gd name="T12" fmla="*/ 60 w 396"/>
                <a:gd name="T13" fmla="*/ 498 h 2046"/>
                <a:gd name="T14" fmla="*/ 72 w 396"/>
                <a:gd name="T15" fmla="*/ 756 h 2046"/>
                <a:gd name="T16" fmla="*/ 78 w 396"/>
                <a:gd name="T17" fmla="*/ 966 h 2046"/>
                <a:gd name="T18" fmla="*/ 90 w 396"/>
                <a:gd name="T19" fmla="*/ 1176 h 2046"/>
                <a:gd name="T20" fmla="*/ 96 w 396"/>
                <a:gd name="T21" fmla="*/ 1446 h 2046"/>
                <a:gd name="T22" fmla="*/ 108 w 396"/>
                <a:gd name="T23" fmla="*/ 1632 h 2046"/>
                <a:gd name="T24" fmla="*/ 114 w 396"/>
                <a:gd name="T25" fmla="*/ 1836 h 2046"/>
                <a:gd name="T26" fmla="*/ 126 w 396"/>
                <a:gd name="T27" fmla="*/ 1944 h 2046"/>
                <a:gd name="T28" fmla="*/ 132 w 396"/>
                <a:gd name="T29" fmla="*/ 2034 h 2046"/>
                <a:gd name="T30" fmla="*/ 150 w 396"/>
                <a:gd name="T31" fmla="*/ 2034 h 2046"/>
                <a:gd name="T32" fmla="*/ 156 w 396"/>
                <a:gd name="T33" fmla="*/ 1950 h 2046"/>
                <a:gd name="T34" fmla="*/ 168 w 396"/>
                <a:gd name="T35" fmla="*/ 1836 h 2046"/>
                <a:gd name="T36" fmla="*/ 174 w 396"/>
                <a:gd name="T37" fmla="*/ 1638 h 2046"/>
                <a:gd name="T38" fmla="*/ 186 w 396"/>
                <a:gd name="T39" fmla="*/ 1452 h 2046"/>
                <a:gd name="T40" fmla="*/ 192 w 396"/>
                <a:gd name="T41" fmla="*/ 1182 h 2046"/>
                <a:gd name="T42" fmla="*/ 204 w 396"/>
                <a:gd name="T43" fmla="*/ 972 h 2046"/>
                <a:gd name="T44" fmla="*/ 210 w 396"/>
                <a:gd name="T45" fmla="*/ 696 h 2046"/>
                <a:gd name="T46" fmla="*/ 222 w 396"/>
                <a:gd name="T47" fmla="*/ 498 h 2046"/>
                <a:gd name="T48" fmla="*/ 228 w 396"/>
                <a:gd name="T49" fmla="*/ 282 h 2046"/>
                <a:gd name="T50" fmla="*/ 240 w 396"/>
                <a:gd name="T51" fmla="*/ 150 h 2046"/>
                <a:gd name="T52" fmla="*/ 246 w 396"/>
                <a:gd name="T53" fmla="*/ 60 h 2046"/>
                <a:gd name="T54" fmla="*/ 258 w 396"/>
                <a:gd name="T55" fmla="*/ 0 h 2046"/>
                <a:gd name="T56" fmla="*/ 270 w 396"/>
                <a:gd name="T57" fmla="*/ 60 h 2046"/>
                <a:gd name="T58" fmla="*/ 282 w 396"/>
                <a:gd name="T59" fmla="*/ 150 h 2046"/>
                <a:gd name="T60" fmla="*/ 288 w 396"/>
                <a:gd name="T61" fmla="*/ 330 h 2046"/>
                <a:gd name="T62" fmla="*/ 300 w 396"/>
                <a:gd name="T63" fmla="*/ 498 h 2046"/>
                <a:gd name="T64" fmla="*/ 306 w 396"/>
                <a:gd name="T65" fmla="*/ 696 h 2046"/>
                <a:gd name="T66" fmla="*/ 318 w 396"/>
                <a:gd name="T67" fmla="*/ 972 h 2046"/>
                <a:gd name="T68" fmla="*/ 324 w 396"/>
                <a:gd name="T69" fmla="*/ 1182 h 2046"/>
                <a:gd name="T70" fmla="*/ 336 w 396"/>
                <a:gd name="T71" fmla="*/ 1452 h 2046"/>
                <a:gd name="T72" fmla="*/ 342 w 396"/>
                <a:gd name="T73" fmla="*/ 1638 h 2046"/>
                <a:gd name="T74" fmla="*/ 354 w 396"/>
                <a:gd name="T75" fmla="*/ 1836 h 2046"/>
                <a:gd name="T76" fmla="*/ 360 w 396"/>
                <a:gd name="T77" fmla="*/ 1950 h 2046"/>
                <a:gd name="T78" fmla="*/ 372 w 396"/>
                <a:gd name="T79" fmla="*/ 2022 h 2046"/>
                <a:gd name="T80" fmla="*/ 384 w 396"/>
                <a:gd name="T81" fmla="*/ 2046 h 2046"/>
                <a:gd name="T82" fmla="*/ 390 w 396"/>
                <a:gd name="T83" fmla="*/ 197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92"/>
                  </a:moveTo>
                  <a:lnTo>
                    <a:pt x="0" y="156"/>
                  </a:lnTo>
                  <a:lnTo>
                    <a:pt x="6" y="120"/>
                  </a:lnTo>
                  <a:lnTo>
                    <a:pt x="6" y="60"/>
                  </a:lnTo>
                  <a:lnTo>
                    <a:pt x="12" y="36"/>
                  </a:lnTo>
                  <a:lnTo>
                    <a:pt x="12" y="18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36"/>
                  </a:lnTo>
                  <a:lnTo>
                    <a:pt x="36" y="54"/>
                  </a:lnTo>
                  <a:lnTo>
                    <a:pt x="36" y="84"/>
                  </a:lnTo>
                  <a:lnTo>
                    <a:pt x="42" y="114"/>
                  </a:lnTo>
                  <a:lnTo>
                    <a:pt x="42" y="144"/>
                  </a:lnTo>
                  <a:lnTo>
                    <a:pt x="48" y="186"/>
                  </a:lnTo>
                  <a:lnTo>
                    <a:pt x="48" y="276"/>
                  </a:lnTo>
                  <a:lnTo>
                    <a:pt x="54" y="324"/>
                  </a:lnTo>
                  <a:lnTo>
                    <a:pt x="54" y="378"/>
                  </a:lnTo>
                  <a:lnTo>
                    <a:pt x="60" y="438"/>
                  </a:lnTo>
                  <a:lnTo>
                    <a:pt x="60" y="498"/>
                  </a:lnTo>
                  <a:lnTo>
                    <a:pt x="66" y="558"/>
                  </a:lnTo>
                  <a:lnTo>
                    <a:pt x="66" y="690"/>
                  </a:lnTo>
                  <a:lnTo>
                    <a:pt x="72" y="756"/>
                  </a:lnTo>
                  <a:lnTo>
                    <a:pt x="72" y="822"/>
                  </a:lnTo>
                  <a:lnTo>
                    <a:pt x="78" y="894"/>
                  </a:lnTo>
                  <a:lnTo>
                    <a:pt x="78" y="966"/>
                  </a:lnTo>
                  <a:lnTo>
                    <a:pt x="84" y="1038"/>
                  </a:lnTo>
                  <a:lnTo>
                    <a:pt x="84" y="1104"/>
                  </a:lnTo>
                  <a:lnTo>
                    <a:pt x="90" y="1176"/>
                  </a:lnTo>
                  <a:lnTo>
                    <a:pt x="90" y="1314"/>
                  </a:lnTo>
                  <a:lnTo>
                    <a:pt x="96" y="1380"/>
                  </a:lnTo>
                  <a:lnTo>
                    <a:pt x="96" y="1446"/>
                  </a:lnTo>
                  <a:lnTo>
                    <a:pt x="102" y="1512"/>
                  </a:lnTo>
                  <a:lnTo>
                    <a:pt x="102" y="1572"/>
                  </a:lnTo>
                  <a:lnTo>
                    <a:pt x="108" y="1632"/>
                  </a:lnTo>
                  <a:lnTo>
                    <a:pt x="108" y="1740"/>
                  </a:lnTo>
                  <a:lnTo>
                    <a:pt x="114" y="1788"/>
                  </a:lnTo>
                  <a:lnTo>
                    <a:pt x="114" y="1836"/>
                  </a:lnTo>
                  <a:lnTo>
                    <a:pt x="120" y="1878"/>
                  </a:lnTo>
                  <a:lnTo>
                    <a:pt x="120" y="1914"/>
                  </a:lnTo>
                  <a:lnTo>
                    <a:pt x="126" y="1944"/>
                  </a:lnTo>
                  <a:lnTo>
                    <a:pt x="126" y="1974"/>
                  </a:lnTo>
                  <a:lnTo>
                    <a:pt x="132" y="1998"/>
                  </a:lnTo>
                  <a:lnTo>
                    <a:pt x="132" y="2034"/>
                  </a:lnTo>
                  <a:lnTo>
                    <a:pt x="138" y="2046"/>
                  </a:lnTo>
                  <a:lnTo>
                    <a:pt x="144" y="2046"/>
                  </a:lnTo>
                  <a:lnTo>
                    <a:pt x="150" y="2034"/>
                  </a:lnTo>
                  <a:lnTo>
                    <a:pt x="150" y="1998"/>
                  </a:lnTo>
                  <a:lnTo>
                    <a:pt x="156" y="1974"/>
                  </a:lnTo>
                  <a:lnTo>
                    <a:pt x="156" y="1950"/>
                  </a:lnTo>
                  <a:lnTo>
                    <a:pt x="162" y="1914"/>
                  </a:lnTo>
                  <a:lnTo>
                    <a:pt x="162" y="1878"/>
                  </a:lnTo>
                  <a:lnTo>
                    <a:pt x="168" y="1836"/>
                  </a:lnTo>
                  <a:lnTo>
                    <a:pt x="168" y="1746"/>
                  </a:lnTo>
                  <a:lnTo>
                    <a:pt x="174" y="1692"/>
                  </a:lnTo>
                  <a:lnTo>
                    <a:pt x="174" y="1638"/>
                  </a:lnTo>
                  <a:lnTo>
                    <a:pt x="180" y="1578"/>
                  </a:lnTo>
                  <a:lnTo>
                    <a:pt x="180" y="1518"/>
                  </a:lnTo>
                  <a:lnTo>
                    <a:pt x="186" y="1452"/>
                  </a:lnTo>
                  <a:lnTo>
                    <a:pt x="186" y="1386"/>
                  </a:lnTo>
                  <a:lnTo>
                    <a:pt x="192" y="1320"/>
                  </a:lnTo>
                  <a:lnTo>
                    <a:pt x="192" y="1182"/>
                  </a:lnTo>
                  <a:lnTo>
                    <a:pt x="198" y="1116"/>
                  </a:lnTo>
                  <a:lnTo>
                    <a:pt x="198" y="1044"/>
                  </a:lnTo>
                  <a:lnTo>
                    <a:pt x="204" y="972"/>
                  </a:lnTo>
                  <a:lnTo>
                    <a:pt x="204" y="900"/>
                  </a:lnTo>
                  <a:lnTo>
                    <a:pt x="210" y="828"/>
                  </a:lnTo>
                  <a:lnTo>
                    <a:pt x="210" y="696"/>
                  </a:lnTo>
                  <a:lnTo>
                    <a:pt x="216" y="630"/>
                  </a:lnTo>
                  <a:lnTo>
                    <a:pt x="216" y="564"/>
                  </a:lnTo>
                  <a:lnTo>
                    <a:pt x="222" y="498"/>
                  </a:lnTo>
                  <a:lnTo>
                    <a:pt x="222" y="438"/>
                  </a:lnTo>
                  <a:lnTo>
                    <a:pt x="228" y="384"/>
                  </a:lnTo>
                  <a:lnTo>
                    <a:pt x="228" y="282"/>
                  </a:lnTo>
                  <a:lnTo>
                    <a:pt x="234" y="234"/>
                  </a:lnTo>
                  <a:lnTo>
                    <a:pt x="234" y="192"/>
                  </a:lnTo>
                  <a:lnTo>
                    <a:pt x="240" y="150"/>
                  </a:lnTo>
                  <a:lnTo>
                    <a:pt x="240" y="114"/>
                  </a:lnTo>
                  <a:lnTo>
                    <a:pt x="246" y="84"/>
                  </a:lnTo>
                  <a:lnTo>
                    <a:pt x="246" y="60"/>
                  </a:lnTo>
                  <a:lnTo>
                    <a:pt x="252" y="36"/>
                  </a:lnTo>
                  <a:lnTo>
                    <a:pt x="252" y="6"/>
                  </a:lnTo>
                  <a:lnTo>
                    <a:pt x="258" y="0"/>
                  </a:lnTo>
                  <a:lnTo>
                    <a:pt x="264" y="6"/>
                  </a:lnTo>
                  <a:lnTo>
                    <a:pt x="270" y="18"/>
                  </a:lnTo>
                  <a:lnTo>
                    <a:pt x="270" y="60"/>
                  </a:lnTo>
                  <a:lnTo>
                    <a:pt x="276" y="84"/>
                  </a:lnTo>
                  <a:lnTo>
                    <a:pt x="276" y="114"/>
                  </a:lnTo>
                  <a:lnTo>
                    <a:pt x="282" y="150"/>
                  </a:lnTo>
                  <a:lnTo>
                    <a:pt x="282" y="192"/>
                  </a:lnTo>
                  <a:lnTo>
                    <a:pt x="288" y="234"/>
                  </a:lnTo>
                  <a:lnTo>
                    <a:pt x="288" y="330"/>
                  </a:lnTo>
                  <a:lnTo>
                    <a:pt x="294" y="384"/>
                  </a:lnTo>
                  <a:lnTo>
                    <a:pt x="294" y="438"/>
                  </a:lnTo>
                  <a:lnTo>
                    <a:pt x="300" y="498"/>
                  </a:lnTo>
                  <a:lnTo>
                    <a:pt x="300" y="564"/>
                  </a:lnTo>
                  <a:lnTo>
                    <a:pt x="306" y="630"/>
                  </a:lnTo>
                  <a:lnTo>
                    <a:pt x="306" y="696"/>
                  </a:lnTo>
                  <a:lnTo>
                    <a:pt x="312" y="762"/>
                  </a:lnTo>
                  <a:lnTo>
                    <a:pt x="312" y="900"/>
                  </a:lnTo>
                  <a:lnTo>
                    <a:pt x="318" y="972"/>
                  </a:lnTo>
                  <a:lnTo>
                    <a:pt x="318" y="1044"/>
                  </a:lnTo>
                  <a:lnTo>
                    <a:pt x="324" y="1116"/>
                  </a:lnTo>
                  <a:lnTo>
                    <a:pt x="324" y="1182"/>
                  </a:lnTo>
                  <a:lnTo>
                    <a:pt x="330" y="1254"/>
                  </a:lnTo>
                  <a:lnTo>
                    <a:pt x="330" y="1386"/>
                  </a:lnTo>
                  <a:lnTo>
                    <a:pt x="336" y="1452"/>
                  </a:lnTo>
                  <a:lnTo>
                    <a:pt x="336" y="1518"/>
                  </a:lnTo>
                  <a:lnTo>
                    <a:pt x="342" y="1578"/>
                  </a:lnTo>
                  <a:lnTo>
                    <a:pt x="342" y="1638"/>
                  </a:lnTo>
                  <a:lnTo>
                    <a:pt x="348" y="1692"/>
                  </a:lnTo>
                  <a:lnTo>
                    <a:pt x="348" y="1794"/>
                  </a:lnTo>
                  <a:lnTo>
                    <a:pt x="354" y="1836"/>
                  </a:lnTo>
                  <a:lnTo>
                    <a:pt x="354" y="1878"/>
                  </a:lnTo>
                  <a:lnTo>
                    <a:pt x="360" y="1914"/>
                  </a:lnTo>
                  <a:lnTo>
                    <a:pt x="360" y="1950"/>
                  </a:lnTo>
                  <a:lnTo>
                    <a:pt x="366" y="1974"/>
                  </a:lnTo>
                  <a:lnTo>
                    <a:pt x="366" y="1998"/>
                  </a:lnTo>
                  <a:lnTo>
                    <a:pt x="372" y="2022"/>
                  </a:lnTo>
                  <a:lnTo>
                    <a:pt x="372" y="2046"/>
                  </a:lnTo>
                  <a:lnTo>
                    <a:pt x="378" y="2046"/>
                  </a:lnTo>
                  <a:lnTo>
                    <a:pt x="384" y="2046"/>
                  </a:lnTo>
                  <a:lnTo>
                    <a:pt x="384" y="2034"/>
                  </a:lnTo>
                  <a:lnTo>
                    <a:pt x="390" y="2016"/>
                  </a:lnTo>
                  <a:lnTo>
                    <a:pt x="390" y="1974"/>
                  </a:lnTo>
                  <a:lnTo>
                    <a:pt x="396" y="1944"/>
                  </a:lnTo>
                  <a:lnTo>
                    <a:pt x="396" y="1914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77"/>
            <p:cNvSpPr>
              <a:spLocks/>
            </p:cNvSpPr>
            <p:nvPr/>
          </p:nvSpPr>
          <p:spPr bwMode="auto">
            <a:xfrm>
              <a:off x="5743575" y="838200"/>
              <a:ext cx="619125" cy="3248025"/>
            </a:xfrm>
            <a:custGeom>
              <a:avLst/>
              <a:gdLst>
                <a:gd name="T0" fmla="*/ 6 w 390"/>
                <a:gd name="T1" fmla="*/ 1836 h 2046"/>
                <a:gd name="T2" fmla="*/ 18 w 390"/>
                <a:gd name="T3" fmla="*/ 1632 h 2046"/>
                <a:gd name="T4" fmla="*/ 24 w 390"/>
                <a:gd name="T5" fmla="*/ 1446 h 2046"/>
                <a:gd name="T6" fmla="*/ 36 w 390"/>
                <a:gd name="T7" fmla="*/ 1248 h 2046"/>
                <a:gd name="T8" fmla="*/ 42 w 390"/>
                <a:gd name="T9" fmla="*/ 966 h 2046"/>
                <a:gd name="T10" fmla="*/ 54 w 390"/>
                <a:gd name="T11" fmla="*/ 756 h 2046"/>
                <a:gd name="T12" fmla="*/ 60 w 390"/>
                <a:gd name="T13" fmla="*/ 498 h 2046"/>
                <a:gd name="T14" fmla="*/ 72 w 390"/>
                <a:gd name="T15" fmla="*/ 324 h 2046"/>
                <a:gd name="T16" fmla="*/ 78 w 390"/>
                <a:gd name="T17" fmla="*/ 144 h 2046"/>
                <a:gd name="T18" fmla="*/ 90 w 390"/>
                <a:gd name="T19" fmla="*/ 54 h 2046"/>
                <a:gd name="T20" fmla="*/ 96 w 390"/>
                <a:gd name="T21" fmla="*/ 0 h 2046"/>
                <a:gd name="T22" fmla="*/ 108 w 390"/>
                <a:gd name="T23" fmla="*/ 18 h 2046"/>
                <a:gd name="T24" fmla="*/ 120 w 390"/>
                <a:gd name="T25" fmla="*/ 120 h 2046"/>
                <a:gd name="T26" fmla="*/ 126 w 390"/>
                <a:gd name="T27" fmla="*/ 234 h 2046"/>
                <a:gd name="T28" fmla="*/ 138 w 390"/>
                <a:gd name="T29" fmla="*/ 444 h 2046"/>
                <a:gd name="T30" fmla="*/ 144 w 390"/>
                <a:gd name="T31" fmla="*/ 636 h 2046"/>
                <a:gd name="T32" fmla="*/ 156 w 390"/>
                <a:gd name="T33" fmla="*/ 840 h 2046"/>
                <a:gd name="T34" fmla="*/ 162 w 390"/>
                <a:gd name="T35" fmla="*/ 1122 h 2046"/>
                <a:gd name="T36" fmla="*/ 174 w 390"/>
                <a:gd name="T37" fmla="*/ 1326 h 2046"/>
                <a:gd name="T38" fmla="*/ 180 w 390"/>
                <a:gd name="T39" fmla="*/ 1584 h 2046"/>
                <a:gd name="T40" fmla="*/ 192 w 390"/>
                <a:gd name="T41" fmla="*/ 1746 h 2046"/>
                <a:gd name="T42" fmla="*/ 198 w 390"/>
                <a:gd name="T43" fmla="*/ 1920 h 2046"/>
                <a:gd name="T44" fmla="*/ 210 w 390"/>
                <a:gd name="T45" fmla="*/ 2004 h 2046"/>
                <a:gd name="T46" fmla="*/ 216 w 390"/>
                <a:gd name="T47" fmla="*/ 2046 h 2046"/>
                <a:gd name="T48" fmla="*/ 228 w 390"/>
                <a:gd name="T49" fmla="*/ 2016 h 2046"/>
                <a:gd name="T50" fmla="*/ 240 w 390"/>
                <a:gd name="T51" fmla="*/ 1908 h 2046"/>
                <a:gd name="T52" fmla="*/ 246 w 390"/>
                <a:gd name="T53" fmla="*/ 1782 h 2046"/>
                <a:gd name="T54" fmla="*/ 258 w 390"/>
                <a:gd name="T55" fmla="*/ 1626 h 2046"/>
                <a:gd name="T56" fmla="*/ 264 w 390"/>
                <a:gd name="T57" fmla="*/ 1374 h 2046"/>
                <a:gd name="T58" fmla="*/ 276 w 390"/>
                <a:gd name="T59" fmla="*/ 1170 h 2046"/>
                <a:gd name="T60" fmla="*/ 282 w 390"/>
                <a:gd name="T61" fmla="*/ 888 h 2046"/>
                <a:gd name="T62" fmla="*/ 294 w 390"/>
                <a:gd name="T63" fmla="*/ 684 h 2046"/>
                <a:gd name="T64" fmla="*/ 300 w 390"/>
                <a:gd name="T65" fmla="*/ 432 h 2046"/>
                <a:gd name="T66" fmla="*/ 312 w 390"/>
                <a:gd name="T67" fmla="*/ 270 h 2046"/>
                <a:gd name="T68" fmla="*/ 318 w 390"/>
                <a:gd name="T69" fmla="*/ 108 h 2046"/>
                <a:gd name="T70" fmla="*/ 330 w 390"/>
                <a:gd name="T71" fmla="*/ 30 h 2046"/>
                <a:gd name="T72" fmla="*/ 336 w 390"/>
                <a:gd name="T73" fmla="*/ 0 h 2046"/>
                <a:gd name="T74" fmla="*/ 348 w 390"/>
                <a:gd name="T75" fmla="*/ 42 h 2046"/>
                <a:gd name="T76" fmla="*/ 360 w 390"/>
                <a:gd name="T77" fmla="*/ 156 h 2046"/>
                <a:gd name="T78" fmla="*/ 366 w 390"/>
                <a:gd name="T79" fmla="*/ 288 h 2046"/>
                <a:gd name="T80" fmla="*/ 378 w 390"/>
                <a:gd name="T81" fmla="*/ 450 h 2046"/>
                <a:gd name="T82" fmla="*/ 384 w 390"/>
                <a:gd name="T83" fmla="*/ 708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1914"/>
                  </a:moveTo>
                  <a:lnTo>
                    <a:pt x="6" y="1878"/>
                  </a:lnTo>
                  <a:lnTo>
                    <a:pt x="6" y="1836"/>
                  </a:lnTo>
                  <a:lnTo>
                    <a:pt x="12" y="1788"/>
                  </a:lnTo>
                  <a:lnTo>
                    <a:pt x="12" y="1686"/>
                  </a:lnTo>
                  <a:lnTo>
                    <a:pt x="18" y="1632"/>
                  </a:lnTo>
                  <a:lnTo>
                    <a:pt x="18" y="1572"/>
                  </a:lnTo>
                  <a:lnTo>
                    <a:pt x="24" y="1512"/>
                  </a:lnTo>
                  <a:lnTo>
                    <a:pt x="24" y="1446"/>
                  </a:lnTo>
                  <a:lnTo>
                    <a:pt x="30" y="1380"/>
                  </a:lnTo>
                  <a:lnTo>
                    <a:pt x="30" y="1314"/>
                  </a:lnTo>
                  <a:lnTo>
                    <a:pt x="36" y="1248"/>
                  </a:lnTo>
                  <a:lnTo>
                    <a:pt x="36" y="1104"/>
                  </a:lnTo>
                  <a:lnTo>
                    <a:pt x="42" y="1038"/>
                  </a:lnTo>
                  <a:lnTo>
                    <a:pt x="42" y="966"/>
                  </a:lnTo>
                  <a:lnTo>
                    <a:pt x="48" y="894"/>
                  </a:lnTo>
                  <a:lnTo>
                    <a:pt x="48" y="822"/>
                  </a:lnTo>
                  <a:lnTo>
                    <a:pt x="54" y="756"/>
                  </a:lnTo>
                  <a:lnTo>
                    <a:pt x="54" y="624"/>
                  </a:lnTo>
                  <a:lnTo>
                    <a:pt x="60" y="558"/>
                  </a:lnTo>
                  <a:lnTo>
                    <a:pt x="60" y="498"/>
                  </a:lnTo>
                  <a:lnTo>
                    <a:pt x="66" y="438"/>
                  </a:lnTo>
                  <a:lnTo>
                    <a:pt x="66" y="378"/>
                  </a:lnTo>
                  <a:lnTo>
                    <a:pt x="72" y="324"/>
                  </a:lnTo>
                  <a:lnTo>
                    <a:pt x="72" y="228"/>
                  </a:lnTo>
                  <a:lnTo>
                    <a:pt x="78" y="186"/>
                  </a:lnTo>
                  <a:lnTo>
                    <a:pt x="78" y="144"/>
                  </a:lnTo>
                  <a:lnTo>
                    <a:pt x="84" y="114"/>
                  </a:lnTo>
                  <a:lnTo>
                    <a:pt x="84" y="84"/>
                  </a:lnTo>
                  <a:lnTo>
                    <a:pt x="90" y="54"/>
                  </a:lnTo>
                  <a:lnTo>
                    <a:pt x="90" y="36"/>
                  </a:lnTo>
                  <a:lnTo>
                    <a:pt x="96" y="18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108" y="18"/>
                  </a:lnTo>
                  <a:lnTo>
                    <a:pt x="114" y="36"/>
                  </a:lnTo>
                  <a:lnTo>
                    <a:pt x="114" y="84"/>
                  </a:lnTo>
                  <a:lnTo>
                    <a:pt x="120" y="120"/>
                  </a:lnTo>
                  <a:lnTo>
                    <a:pt x="120" y="156"/>
                  </a:lnTo>
                  <a:lnTo>
                    <a:pt x="126" y="192"/>
                  </a:lnTo>
                  <a:lnTo>
                    <a:pt x="126" y="234"/>
                  </a:lnTo>
                  <a:lnTo>
                    <a:pt x="132" y="282"/>
                  </a:lnTo>
                  <a:lnTo>
                    <a:pt x="132" y="390"/>
                  </a:lnTo>
                  <a:lnTo>
                    <a:pt x="138" y="444"/>
                  </a:lnTo>
                  <a:lnTo>
                    <a:pt x="138" y="504"/>
                  </a:lnTo>
                  <a:lnTo>
                    <a:pt x="144" y="570"/>
                  </a:lnTo>
                  <a:lnTo>
                    <a:pt x="144" y="636"/>
                  </a:lnTo>
                  <a:lnTo>
                    <a:pt x="150" y="702"/>
                  </a:lnTo>
                  <a:lnTo>
                    <a:pt x="150" y="768"/>
                  </a:lnTo>
                  <a:lnTo>
                    <a:pt x="156" y="840"/>
                  </a:lnTo>
                  <a:lnTo>
                    <a:pt x="156" y="978"/>
                  </a:lnTo>
                  <a:lnTo>
                    <a:pt x="162" y="1050"/>
                  </a:lnTo>
                  <a:lnTo>
                    <a:pt x="162" y="1122"/>
                  </a:lnTo>
                  <a:lnTo>
                    <a:pt x="168" y="1188"/>
                  </a:lnTo>
                  <a:lnTo>
                    <a:pt x="168" y="1260"/>
                  </a:lnTo>
                  <a:lnTo>
                    <a:pt x="174" y="1326"/>
                  </a:lnTo>
                  <a:lnTo>
                    <a:pt x="174" y="1458"/>
                  </a:lnTo>
                  <a:lnTo>
                    <a:pt x="180" y="1524"/>
                  </a:lnTo>
                  <a:lnTo>
                    <a:pt x="180" y="1584"/>
                  </a:lnTo>
                  <a:lnTo>
                    <a:pt x="186" y="1644"/>
                  </a:lnTo>
                  <a:lnTo>
                    <a:pt x="186" y="1698"/>
                  </a:lnTo>
                  <a:lnTo>
                    <a:pt x="192" y="1746"/>
                  </a:lnTo>
                  <a:lnTo>
                    <a:pt x="192" y="1842"/>
                  </a:lnTo>
                  <a:lnTo>
                    <a:pt x="198" y="1884"/>
                  </a:lnTo>
                  <a:lnTo>
                    <a:pt x="198" y="1920"/>
                  </a:lnTo>
                  <a:lnTo>
                    <a:pt x="204" y="1950"/>
                  </a:lnTo>
                  <a:lnTo>
                    <a:pt x="204" y="1980"/>
                  </a:lnTo>
                  <a:lnTo>
                    <a:pt x="210" y="2004"/>
                  </a:lnTo>
                  <a:lnTo>
                    <a:pt x="210" y="2022"/>
                  </a:lnTo>
                  <a:lnTo>
                    <a:pt x="216" y="2034"/>
                  </a:lnTo>
                  <a:lnTo>
                    <a:pt x="216" y="2046"/>
                  </a:lnTo>
                  <a:lnTo>
                    <a:pt x="222" y="2040"/>
                  </a:lnTo>
                  <a:lnTo>
                    <a:pt x="228" y="2034"/>
                  </a:lnTo>
                  <a:lnTo>
                    <a:pt x="228" y="2016"/>
                  </a:lnTo>
                  <a:lnTo>
                    <a:pt x="234" y="1998"/>
                  </a:lnTo>
                  <a:lnTo>
                    <a:pt x="234" y="1944"/>
                  </a:lnTo>
                  <a:lnTo>
                    <a:pt x="240" y="1908"/>
                  </a:lnTo>
                  <a:lnTo>
                    <a:pt x="240" y="1872"/>
                  </a:lnTo>
                  <a:lnTo>
                    <a:pt x="246" y="1830"/>
                  </a:lnTo>
                  <a:lnTo>
                    <a:pt x="246" y="1782"/>
                  </a:lnTo>
                  <a:lnTo>
                    <a:pt x="252" y="1734"/>
                  </a:lnTo>
                  <a:lnTo>
                    <a:pt x="252" y="1680"/>
                  </a:lnTo>
                  <a:lnTo>
                    <a:pt x="258" y="1626"/>
                  </a:lnTo>
                  <a:lnTo>
                    <a:pt x="258" y="1506"/>
                  </a:lnTo>
                  <a:lnTo>
                    <a:pt x="264" y="1440"/>
                  </a:lnTo>
                  <a:lnTo>
                    <a:pt x="264" y="1374"/>
                  </a:lnTo>
                  <a:lnTo>
                    <a:pt x="270" y="1308"/>
                  </a:lnTo>
                  <a:lnTo>
                    <a:pt x="270" y="1242"/>
                  </a:lnTo>
                  <a:lnTo>
                    <a:pt x="276" y="1170"/>
                  </a:lnTo>
                  <a:lnTo>
                    <a:pt x="276" y="1032"/>
                  </a:lnTo>
                  <a:lnTo>
                    <a:pt x="282" y="960"/>
                  </a:lnTo>
                  <a:lnTo>
                    <a:pt x="282" y="888"/>
                  </a:lnTo>
                  <a:lnTo>
                    <a:pt x="288" y="816"/>
                  </a:lnTo>
                  <a:lnTo>
                    <a:pt x="288" y="750"/>
                  </a:lnTo>
                  <a:lnTo>
                    <a:pt x="294" y="684"/>
                  </a:lnTo>
                  <a:lnTo>
                    <a:pt x="294" y="552"/>
                  </a:lnTo>
                  <a:lnTo>
                    <a:pt x="300" y="492"/>
                  </a:lnTo>
                  <a:lnTo>
                    <a:pt x="300" y="432"/>
                  </a:lnTo>
                  <a:lnTo>
                    <a:pt x="306" y="372"/>
                  </a:lnTo>
                  <a:lnTo>
                    <a:pt x="306" y="318"/>
                  </a:lnTo>
                  <a:lnTo>
                    <a:pt x="312" y="270"/>
                  </a:lnTo>
                  <a:lnTo>
                    <a:pt x="312" y="222"/>
                  </a:lnTo>
                  <a:lnTo>
                    <a:pt x="318" y="180"/>
                  </a:lnTo>
                  <a:lnTo>
                    <a:pt x="318" y="108"/>
                  </a:lnTo>
                  <a:lnTo>
                    <a:pt x="324" y="78"/>
                  </a:lnTo>
                  <a:lnTo>
                    <a:pt x="324" y="54"/>
                  </a:lnTo>
                  <a:lnTo>
                    <a:pt x="330" y="30"/>
                  </a:lnTo>
                  <a:lnTo>
                    <a:pt x="330" y="18"/>
                  </a:lnTo>
                  <a:lnTo>
                    <a:pt x="342" y="0"/>
                  </a:lnTo>
                  <a:lnTo>
                    <a:pt x="336" y="0"/>
                  </a:lnTo>
                  <a:lnTo>
                    <a:pt x="342" y="6"/>
                  </a:lnTo>
                  <a:lnTo>
                    <a:pt x="348" y="24"/>
                  </a:lnTo>
                  <a:lnTo>
                    <a:pt x="348" y="42"/>
                  </a:lnTo>
                  <a:lnTo>
                    <a:pt x="354" y="60"/>
                  </a:lnTo>
                  <a:lnTo>
                    <a:pt x="354" y="120"/>
                  </a:lnTo>
                  <a:lnTo>
                    <a:pt x="360" y="156"/>
                  </a:lnTo>
                  <a:lnTo>
                    <a:pt x="360" y="198"/>
                  </a:lnTo>
                  <a:lnTo>
                    <a:pt x="366" y="240"/>
                  </a:lnTo>
                  <a:lnTo>
                    <a:pt x="366" y="288"/>
                  </a:lnTo>
                  <a:lnTo>
                    <a:pt x="372" y="342"/>
                  </a:lnTo>
                  <a:lnTo>
                    <a:pt x="372" y="396"/>
                  </a:lnTo>
                  <a:lnTo>
                    <a:pt x="378" y="450"/>
                  </a:lnTo>
                  <a:lnTo>
                    <a:pt x="378" y="576"/>
                  </a:lnTo>
                  <a:lnTo>
                    <a:pt x="384" y="642"/>
                  </a:lnTo>
                  <a:lnTo>
                    <a:pt x="384" y="708"/>
                  </a:lnTo>
                  <a:lnTo>
                    <a:pt x="390" y="774"/>
                  </a:lnTo>
                  <a:lnTo>
                    <a:pt x="390" y="846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78"/>
            <p:cNvSpPr>
              <a:spLocks/>
            </p:cNvSpPr>
            <p:nvPr/>
          </p:nvSpPr>
          <p:spPr bwMode="auto">
            <a:xfrm>
              <a:off x="6362700" y="838200"/>
              <a:ext cx="619125" cy="3248025"/>
            </a:xfrm>
            <a:custGeom>
              <a:avLst/>
              <a:gdLst>
                <a:gd name="T0" fmla="*/ 6 w 390"/>
                <a:gd name="T1" fmla="*/ 1056 h 2046"/>
                <a:gd name="T2" fmla="*/ 18 w 390"/>
                <a:gd name="T3" fmla="*/ 1266 h 2046"/>
                <a:gd name="T4" fmla="*/ 24 w 390"/>
                <a:gd name="T5" fmla="*/ 1530 h 2046"/>
                <a:gd name="T6" fmla="*/ 36 w 390"/>
                <a:gd name="T7" fmla="*/ 1704 h 2046"/>
                <a:gd name="T8" fmla="*/ 42 w 390"/>
                <a:gd name="T9" fmla="*/ 1848 h 2046"/>
                <a:gd name="T10" fmla="*/ 54 w 390"/>
                <a:gd name="T11" fmla="*/ 1980 h 2046"/>
                <a:gd name="T12" fmla="*/ 60 w 390"/>
                <a:gd name="T13" fmla="*/ 2034 h 2046"/>
                <a:gd name="T14" fmla="*/ 72 w 390"/>
                <a:gd name="T15" fmla="*/ 2028 h 2046"/>
                <a:gd name="T16" fmla="*/ 84 w 390"/>
                <a:gd name="T17" fmla="*/ 1968 h 2046"/>
                <a:gd name="T18" fmla="*/ 90 w 390"/>
                <a:gd name="T19" fmla="*/ 1824 h 2046"/>
                <a:gd name="T20" fmla="*/ 102 w 390"/>
                <a:gd name="T21" fmla="*/ 1674 h 2046"/>
                <a:gd name="T22" fmla="*/ 108 w 390"/>
                <a:gd name="T23" fmla="*/ 1434 h 2046"/>
                <a:gd name="T24" fmla="*/ 120 w 390"/>
                <a:gd name="T25" fmla="*/ 1236 h 2046"/>
                <a:gd name="T26" fmla="*/ 126 w 390"/>
                <a:gd name="T27" fmla="*/ 954 h 2046"/>
                <a:gd name="T28" fmla="*/ 138 w 390"/>
                <a:gd name="T29" fmla="*/ 744 h 2046"/>
                <a:gd name="T30" fmla="*/ 144 w 390"/>
                <a:gd name="T31" fmla="*/ 486 h 2046"/>
                <a:gd name="T32" fmla="*/ 156 w 390"/>
                <a:gd name="T33" fmla="*/ 318 h 2046"/>
                <a:gd name="T34" fmla="*/ 162 w 390"/>
                <a:gd name="T35" fmla="*/ 180 h 2046"/>
                <a:gd name="T36" fmla="*/ 174 w 390"/>
                <a:gd name="T37" fmla="*/ 54 h 2046"/>
                <a:gd name="T38" fmla="*/ 180 w 390"/>
                <a:gd name="T39" fmla="*/ 6 h 2046"/>
                <a:gd name="T40" fmla="*/ 192 w 390"/>
                <a:gd name="T41" fmla="*/ 24 h 2046"/>
                <a:gd name="T42" fmla="*/ 204 w 390"/>
                <a:gd name="T43" fmla="*/ 90 h 2046"/>
                <a:gd name="T44" fmla="*/ 210 w 390"/>
                <a:gd name="T45" fmla="*/ 246 h 2046"/>
                <a:gd name="T46" fmla="*/ 222 w 390"/>
                <a:gd name="T47" fmla="*/ 402 h 2046"/>
                <a:gd name="T48" fmla="*/ 228 w 390"/>
                <a:gd name="T49" fmla="*/ 648 h 2046"/>
                <a:gd name="T50" fmla="*/ 240 w 390"/>
                <a:gd name="T51" fmla="*/ 852 h 2046"/>
                <a:gd name="T52" fmla="*/ 246 w 390"/>
                <a:gd name="T53" fmla="*/ 1134 h 2046"/>
                <a:gd name="T54" fmla="*/ 258 w 390"/>
                <a:gd name="T55" fmla="*/ 1338 h 2046"/>
                <a:gd name="T56" fmla="*/ 264 w 390"/>
                <a:gd name="T57" fmla="*/ 1596 h 2046"/>
                <a:gd name="T58" fmla="*/ 276 w 390"/>
                <a:gd name="T59" fmla="*/ 1758 h 2046"/>
                <a:gd name="T60" fmla="*/ 282 w 390"/>
                <a:gd name="T61" fmla="*/ 1890 h 2046"/>
                <a:gd name="T62" fmla="*/ 294 w 390"/>
                <a:gd name="T63" fmla="*/ 2004 h 2046"/>
                <a:gd name="T64" fmla="*/ 300 w 390"/>
                <a:gd name="T65" fmla="*/ 2046 h 2046"/>
                <a:gd name="T66" fmla="*/ 312 w 390"/>
                <a:gd name="T67" fmla="*/ 2016 h 2046"/>
                <a:gd name="T68" fmla="*/ 324 w 390"/>
                <a:gd name="T69" fmla="*/ 1938 h 2046"/>
                <a:gd name="T70" fmla="*/ 330 w 390"/>
                <a:gd name="T71" fmla="*/ 1776 h 2046"/>
                <a:gd name="T72" fmla="*/ 342 w 390"/>
                <a:gd name="T73" fmla="*/ 1614 h 2046"/>
                <a:gd name="T74" fmla="*/ 348 w 390"/>
                <a:gd name="T75" fmla="*/ 1362 h 2046"/>
                <a:gd name="T76" fmla="*/ 360 w 390"/>
                <a:gd name="T77" fmla="*/ 1158 h 2046"/>
                <a:gd name="T78" fmla="*/ 366 w 390"/>
                <a:gd name="T79" fmla="*/ 876 h 2046"/>
                <a:gd name="T80" fmla="*/ 378 w 390"/>
                <a:gd name="T81" fmla="*/ 672 h 2046"/>
                <a:gd name="T82" fmla="*/ 384 w 390"/>
                <a:gd name="T83" fmla="*/ 48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846"/>
                  </a:moveTo>
                  <a:lnTo>
                    <a:pt x="6" y="912"/>
                  </a:lnTo>
                  <a:lnTo>
                    <a:pt x="6" y="1056"/>
                  </a:lnTo>
                  <a:lnTo>
                    <a:pt x="12" y="1128"/>
                  </a:lnTo>
                  <a:lnTo>
                    <a:pt x="12" y="1194"/>
                  </a:lnTo>
                  <a:lnTo>
                    <a:pt x="18" y="1266"/>
                  </a:lnTo>
                  <a:lnTo>
                    <a:pt x="18" y="1332"/>
                  </a:lnTo>
                  <a:lnTo>
                    <a:pt x="24" y="1398"/>
                  </a:lnTo>
                  <a:lnTo>
                    <a:pt x="24" y="1530"/>
                  </a:lnTo>
                  <a:lnTo>
                    <a:pt x="30" y="1590"/>
                  </a:lnTo>
                  <a:lnTo>
                    <a:pt x="30" y="1644"/>
                  </a:lnTo>
                  <a:lnTo>
                    <a:pt x="36" y="1704"/>
                  </a:lnTo>
                  <a:lnTo>
                    <a:pt x="36" y="1752"/>
                  </a:lnTo>
                  <a:lnTo>
                    <a:pt x="42" y="1800"/>
                  </a:lnTo>
                  <a:lnTo>
                    <a:pt x="42" y="1848"/>
                  </a:lnTo>
                  <a:lnTo>
                    <a:pt x="48" y="1884"/>
                  </a:lnTo>
                  <a:lnTo>
                    <a:pt x="48" y="1956"/>
                  </a:lnTo>
                  <a:lnTo>
                    <a:pt x="54" y="1980"/>
                  </a:lnTo>
                  <a:lnTo>
                    <a:pt x="54" y="2004"/>
                  </a:lnTo>
                  <a:lnTo>
                    <a:pt x="60" y="2022"/>
                  </a:lnTo>
                  <a:lnTo>
                    <a:pt x="60" y="2034"/>
                  </a:lnTo>
                  <a:lnTo>
                    <a:pt x="66" y="2046"/>
                  </a:lnTo>
                  <a:lnTo>
                    <a:pt x="72" y="2040"/>
                  </a:lnTo>
                  <a:lnTo>
                    <a:pt x="72" y="2028"/>
                  </a:lnTo>
                  <a:lnTo>
                    <a:pt x="78" y="2016"/>
                  </a:lnTo>
                  <a:lnTo>
                    <a:pt x="78" y="1992"/>
                  </a:lnTo>
                  <a:lnTo>
                    <a:pt x="84" y="1968"/>
                  </a:lnTo>
                  <a:lnTo>
                    <a:pt x="84" y="1908"/>
                  </a:lnTo>
                  <a:lnTo>
                    <a:pt x="90" y="1866"/>
                  </a:lnTo>
                  <a:lnTo>
                    <a:pt x="90" y="1824"/>
                  </a:lnTo>
                  <a:lnTo>
                    <a:pt x="96" y="1782"/>
                  </a:lnTo>
                  <a:lnTo>
                    <a:pt x="96" y="1728"/>
                  </a:lnTo>
                  <a:lnTo>
                    <a:pt x="102" y="1674"/>
                  </a:lnTo>
                  <a:lnTo>
                    <a:pt x="102" y="1620"/>
                  </a:lnTo>
                  <a:lnTo>
                    <a:pt x="108" y="1560"/>
                  </a:lnTo>
                  <a:lnTo>
                    <a:pt x="108" y="1434"/>
                  </a:lnTo>
                  <a:lnTo>
                    <a:pt x="114" y="1368"/>
                  </a:lnTo>
                  <a:lnTo>
                    <a:pt x="114" y="1302"/>
                  </a:lnTo>
                  <a:lnTo>
                    <a:pt x="120" y="1236"/>
                  </a:lnTo>
                  <a:lnTo>
                    <a:pt x="120" y="1164"/>
                  </a:lnTo>
                  <a:lnTo>
                    <a:pt x="126" y="1092"/>
                  </a:lnTo>
                  <a:lnTo>
                    <a:pt x="126" y="954"/>
                  </a:lnTo>
                  <a:lnTo>
                    <a:pt x="132" y="882"/>
                  </a:lnTo>
                  <a:lnTo>
                    <a:pt x="132" y="810"/>
                  </a:lnTo>
                  <a:lnTo>
                    <a:pt x="138" y="744"/>
                  </a:lnTo>
                  <a:lnTo>
                    <a:pt x="138" y="678"/>
                  </a:lnTo>
                  <a:lnTo>
                    <a:pt x="144" y="612"/>
                  </a:lnTo>
                  <a:lnTo>
                    <a:pt x="144" y="486"/>
                  </a:lnTo>
                  <a:lnTo>
                    <a:pt x="150" y="426"/>
                  </a:lnTo>
                  <a:lnTo>
                    <a:pt x="150" y="372"/>
                  </a:lnTo>
                  <a:lnTo>
                    <a:pt x="156" y="318"/>
                  </a:lnTo>
                  <a:lnTo>
                    <a:pt x="156" y="264"/>
                  </a:lnTo>
                  <a:lnTo>
                    <a:pt x="162" y="222"/>
                  </a:lnTo>
                  <a:lnTo>
                    <a:pt x="162" y="180"/>
                  </a:lnTo>
                  <a:lnTo>
                    <a:pt x="168" y="138"/>
                  </a:lnTo>
                  <a:lnTo>
                    <a:pt x="168" y="78"/>
                  </a:lnTo>
                  <a:lnTo>
                    <a:pt x="174" y="54"/>
                  </a:lnTo>
                  <a:lnTo>
                    <a:pt x="174" y="30"/>
                  </a:lnTo>
                  <a:lnTo>
                    <a:pt x="180" y="18"/>
                  </a:lnTo>
                  <a:lnTo>
                    <a:pt x="180" y="6"/>
                  </a:lnTo>
                  <a:lnTo>
                    <a:pt x="186" y="0"/>
                  </a:lnTo>
                  <a:lnTo>
                    <a:pt x="192" y="12"/>
                  </a:lnTo>
                  <a:lnTo>
                    <a:pt x="192" y="24"/>
                  </a:lnTo>
                  <a:lnTo>
                    <a:pt x="198" y="42"/>
                  </a:lnTo>
                  <a:lnTo>
                    <a:pt x="198" y="66"/>
                  </a:lnTo>
                  <a:lnTo>
                    <a:pt x="204" y="90"/>
                  </a:lnTo>
                  <a:lnTo>
                    <a:pt x="204" y="162"/>
                  </a:lnTo>
                  <a:lnTo>
                    <a:pt x="210" y="198"/>
                  </a:lnTo>
                  <a:lnTo>
                    <a:pt x="210" y="246"/>
                  </a:lnTo>
                  <a:lnTo>
                    <a:pt x="216" y="294"/>
                  </a:lnTo>
                  <a:lnTo>
                    <a:pt x="216" y="342"/>
                  </a:lnTo>
                  <a:lnTo>
                    <a:pt x="222" y="402"/>
                  </a:lnTo>
                  <a:lnTo>
                    <a:pt x="222" y="456"/>
                  </a:lnTo>
                  <a:lnTo>
                    <a:pt x="228" y="516"/>
                  </a:lnTo>
                  <a:lnTo>
                    <a:pt x="228" y="648"/>
                  </a:lnTo>
                  <a:lnTo>
                    <a:pt x="234" y="714"/>
                  </a:lnTo>
                  <a:lnTo>
                    <a:pt x="234" y="780"/>
                  </a:lnTo>
                  <a:lnTo>
                    <a:pt x="240" y="852"/>
                  </a:lnTo>
                  <a:lnTo>
                    <a:pt x="240" y="918"/>
                  </a:lnTo>
                  <a:lnTo>
                    <a:pt x="246" y="990"/>
                  </a:lnTo>
                  <a:lnTo>
                    <a:pt x="246" y="1134"/>
                  </a:lnTo>
                  <a:lnTo>
                    <a:pt x="252" y="1200"/>
                  </a:lnTo>
                  <a:lnTo>
                    <a:pt x="252" y="1272"/>
                  </a:lnTo>
                  <a:lnTo>
                    <a:pt x="258" y="1338"/>
                  </a:lnTo>
                  <a:lnTo>
                    <a:pt x="258" y="1404"/>
                  </a:lnTo>
                  <a:lnTo>
                    <a:pt x="264" y="1470"/>
                  </a:lnTo>
                  <a:lnTo>
                    <a:pt x="264" y="1596"/>
                  </a:lnTo>
                  <a:lnTo>
                    <a:pt x="270" y="1650"/>
                  </a:lnTo>
                  <a:lnTo>
                    <a:pt x="270" y="1704"/>
                  </a:lnTo>
                  <a:lnTo>
                    <a:pt x="276" y="1758"/>
                  </a:lnTo>
                  <a:lnTo>
                    <a:pt x="276" y="1806"/>
                  </a:lnTo>
                  <a:lnTo>
                    <a:pt x="282" y="1848"/>
                  </a:lnTo>
                  <a:lnTo>
                    <a:pt x="282" y="1890"/>
                  </a:lnTo>
                  <a:lnTo>
                    <a:pt x="288" y="1926"/>
                  </a:lnTo>
                  <a:lnTo>
                    <a:pt x="288" y="1986"/>
                  </a:lnTo>
                  <a:lnTo>
                    <a:pt x="294" y="2004"/>
                  </a:lnTo>
                  <a:lnTo>
                    <a:pt x="294" y="2022"/>
                  </a:lnTo>
                  <a:lnTo>
                    <a:pt x="306" y="2046"/>
                  </a:lnTo>
                  <a:lnTo>
                    <a:pt x="300" y="2046"/>
                  </a:lnTo>
                  <a:lnTo>
                    <a:pt x="306" y="2040"/>
                  </a:lnTo>
                  <a:lnTo>
                    <a:pt x="312" y="2028"/>
                  </a:lnTo>
                  <a:lnTo>
                    <a:pt x="312" y="2016"/>
                  </a:lnTo>
                  <a:lnTo>
                    <a:pt x="318" y="1992"/>
                  </a:lnTo>
                  <a:lnTo>
                    <a:pt x="318" y="1968"/>
                  </a:lnTo>
                  <a:lnTo>
                    <a:pt x="324" y="1938"/>
                  </a:lnTo>
                  <a:lnTo>
                    <a:pt x="324" y="1866"/>
                  </a:lnTo>
                  <a:lnTo>
                    <a:pt x="330" y="1824"/>
                  </a:lnTo>
                  <a:lnTo>
                    <a:pt x="330" y="1776"/>
                  </a:lnTo>
                  <a:lnTo>
                    <a:pt x="336" y="1728"/>
                  </a:lnTo>
                  <a:lnTo>
                    <a:pt x="336" y="1674"/>
                  </a:lnTo>
                  <a:lnTo>
                    <a:pt x="342" y="1614"/>
                  </a:lnTo>
                  <a:lnTo>
                    <a:pt x="342" y="1554"/>
                  </a:lnTo>
                  <a:lnTo>
                    <a:pt x="348" y="1494"/>
                  </a:lnTo>
                  <a:lnTo>
                    <a:pt x="348" y="1362"/>
                  </a:lnTo>
                  <a:lnTo>
                    <a:pt x="354" y="1296"/>
                  </a:lnTo>
                  <a:lnTo>
                    <a:pt x="354" y="1230"/>
                  </a:lnTo>
                  <a:lnTo>
                    <a:pt x="360" y="1158"/>
                  </a:lnTo>
                  <a:lnTo>
                    <a:pt x="360" y="1086"/>
                  </a:lnTo>
                  <a:lnTo>
                    <a:pt x="366" y="1014"/>
                  </a:lnTo>
                  <a:lnTo>
                    <a:pt x="366" y="876"/>
                  </a:lnTo>
                  <a:lnTo>
                    <a:pt x="372" y="804"/>
                  </a:lnTo>
                  <a:lnTo>
                    <a:pt x="372" y="738"/>
                  </a:lnTo>
                  <a:lnTo>
                    <a:pt x="378" y="672"/>
                  </a:lnTo>
                  <a:lnTo>
                    <a:pt x="378" y="606"/>
                  </a:lnTo>
                  <a:lnTo>
                    <a:pt x="384" y="540"/>
                  </a:lnTo>
                  <a:lnTo>
                    <a:pt x="384" y="480"/>
                  </a:lnTo>
                  <a:lnTo>
                    <a:pt x="390" y="420"/>
                  </a:lnTo>
                  <a:lnTo>
                    <a:pt x="390" y="312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79"/>
            <p:cNvSpPr>
              <a:spLocks/>
            </p:cNvSpPr>
            <p:nvPr/>
          </p:nvSpPr>
          <p:spPr bwMode="auto">
            <a:xfrm>
              <a:off x="6981825" y="838200"/>
              <a:ext cx="619125" cy="3257550"/>
            </a:xfrm>
            <a:custGeom>
              <a:avLst/>
              <a:gdLst>
                <a:gd name="T0" fmla="*/ 6 w 390"/>
                <a:gd name="T1" fmla="*/ 216 h 2052"/>
                <a:gd name="T2" fmla="*/ 18 w 390"/>
                <a:gd name="T3" fmla="*/ 102 h 2052"/>
                <a:gd name="T4" fmla="*/ 24 w 390"/>
                <a:gd name="T5" fmla="*/ 12 h 2052"/>
                <a:gd name="T6" fmla="*/ 36 w 390"/>
                <a:gd name="T7" fmla="*/ 12 h 2052"/>
                <a:gd name="T8" fmla="*/ 48 w 390"/>
                <a:gd name="T9" fmla="*/ 66 h 2052"/>
                <a:gd name="T10" fmla="*/ 54 w 390"/>
                <a:gd name="T11" fmla="*/ 162 h 2052"/>
                <a:gd name="T12" fmla="*/ 66 w 390"/>
                <a:gd name="T13" fmla="*/ 348 h 2052"/>
                <a:gd name="T14" fmla="*/ 72 w 390"/>
                <a:gd name="T15" fmla="*/ 522 h 2052"/>
                <a:gd name="T16" fmla="*/ 84 w 390"/>
                <a:gd name="T17" fmla="*/ 786 h 2052"/>
                <a:gd name="T18" fmla="*/ 90 w 390"/>
                <a:gd name="T19" fmla="*/ 996 h 2052"/>
                <a:gd name="T20" fmla="*/ 102 w 390"/>
                <a:gd name="T21" fmla="*/ 1278 h 2052"/>
                <a:gd name="T22" fmla="*/ 108 w 390"/>
                <a:gd name="T23" fmla="*/ 1476 h 2052"/>
                <a:gd name="T24" fmla="*/ 120 w 390"/>
                <a:gd name="T25" fmla="*/ 1656 h 2052"/>
                <a:gd name="T26" fmla="*/ 126 w 390"/>
                <a:gd name="T27" fmla="*/ 1854 h 2052"/>
                <a:gd name="T28" fmla="*/ 138 w 390"/>
                <a:gd name="T29" fmla="*/ 1962 h 2052"/>
                <a:gd name="T30" fmla="*/ 144 w 390"/>
                <a:gd name="T31" fmla="*/ 2040 h 2052"/>
                <a:gd name="T32" fmla="*/ 156 w 390"/>
                <a:gd name="T33" fmla="*/ 2028 h 2052"/>
                <a:gd name="T34" fmla="*/ 168 w 390"/>
                <a:gd name="T35" fmla="*/ 1962 h 2052"/>
                <a:gd name="T36" fmla="*/ 174 w 390"/>
                <a:gd name="T37" fmla="*/ 1860 h 2052"/>
                <a:gd name="T38" fmla="*/ 186 w 390"/>
                <a:gd name="T39" fmla="*/ 1668 h 2052"/>
                <a:gd name="T40" fmla="*/ 192 w 390"/>
                <a:gd name="T41" fmla="*/ 1488 h 2052"/>
                <a:gd name="T42" fmla="*/ 204 w 390"/>
                <a:gd name="T43" fmla="*/ 1224 h 2052"/>
                <a:gd name="T44" fmla="*/ 210 w 390"/>
                <a:gd name="T45" fmla="*/ 1008 h 2052"/>
                <a:gd name="T46" fmla="*/ 222 w 390"/>
                <a:gd name="T47" fmla="*/ 732 h 2052"/>
                <a:gd name="T48" fmla="*/ 228 w 390"/>
                <a:gd name="T49" fmla="*/ 534 h 2052"/>
                <a:gd name="T50" fmla="*/ 240 w 390"/>
                <a:gd name="T51" fmla="*/ 360 h 2052"/>
                <a:gd name="T52" fmla="*/ 246 w 390"/>
                <a:gd name="T53" fmla="*/ 168 h 2052"/>
                <a:gd name="T54" fmla="*/ 258 w 390"/>
                <a:gd name="T55" fmla="*/ 72 h 2052"/>
                <a:gd name="T56" fmla="*/ 264 w 390"/>
                <a:gd name="T57" fmla="*/ 0 h 2052"/>
                <a:gd name="T58" fmla="*/ 276 w 390"/>
                <a:gd name="T59" fmla="*/ 24 h 2052"/>
                <a:gd name="T60" fmla="*/ 288 w 390"/>
                <a:gd name="T61" fmla="*/ 96 h 2052"/>
                <a:gd name="T62" fmla="*/ 294 w 390"/>
                <a:gd name="T63" fmla="*/ 210 h 2052"/>
                <a:gd name="T64" fmla="*/ 306 w 390"/>
                <a:gd name="T65" fmla="*/ 408 h 2052"/>
                <a:gd name="T66" fmla="*/ 312 w 390"/>
                <a:gd name="T67" fmla="*/ 594 h 2052"/>
                <a:gd name="T68" fmla="*/ 324 w 390"/>
                <a:gd name="T69" fmla="*/ 864 h 2052"/>
                <a:gd name="T70" fmla="*/ 330 w 390"/>
                <a:gd name="T71" fmla="*/ 1074 h 2052"/>
                <a:gd name="T72" fmla="*/ 342 w 390"/>
                <a:gd name="T73" fmla="*/ 1350 h 2052"/>
                <a:gd name="T74" fmla="*/ 348 w 390"/>
                <a:gd name="T75" fmla="*/ 1548 h 2052"/>
                <a:gd name="T76" fmla="*/ 360 w 390"/>
                <a:gd name="T77" fmla="*/ 1716 h 2052"/>
                <a:gd name="T78" fmla="*/ 366 w 390"/>
                <a:gd name="T79" fmla="*/ 1896 h 2052"/>
                <a:gd name="T80" fmla="*/ 378 w 390"/>
                <a:gd name="T81" fmla="*/ 1986 h 2052"/>
                <a:gd name="T82" fmla="*/ 384 w 390"/>
                <a:gd name="T83" fmla="*/ 2046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52">
                  <a:moveTo>
                    <a:pt x="0" y="312"/>
                  </a:moveTo>
                  <a:lnTo>
                    <a:pt x="6" y="264"/>
                  </a:lnTo>
                  <a:lnTo>
                    <a:pt x="6" y="216"/>
                  </a:lnTo>
                  <a:lnTo>
                    <a:pt x="12" y="174"/>
                  </a:lnTo>
                  <a:lnTo>
                    <a:pt x="12" y="138"/>
                  </a:lnTo>
                  <a:lnTo>
                    <a:pt x="18" y="102"/>
                  </a:lnTo>
                  <a:lnTo>
                    <a:pt x="18" y="48"/>
                  </a:lnTo>
                  <a:lnTo>
                    <a:pt x="24" y="30"/>
                  </a:lnTo>
                  <a:lnTo>
                    <a:pt x="24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6" y="12"/>
                  </a:lnTo>
                  <a:lnTo>
                    <a:pt x="42" y="24"/>
                  </a:lnTo>
                  <a:lnTo>
                    <a:pt x="42" y="42"/>
                  </a:lnTo>
                  <a:lnTo>
                    <a:pt x="48" y="66"/>
                  </a:lnTo>
                  <a:lnTo>
                    <a:pt x="48" y="96"/>
                  </a:lnTo>
                  <a:lnTo>
                    <a:pt x="54" y="126"/>
                  </a:lnTo>
                  <a:lnTo>
                    <a:pt x="54" y="162"/>
                  </a:lnTo>
                  <a:lnTo>
                    <a:pt x="60" y="204"/>
                  </a:lnTo>
                  <a:lnTo>
                    <a:pt x="60" y="300"/>
                  </a:lnTo>
                  <a:lnTo>
                    <a:pt x="66" y="348"/>
                  </a:lnTo>
                  <a:lnTo>
                    <a:pt x="66" y="402"/>
                  </a:lnTo>
                  <a:lnTo>
                    <a:pt x="72" y="462"/>
                  </a:lnTo>
                  <a:lnTo>
                    <a:pt x="72" y="522"/>
                  </a:lnTo>
                  <a:lnTo>
                    <a:pt x="78" y="588"/>
                  </a:lnTo>
                  <a:lnTo>
                    <a:pt x="78" y="720"/>
                  </a:lnTo>
                  <a:lnTo>
                    <a:pt x="84" y="786"/>
                  </a:lnTo>
                  <a:lnTo>
                    <a:pt x="84" y="858"/>
                  </a:lnTo>
                  <a:lnTo>
                    <a:pt x="90" y="924"/>
                  </a:lnTo>
                  <a:lnTo>
                    <a:pt x="90" y="996"/>
                  </a:lnTo>
                  <a:lnTo>
                    <a:pt x="96" y="1068"/>
                  </a:lnTo>
                  <a:lnTo>
                    <a:pt x="96" y="1206"/>
                  </a:lnTo>
                  <a:lnTo>
                    <a:pt x="102" y="1278"/>
                  </a:lnTo>
                  <a:lnTo>
                    <a:pt x="102" y="1344"/>
                  </a:lnTo>
                  <a:lnTo>
                    <a:pt x="108" y="1410"/>
                  </a:lnTo>
                  <a:lnTo>
                    <a:pt x="108" y="1476"/>
                  </a:lnTo>
                  <a:lnTo>
                    <a:pt x="114" y="1542"/>
                  </a:lnTo>
                  <a:lnTo>
                    <a:pt x="114" y="1602"/>
                  </a:lnTo>
                  <a:lnTo>
                    <a:pt x="120" y="1656"/>
                  </a:lnTo>
                  <a:lnTo>
                    <a:pt x="120" y="1764"/>
                  </a:lnTo>
                  <a:lnTo>
                    <a:pt x="126" y="1812"/>
                  </a:lnTo>
                  <a:lnTo>
                    <a:pt x="126" y="1854"/>
                  </a:lnTo>
                  <a:lnTo>
                    <a:pt x="132" y="1890"/>
                  </a:lnTo>
                  <a:lnTo>
                    <a:pt x="132" y="1926"/>
                  </a:lnTo>
                  <a:lnTo>
                    <a:pt x="138" y="1962"/>
                  </a:lnTo>
                  <a:lnTo>
                    <a:pt x="138" y="2010"/>
                  </a:lnTo>
                  <a:lnTo>
                    <a:pt x="144" y="2028"/>
                  </a:lnTo>
                  <a:lnTo>
                    <a:pt x="144" y="2040"/>
                  </a:lnTo>
                  <a:lnTo>
                    <a:pt x="150" y="2046"/>
                  </a:lnTo>
                  <a:lnTo>
                    <a:pt x="156" y="2040"/>
                  </a:lnTo>
                  <a:lnTo>
                    <a:pt x="156" y="2028"/>
                  </a:lnTo>
                  <a:lnTo>
                    <a:pt x="162" y="2010"/>
                  </a:lnTo>
                  <a:lnTo>
                    <a:pt x="162" y="1992"/>
                  </a:lnTo>
                  <a:lnTo>
                    <a:pt x="168" y="1962"/>
                  </a:lnTo>
                  <a:lnTo>
                    <a:pt x="168" y="1932"/>
                  </a:lnTo>
                  <a:lnTo>
                    <a:pt x="174" y="1902"/>
                  </a:lnTo>
                  <a:lnTo>
                    <a:pt x="174" y="1860"/>
                  </a:lnTo>
                  <a:lnTo>
                    <a:pt x="180" y="1818"/>
                  </a:lnTo>
                  <a:lnTo>
                    <a:pt x="180" y="1722"/>
                  </a:lnTo>
                  <a:lnTo>
                    <a:pt x="186" y="1668"/>
                  </a:lnTo>
                  <a:lnTo>
                    <a:pt x="186" y="1608"/>
                  </a:lnTo>
                  <a:lnTo>
                    <a:pt x="192" y="1548"/>
                  </a:lnTo>
                  <a:lnTo>
                    <a:pt x="192" y="1488"/>
                  </a:lnTo>
                  <a:lnTo>
                    <a:pt x="198" y="1422"/>
                  </a:lnTo>
                  <a:lnTo>
                    <a:pt x="198" y="1290"/>
                  </a:lnTo>
                  <a:lnTo>
                    <a:pt x="204" y="1224"/>
                  </a:lnTo>
                  <a:lnTo>
                    <a:pt x="204" y="1152"/>
                  </a:lnTo>
                  <a:lnTo>
                    <a:pt x="210" y="1080"/>
                  </a:lnTo>
                  <a:lnTo>
                    <a:pt x="210" y="1008"/>
                  </a:lnTo>
                  <a:lnTo>
                    <a:pt x="216" y="942"/>
                  </a:lnTo>
                  <a:lnTo>
                    <a:pt x="216" y="798"/>
                  </a:lnTo>
                  <a:lnTo>
                    <a:pt x="222" y="732"/>
                  </a:lnTo>
                  <a:lnTo>
                    <a:pt x="222" y="666"/>
                  </a:lnTo>
                  <a:lnTo>
                    <a:pt x="228" y="600"/>
                  </a:lnTo>
                  <a:lnTo>
                    <a:pt x="228" y="534"/>
                  </a:lnTo>
                  <a:lnTo>
                    <a:pt x="234" y="474"/>
                  </a:lnTo>
                  <a:lnTo>
                    <a:pt x="234" y="414"/>
                  </a:lnTo>
                  <a:lnTo>
                    <a:pt x="240" y="360"/>
                  </a:lnTo>
                  <a:lnTo>
                    <a:pt x="240" y="258"/>
                  </a:lnTo>
                  <a:lnTo>
                    <a:pt x="246" y="210"/>
                  </a:lnTo>
                  <a:lnTo>
                    <a:pt x="246" y="168"/>
                  </a:lnTo>
                  <a:lnTo>
                    <a:pt x="252" y="132"/>
                  </a:lnTo>
                  <a:lnTo>
                    <a:pt x="252" y="102"/>
                  </a:lnTo>
                  <a:lnTo>
                    <a:pt x="258" y="72"/>
                  </a:lnTo>
                  <a:lnTo>
                    <a:pt x="258" y="30"/>
                  </a:lnTo>
                  <a:lnTo>
                    <a:pt x="264" y="12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76" y="24"/>
                  </a:lnTo>
                  <a:lnTo>
                    <a:pt x="282" y="48"/>
                  </a:lnTo>
                  <a:lnTo>
                    <a:pt x="282" y="72"/>
                  </a:lnTo>
                  <a:lnTo>
                    <a:pt x="288" y="96"/>
                  </a:lnTo>
                  <a:lnTo>
                    <a:pt x="288" y="132"/>
                  </a:lnTo>
                  <a:lnTo>
                    <a:pt x="294" y="168"/>
                  </a:lnTo>
                  <a:lnTo>
                    <a:pt x="294" y="210"/>
                  </a:lnTo>
                  <a:lnTo>
                    <a:pt x="300" y="252"/>
                  </a:lnTo>
                  <a:lnTo>
                    <a:pt x="300" y="354"/>
                  </a:lnTo>
                  <a:lnTo>
                    <a:pt x="306" y="408"/>
                  </a:lnTo>
                  <a:lnTo>
                    <a:pt x="306" y="468"/>
                  </a:lnTo>
                  <a:lnTo>
                    <a:pt x="312" y="528"/>
                  </a:lnTo>
                  <a:lnTo>
                    <a:pt x="312" y="594"/>
                  </a:lnTo>
                  <a:lnTo>
                    <a:pt x="318" y="660"/>
                  </a:lnTo>
                  <a:lnTo>
                    <a:pt x="318" y="792"/>
                  </a:lnTo>
                  <a:lnTo>
                    <a:pt x="324" y="864"/>
                  </a:lnTo>
                  <a:lnTo>
                    <a:pt x="324" y="930"/>
                  </a:lnTo>
                  <a:lnTo>
                    <a:pt x="330" y="1002"/>
                  </a:lnTo>
                  <a:lnTo>
                    <a:pt x="330" y="1074"/>
                  </a:lnTo>
                  <a:lnTo>
                    <a:pt x="336" y="1146"/>
                  </a:lnTo>
                  <a:lnTo>
                    <a:pt x="336" y="1284"/>
                  </a:lnTo>
                  <a:lnTo>
                    <a:pt x="342" y="1350"/>
                  </a:lnTo>
                  <a:lnTo>
                    <a:pt x="342" y="1416"/>
                  </a:lnTo>
                  <a:lnTo>
                    <a:pt x="348" y="1482"/>
                  </a:lnTo>
                  <a:lnTo>
                    <a:pt x="348" y="1548"/>
                  </a:lnTo>
                  <a:lnTo>
                    <a:pt x="354" y="1608"/>
                  </a:lnTo>
                  <a:lnTo>
                    <a:pt x="354" y="1662"/>
                  </a:lnTo>
                  <a:lnTo>
                    <a:pt x="360" y="1716"/>
                  </a:lnTo>
                  <a:lnTo>
                    <a:pt x="360" y="1812"/>
                  </a:lnTo>
                  <a:lnTo>
                    <a:pt x="366" y="1854"/>
                  </a:lnTo>
                  <a:lnTo>
                    <a:pt x="366" y="1896"/>
                  </a:lnTo>
                  <a:lnTo>
                    <a:pt x="372" y="1932"/>
                  </a:lnTo>
                  <a:lnTo>
                    <a:pt x="372" y="1962"/>
                  </a:lnTo>
                  <a:lnTo>
                    <a:pt x="378" y="1986"/>
                  </a:lnTo>
                  <a:lnTo>
                    <a:pt x="378" y="2028"/>
                  </a:lnTo>
                  <a:lnTo>
                    <a:pt x="384" y="2040"/>
                  </a:lnTo>
                  <a:lnTo>
                    <a:pt x="384" y="2046"/>
                  </a:lnTo>
                  <a:lnTo>
                    <a:pt x="390" y="2052"/>
                  </a:lnTo>
                  <a:lnTo>
                    <a:pt x="390" y="2046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0"/>
            <p:cNvSpPr>
              <a:spLocks/>
            </p:cNvSpPr>
            <p:nvPr/>
          </p:nvSpPr>
          <p:spPr bwMode="auto">
            <a:xfrm>
              <a:off x="7600950" y="838200"/>
              <a:ext cx="628650" cy="3248025"/>
            </a:xfrm>
            <a:custGeom>
              <a:avLst/>
              <a:gdLst>
                <a:gd name="T0" fmla="*/ 6 w 396"/>
                <a:gd name="T1" fmla="*/ 2010 h 2046"/>
                <a:gd name="T2" fmla="*/ 18 w 396"/>
                <a:gd name="T3" fmla="*/ 1932 h 2046"/>
                <a:gd name="T4" fmla="*/ 24 w 396"/>
                <a:gd name="T5" fmla="*/ 1812 h 2046"/>
                <a:gd name="T6" fmla="*/ 36 w 396"/>
                <a:gd name="T7" fmla="*/ 1608 h 2046"/>
                <a:gd name="T8" fmla="*/ 42 w 396"/>
                <a:gd name="T9" fmla="*/ 1416 h 2046"/>
                <a:gd name="T10" fmla="*/ 54 w 396"/>
                <a:gd name="T11" fmla="*/ 1146 h 2046"/>
                <a:gd name="T12" fmla="*/ 60 w 396"/>
                <a:gd name="T13" fmla="*/ 930 h 2046"/>
                <a:gd name="T14" fmla="*/ 72 w 396"/>
                <a:gd name="T15" fmla="*/ 660 h 2046"/>
                <a:gd name="T16" fmla="*/ 78 w 396"/>
                <a:gd name="T17" fmla="*/ 468 h 2046"/>
                <a:gd name="T18" fmla="*/ 90 w 396"/>
                <a:gd name="T19" fmla="*/ 300 h 2046"/>
                <a:gd name="T20" fmla="*/ 96 w 396"/>
                <a:gd name="T21" fmla="*/ 132 h 2046"/>
                <a:gd name="T22" fmla="*/ 108 w 396"/>
                <a:gd name="T23" fmla="*/ 48 h 2046"/>
                <a:gd name="T24" fmla="*/ 120 w 396"/>
                <a:gd name="T25" fmla="*/ 0 h 2046"/>
                <a:gd name="T26" fmla="*/ 132 w 396"/>
                <a:gd name="T27" fmla="*/ 48 h 2046"/>
                <a:gd name="T28" fmla="*/ 138 w 396"/>
                <a:gd name="T29" fmla="*/ 168 h 2046"/>
                <a:gd name="T30" fmla="*/ 150 w 396"/>
                <a:gd name="T31" fmla="*/ 306 h 2046"/>
                <a:gd name="T32" fmla="*/ 156 w 396"/>
                <a:gd name="T33" fmla="*/ 534 h 2046"/>
                <a:gd name="T34" fmla="*/ 168 w 396"/>
                <a:gd name="T35" fmla="*/ 732 h 2046"/>
                <a:gd name="T36" fmla="*/ 174 w 396"/>
                <a:gd name="T37" fmla="*/ 1008 h 2046"/>
                <a:gd name="T38" fmla="*/ 186 w 396"/>
                <a:gd name="T39" fmla="*/ 1224 h 2046"/>
                <a:gd name="T40" fmla="*/ 192 w 396"/>
                <a:gd name="T41" fmla="*/ 1488 h 2046"/>
                <a:gd name="T42" fmla="*/ 204 w 396"/>
                <a:gd name="T43" fmla="*/ 1668 h 2046"/>
                <a:gd name="T44" fmla="*/ 210 w 396"/>
                <a:gd name="T45" fmla="*/ 1860 h 2046"/>
                <a:gd name="T46" fmla="*/ 222 w 396"/>
                <a:gd name="T47" fmla="*/ 1962 h 2046"/>
                <a:gd name="T48" fmla="*/ 228 w 396"/>
                <a:gd name="T49" fmla="*/ 2040 h 2046"/>
                <a:gd name="T50" fmla="*/ 246 w 396"/>
                <a:gd name="T51" fmla="*/ 2028 h 2046"/>
                <a:gd name="T52" fmla="*/ 252 w 396"/>
                <a:gd name="T53" fmla="*/ 1926 h 2046"/>
                <a:gd name="T54" fmla="*/ 264 w 396"/>
                <a:gd name="T55" fmla="*/ 1812 h 2046"/>
                <a:gd name="T56" fmla="*/ 270 w 396"/>
                <a:gd name="T57" fmla="*/ 1602 h 2046"/>
                <a:gd name="T58" fmla="*/ 282 w 396"/>
                <a:gd name="T59" fmla="*/ 1410 h 2046"/>
                <a:gd name="T60" fmla="*/ 288 w 396"/>
                <a:gd name="T61" fmla="*/ 1140 h 2046"/>
                <a:gd name="T62" fmla="*/ 300 w 396"/>
                <a:gd name="T63" fmla="*/ 924 h 2046"/>
                <a:gd name="T64" fmla="*/ 306 w 396"/>
                <a:gd name="T65" fmla="*/ 720 h 2046"/>
                <a:gd name="T66" fmla="*/ 318 w 396"/>
                <a:gd name="T67" fmla="*/ 462 h 2046"/>
                <a:gd name="T68" fmla="*/ 324 w 396"/>
                <a:gd name="T69" fmla="*/ 300 h 2046"/>
                <a:gd name="T70" fmla="*/ 336 w 396"/>
                <a:gd name="T71" fmla="*/ 126 h 2046"/>
                <a:gd name="T72" fmla="*/ 342 w 396"/>
                <a:gd name="T73" fmla="*/ 42 h 2046"/>
                <a:gd name="T74" fmla="*/ 354 w 396"/>
                <a:gd name="T75" fmla="*/ 0 h 2046"/>
                <a:gd name="T76" fmla="*/ 366 w 396"/>
                <a:gd name="T77" fmla="*/ 30 h 2046"/>
                <a:gd name="T78" fmla="*/ 372 w 396"/>
                <a:gd name="T79" fmla="*/ 138 h 2046"/>
                <a:gd name="T80" fmla="*/ 384 w 396"/>
                <a:gd name="T81" fmla="*/ 264 h 2046"/>
                <a:gd name="T82" fmla="*/ 390 w 396"/>
                <a:gd name="T83" fmla="*/ 48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046"/>
                  </a:moveTo>
                  <a:lnTo>
                    <a:pt x="6" y="2040"/>
                  </a:lnTo>
                  <a:lnTo>
                    <a:pt x="6" y="2010"/>
                  </a:lnTo>
                  <a:lnTo>
                    <a:pt x="12" y="1986"/>
                  </a:lnTo>
                  <a:lnTo>
                    <a:pt x="12" y="1962"/>
                  </a:lnTo>
                  <a:lnTo>
                    <a:pt x="18" y="1932"/>
                  </a:lnTo>
                  <a:lnTo>
                    <a:pt x="18" y="1896"/>
                  </a:lnTo>
                  <a:lnTo>
                    <a:pt x="24" y="1854"/>
                  </a:lnTo>
                  <a:lnTo>
                    <a:pt x="24" y="1812"/>
                  </a:lnTo>
                  <a:lnTo>
                    <a:pt x="30" y="1764"/>
                  </a:lnTo>
                  <a:lnTo>
                    <a:pt x="30" y="1662"/>
                  </a:lnTo>
                  <a:lnTo>
                    <a:pt x="36" y="1608"/>
                  </a:lnTo>
                  <a:lnTo>
                    <a:pt x="36" y="1548"/>
                  </a:lnTo>
                  <a:lnTo>
                    <a:pt x="42" y="1482"/>
                  </a:lnTo>
                  <a:lnTo>
                    <a:pt x="42" y="1416"/>
                  </a:lnTo>
                  <a:lnTo>
                    <a:pt x="48" y="1350"/>
                  </a:lnTo>
                  <a:lnTo>
                    <a:pt x="48" y="1218"/>
                  </a:lnTo>
                  <a:lnTo>
                    <a:pt x="54" y="1146"/>
                  </a:lnTo>
                  <a:lnTo>
                    <a:pt x="54" y="1074"/>
                  </a:lnTo>
                  <a:lnTo>
                    <a:pt x="60" y="1002"/>
                  </a:lnTo>
                  <a:lnTo>
                    <a:pt x="60" y="930"/>
                  </a:lnTo>
                  <a:lnTo>
                    <a:pt x="66" y="864"/>
                  </a:lnTo>
                  <a:lnTo>
                    <a:pt x="66" y="726"/>
                  </a:lnTo>
                  <a:lnTo>
                    <a:pt x="72" y="660"/>
                  </a:lnTo>
                  <a:lnTo>
                    <a:pt x="72" y="594"/>
                  </a:lnTo>
                  <a:lnTo>
                    <a:pt x="78" y="528"/>
                  </a:lnTo>
                  <a:lnTo>
                    <a:pt x="78" y="468"/>
                  </a:lnTo>
                  <a:lnTo>
                    <a:pt x="84" y="408"/>
                  </a:lnTo>
                  <a:lnTo>
                    <a:pt x="84" y="354"/>
                  </a:lnTo>
                  <a:lnTo>
                    <a:pt x="90" y="300"/>
                  </a:lnTo>
                  <a:lnTo>
                    <a:pt x="90" y="210"/>
                  </a:lnTo>
                  <a:lnTo>
                    <a:pt x="96" y="168"/>
                  </a:lnTo>
                  <a:lnTo>
                    <a:pt x="96" y="132"/>
                  </a:lnTo>
                  <a:lnTo>
                    <a:pt x="102" y="96"/>
                  </a:lnTo>
                  <a:lnTo>
                    <a:pt x="102" y="72"/>
                  </a:lnTo>
                  <a:lnTo>
                    <a:pt x="108" y="48"/>
                  </a:lnTo>
                  <a:lnTo>
                    <a:pt x="108" y="12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12"/>
                  </a:lnTo>
                  <a:lnTo>
                    <a:pt x="126" y="30"/>
                  </a:lnTo>
                  <a:lnTo>
                    <a:pt x="132" y="48"/>
                  </a:lnTo>
                  <a:lnTo>
                    <a:pt x="132" y="102"/>
                  </a:lnTo>
                  <a:lnTo>
                    <a:pt x="138" y="132"/>
                  </a:lnTo>
                  <a:lnTo>
                    <a:pt x="138" y="168"/>
                  </a:lnTo>
                  <a:lnTo>
                    <a:pt x="144" y="210"/>
                  </a:lnTo>
                  <a:lnTo>
                    <a:pt x="144" y="258"/>
                  </a:lnTo>
                  <a:lnTo>
                    <a:pt x="150" y="306"/>
                  </a:lnTo>
                  <a:lnTo>
                    <a:pt x="150" y="414"/>
                  </a:lnTo>
                  <a:lnTo>
                    <a:pt x="156" y="474"/>
                  </a:lnTo>
                  <a:lnTo>
                    <a:pt x="156" y="534"/>
                  </a:lnTo>
                  <a:lnTo>
                    <a:pt x="162" y="600"/>
                  </a:lnTo>
                  <a:lnTo>
                    <a:pt x="162" y="666"/>
                  </a:lnTo>
                  <a:lnTo>
                    <a:pt x="168" y="732"/>
                  </a:lnTo>
                  <a:lnTo>
                    <a:pt x="168" y="870"/>
                  </a:lnTo>
                  <a:lnTo>
                    <a:pt x="174" y="942"/>
                  </a:lnTo>
                  <a:lnTo>
                    <a:pt x="174" y="1008"/>
                  </a:lnTo>
                  <a:lnTo>
                    <a:pt x="180" y="1080"/>
                  </a:lnTo>
                  <a:lnTo>
                    <a:pt x="180" y="1152"/>
                  </a:lnTo>
                  <a:lnTo>
                    <a:pt x="186" y="1224"/>
                  </a:lnTo>
                  <a:lnTo>
                    <a:pt x="186" y="1290"/>
                  </a:lnTo>
                  <a:lnTo>
                    <a:pt x="192" y="1356"/>
                  </a:lnTo>
                  <a:lnTo>
                    <a:pt x="192" y="1488"/>
                  </a:lnTo>
                  <a:lnTo>
                    <a:pt x="198" y="1548"/>
                  </a:lnTo>
                  <a:lnTo>
                    <a:pt x="198" y="1608"/>
                  </a:lnTo>
                  <a:lnTo>
                    <a:pt x="204" y="1668"/>
                  </a:lnTo>
                  <a:lnTo>
                    <a:pt x="204" y="1722"/>
                  </a:lnTo>
                  <a:lnTo>
                    <a:pt x="210" y="1770"/>
                  </a:lnTo>
                  <a:lnTo>
                    <a:pt x="210" y="1860"/>
                  </a:lnTo>
                  <a:lnTo>
                    <a:pt x="216" y="1902"/>
                  </a:lnTo>
                  <a:lnTo>
                    <a:pt x="216" y="1932"/>
                  </a:lnTo>
                  <a:lnTo>
                    <a:pt x="222" y="1962"/>
                  </a:lnTo>
                  <a:lnTo>
                    <a:pt x="222" y="1992"/>
                  </a:lnTo>
                  <a:lnTo>
                    <a:pt x="228" y="2010"/>
                  </a:lnTo>
                  <a:lnTo>
                    <a:pt x="228" y="2040"/>
                  </a:lnTo>
                  <a:lnTo>
                    <a:pt x="234" y="2046"/>
                  </a:lnTo>
                  <a:lnTo>
                    <a:pt x="240" y="2040"/>
                  </a:lnTo>
                  <a:lnTo>
                    <a:pt x="246" y="2028"/>
                  </a:lnTo>
                  <a:lnTo>
                    <a:pt x="246" y="2010"/>
                  </a:lnTo>
                  <a:lnTo>
                    <a:pt x="252" y="1986"/>
                  </a:lnTo>
                  <a:lnTo>
                    <a:pt x="252" y="1926"/>
                  </a:lnTo>
                  <a:lnTo>
                    <a:pt x="258" y="1890"/>
                  </a:lnTo>
                  <a:lnTo>
                    <a:pt x="258" y="1854"/>
                  </a:lnTo>
                  <a:lnTo>
                    <a:pt x="264" y="1812"/>
                  </a:lnTo>
                  <a:lnTo>
                    <a:pt x="264" y="1764"/>
                  </a:lnTo>
                  <a:lnTo>
                    <a:pt x="270" y="1710"/>
                  </a:lnTo>
                  <a:lnTo>
                    <a:pt x="270" y="1602"/>
                  </a:lnTo>
                  <a:lnTo>
                    <a:pt x="276" y="1542"/>
                  </a:lnTo>
                  <a:lnTo>
                    <a:pt x="276" y="1476"/>
                  </a:lnTo>
                  <a:lnTo>
                    <a:pt x="282" y="1410"/>
                  </a:lnTo>
                  <a:lnTo>
                    <a:pt x="282" y="1344"/>
                  </a:lnTo>
                  <a:lnTo>
                    <a:pt x="288" y="1278"/>
                  </a:lnTo>
                  <a:lnTo>
                    <a:pt x="288" y="1140"/>
                  </a:lnTo>
                  <a:lnTo>
                    <a:pt x="294" y="1068"/>
                  </a:lnTo>
                  <a:lnTo>
                    <a:pt x="294" y="996"/>
                  </a:lnTo>
                  <a:lnTo>
                    <a:pt x="300" y="924"/>
                  </a:lnTo>
                  <a:lnTo>
                    <a:pt x="300" y="858"/>
                  </a:lnTo>
                  <a:lnTo>
                    <a:pt x="306" y="786"/>
                  </a:lnTo>
                  <a:lnTo>
                    <a:pt x="306" y="720"/>
                  </a:lnTo>
                  <a:lnTo>
                    <a:pt x="312" y="654"/>
                  </a:lnTo>
                  <a:lnTo>
                    <a:pt x="312" y="522"/>
                  </a:lnTo>
                  <a:lnTo>
                    <a:pt x="318" y="462"/>
                  </a:lnTo>
                  <a:lnTo>
                    <a:pt x="318" y="402"/>
                  </a:lnTo>
                  <a:lnTo>
                    <a:pt x="324" y="348"/>
                  </a:lnTo>
                  <a:lnTo>
                    <a:pt x="324" y="300"/>
                  </a:lnTo>
                  <a:lnTo>
                    <a:pt x="330" y="252"/>
                  </a:lnTo>
                  <a:lnTo>
                    <a:pt x="330" y="162"/>
                  </a:lnTo>
                  <a:lnTo>
                    <a:pt x="336" y="126"/>
                  </a:lnTo>
                  <a:lnTo>
                    <a:pt x="336" y="96"/>
                  </a:lnTo>
                  <a:lnTo>
                    <a:pt x="342" y="66"/>
                  </a:lnTo>
                  <a:lnTo>
                    <a:pt x="342" y="42"/>
                  </a:lnTo>
                  <a:lnTo>
                    <a:pt x="348" y="24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6"/>
                  </a:lnTo>
                  <a:lnTo>
                    <a:pt x="360" y="12"/>
                  </a:lnTo>
                  <a:lnTo>
                    <a:pt x="366" y="30"/>
                  </a:lnTo>
                  <a:lnTo>
                    <a:pt x="366" y="48"/>
                  </a:lnTo>
                  <a:lnTo>
                    <a:pt x="372" y="72"/>
                  </a:lnTo>
                  <a:lnTo>
                    <a:pt x="372" y="138"/>
                  </a:lnTo>
                  <a:lnTo>
                    <a:pt x="378" y="174"/>
                  </a:lnTo>
                  <a:lnTo>
                    <a:pt x="378" y="216"/>
                  </a:lnTo>
                  <a:lnTo>
                    <a:pt x="384" y="264"/>
                  </a:lnTo>
                  <a:lnTo>
                    <a:pt x="384" y="312"/>
                  </a:lnTo>
                  <a:lnTo>
                    <a:pt x="390" y="366"/>
                  </a:lnTo>
                  <a:lnTo>
                    <a:pt x="390" y="480"/>
                  </a:lnTo>
                  <a:lnTo>
                    <a:pt x="396" y="540"/>
                  </a:lnTo>
                  <a:lnTo>
                    <a:pt x="396" y="606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1"/>
            <p:cNvSpPr>
              <a:spLocks/>
            </p:cNvSpPr>
            <p:nvPr/>
          </p:nvSpPr>
          <p:spPr bwMode="auto">
            <a:xfrm>
              <a:off x="8229600" y="838200"/>
              <a:ext cx="409575" cy="3248025"/>
            </a:xfrm>
            <a:custGeom>
              <a:avLst/>
              <a:gdLst>
                <a:gd name="T0" fmla="*/ 6 w 258"/>
                <a:gd name="T1" fmla="*/ 672 h 2046"/>
                <a:gd name="T2" fmla="*/ 12 w 258"/>
                <a:gd name="T3" fmla="*/ 804 h 2046"/>
                <a:gd name="T4" fmla="*/ 18 w 258"/>
                <a:gd name="T5" fmla="*/ 1014 h 2046"/>
                <a:gd name="T6" fmla="*/ 24 w 258"/>
                <a:gd name="T7" fmla="*/ 1158 h 2046"/>
                <a:gd name="T8" fmla="*/ 30 w 258"/>
                <a:gd name="T9" fmla="*/ 1296 h 2046"/>
                <a:gd name="T10" fmla="*/ 36 w 258"/>
                <a:gd name="T11" fmla="*/ 1428 h 2046"/>
                <a:gd name="T12" fmla="*/ 42 w 258"/>
                <a:gd name="T13" fmla="*/ 1614 h 2046"/>
                <a:gd name="T14" fmla="*/ 48 w 258"/>
                <a:gd name="T15" fmla="*/ 1728 h 2046"/>
                <a:gd name="T16" fmla="*/ 54 w 258"/>
                <a:gd name="T17" fmla="*/ 1824 h 2046"/>
                <a:gd name="T18" fmla="*/ 60 w 258"/>
                <a:gd name="T19" fmla="*/ 1938 h 2046"/>
                <a:gd name="T20" fmla="*/ 66 w 258"/>
                <a:gd name="T21" fmla="*/ 1992 h 2046"/>
                <a:gd name="T22" fmla="*/ 72 w 258"/>
                <a:gd name="T23" fmla="*/ 2028 h 2046"/>
                <a:gd name="T24" fmla="*/ 78 w 258"/>
                <a:gd name="T25" fmla="*/ 2046 h 2046"/>
                <a:gd name="T26" fmla="*/ 84 w 258"/>
                <a:gd name="T27" fmla="*/ 2022 h 2046"/>
                <a:gd name="T28" fmla="*/ 90 w 258"/>
                <a:gd name="T29" fmla="*/ 1986 h 2046"/>
                <a:gd name="T30" fmla="*/ 96 w 258"/>
                <a:gd name="T31" fmla="*/ 1890 h 2046"/>
                <a:gd name="T32" fmla="*/ 102 w 258"/>
                <a:gd name="T33" fmla="*/ 1806 h 2046"/>
                <a:gd name="T34" fmla="*/ 108 w 258"/>
                <a:gd name="T35" fmla="*/ 1704 h 2046"/>
                <a:gd name="T36" fmla="*/ 114 w 258"/>
                <a:gd name="T37" fmla="*/ 1536 h 2046"/>
                <a:gd name="T38" fmla="*/ 120 w 258"/>
                <a:gd name="T39" fmla="*/ 1404 h 2046"/>
                <a:gd name="T40" fmla="*/ 126 w 258"/>
                <a:gd name="T41" fmla="*/ 1272 h 2046"/>
                <a:gd name="T42" fmla="*/ 132 w 258"/>
                <a:gd name="T43" fmla="*/ 1062 h 2046"/>
                <a:gd name="T44" fmla="*/ 138 w 258"/>
                <a:gd name="T45" fmla="*/ 918 h 2046"/>
                <a:gd name="T46" fmla="*/ 144 w 258"/>
                <a:gd name="T47" fmla="*/ 780 h 2046"/>
                <a:gd name="T48" fmla="*/ 150 w 258"/>
                <a:gd name="T49" fmla="*/ 648 h 2046"/>
                <a:gd name="T50" fmla="*/ 156 w 258"/>
                <a:gd name="T51" fmla="*/ 456 h 2046"/>
                <a:gd name="T52" fmla="*/ 162 w 258"/>
                <a:gd name="T53" fmla="*/ 342 h 2046"/>
                <a:gd name="T54" fmla="*/ 168 w 258"/>
                <a:gd name="T55" fmla="*/ 246 h 2046"/>
                <a:gd name="T56" fmla="*/ 174 w 258"/>
                <a:gd name="T57" fmla="*/ 126 h 2046"/>
                <a:gd name="T58" fmla="*/ 180 w 258"/>
                <a:gd name="T59" fmla="*/ 66 h 2046"/>
                <a:gd name="T60" fmla="*/ 186 w 258"/>
                <a:gd name="T61" fmla="*/ 24 h 2046"/>
                <a:gd name="T62" fmla="*/ 192 w 258"/>
                <a:gd name="T63" fmla="*/ 0 h 2046"/>
                <a:gd name="T64" fmla="*/ 204 w 258"/>
                <a:gd name="T65" fmla="*/ 18 h 2046"/>
                <a:gd name="T66" fmla="*/ 210 w 258"/>
                <a:gd name="T67" fmla="*/ 54 h 2046"/>
                <a:gd name="T68" fmla="*/ 216 w 258"/>
                <a:gd name="T69" fmla="*/ 108 h 2046"/>
                <a:gd name="T70" fmla="*/ 222 w 258"/>
                <a:gd name="T71" fmla="*/ 222 h 2046"/>
                <a:gd name="T72" fmla="*/ 228 w 258"/>
                <a:gd name="T73" fmla="*/ 318 h 2046"/>
                <a:gd name="T74" fmla="*/ 234 w 258"/>
                <a:gd name="T75" fmla="*/ 426 h 2046"/>
                <a:gd name="T76" fmla="*/ 240 w 258"/>
                <a:gd name="T77" fmla="*/ 612 h 2046"/>
                <a:gd name="T78" fmla="*/ 246 w 258"/>
                <a:gd name="T79" fmla="*/ 744 h 2046"/>
                <a:gd name="T80" fmla="*/ 252 w 258"/>
                <a:gd name="T81" fmla="*/ 882 h 2046"/>
                <a:gd name="T82" fmla="*/ 258 w 258"/>
                <a:gd name="T83" fmla="*/ 102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8" h="2046">
                  <a:moveTo>
                    <a:pt x="0" y="606"/>
                  </a:moveTo>
                  <a:lnTo>
                    <a:pt x="6" y="672"/>
                  </a:lnTo>
                  <a:lnTo>
                    <a:pt x="6" y="738"/>
                  </a:lnTo>
                  <a:lnTo>
                    <a:pt x="12" y="804"/>
                  </a:lnTo>
                  <a:lnTo>
                    <a:pt x="12" y="948"/>
                  </a:lnTo>
                  <a:lnTo>
                    <a:pt x="18" y="1014"/>
                  </a:lnTo>
                  <a:lnTo>
                    <a:pt x="18" y="1086"/>
                  </a:lnTo>
                  <a:lnTo>
                    <a:pt x="24" y="1158"/>
                  </a:lnTo>
                  <a:lnTo>
                    <a:pt x="24" y="1230"/>
                  </a:lnTo>
                  <a:lnTo>
                    <a:pt x="30" y="1296"/>
                  </a:lnTo>
                  <a:lnTo>
                    <a:pt x="30" y="1362"/>
                  </a:lnTo>
                  <a:lnTo>
                    <a:pt x="36" y="1428"/>
                  </a:lnTo>
                  <a:lnTo>
                    <a:pt x="36" y="1554"/>
                  </a:lnTo>
                  <a:lnTo>
                    <a:pt x="42" y="1614"/>
                  </a:lnTo>
                  <a:lnTo>
                    <a:pt x="42" y="1674"/>
                  </a:lnTo>
                  <a:lnTo>
                    <a:pt x="48" y="1728"/>
                  </a:lnTo>
                  <a:lnTo>
                    <a:pt x="48" y="1776"/>
                  </a:lnTo>
                  <a:lnTo>
                    <a:pt x="54" y="1824"/>
                  </a:lnTo>
                  <a:lnTo>
                    <a:pt x="54" y="1902"/>
                  </a:lnTo>
                  <a:lnTo>
                    <a:pt x="60" y="1938"/>
                  </a:lnTo>
                  <a:lnTo>
                    <a:pt x="60" y="1968"/>
                  </a:lnTo>
                  <a:lnTo>
                    <a:pt x="66" y="1992"/>
                  </a:lnTo>
                  <a:lnTo>
                    <a:pt x="66" y="2016"/>
                  </a:lnTo>
                  <a:lnTo>
                    <a:pt x="72" y="2028"/>
                  </a:lnTo>
                  <a:lnTo>
                    <a:pt x="72" y="2046"/>
                  </a:lnTo>
                  <a:lnTo>
                    <a:pt x="78" y="2046"/>
                  </a:lnTo>
                  <a:lnTo>
                    <a:pt x="84" y="2040"/>
                  </a:lnTo>
                  <a:lnTo>
                    <a:pt x="84" y="2022"/>
                  </a:lnTo>
                  <a:lnTo>
                    <a:pt x="90" y="2004"/>
                  </a:lnTo>
                  <a:lnTo>
                    <a:pt x="90" y="1986"/>
                  </a:lnTo>
                  <a:lnTo>
                    <a:pt x="96" y="1956"/>
                  </a:lnTo>
                  <a:lnTo>
                    <a:pt x="96" y="1890"/>
                  </a:lnTo>
                  <a:lnTo>
                    <a:pt x="102" y="1848"/>
                  </a:lnTo>
                  <a:lnTo>
                    <a:pt x="102" y="1806"/>
                  </a:lnTo>
                  <a:lnTo>
                    <a:pt x="108" y="1758"/>
                  </a:lnTo>
                  <a:lnTo>
                    <a:pt x="108" y="1704"/>
                  </a:lnTo>
                  <a:lnTo>
                    <a:pt x="114" y="1650"/>
                  </a:lnTo>
                  <a:lnTo>
                    <a:pt x="114" y="1536"/>
                  </a:lnTo>
                  <a:lnTo>
                    <a:pt x="120" y="1470"/>
                  </a:lnTo>
                  <a:lnTo>
                    <a:pt x="120" y="1404"/>
                  </a:lnTo>
                  <a:lnTo>
                    <a:pt x="126" y="1338"/>
                  </a:lnTo>
                  <a:lnTo>
                    <a:pt x="126" y="1272"/>
                  </a:lnTo>
                  <a:lnTo>
                    <a:pt x="132" y="1200"/>
                  </a:lnTo>
                  <a:lnTo>
                    <a:pt x="132" y="1062"/>
                  </a:lnTo>
                  <a:lnTo>
                    <a:pt x="138" y="990"/>
                  </a:lnTo>
                  <a:lnTo>
                    <a:pt x="138" y="918"/>
                  </a:lnTo>
                  <a:lnTo>
                    <a:pt x="144" y="852"/>
                  </a:lnTo>
                  <a:lnTo>
                    <a:pt x="144" y="780"/>
                  </a:lnTo>
                  <a:lnTo>
                    <a:pt x="150" y="714"/>
                  </a:lnTo>
                  <a:lnTo>
                    <a:pt x="150" y="648"/>
                  </a:lnTo>
                  <a:lnTo>
                    <a:pt x="156" y="582"/>
                  </a:lnTo>
                  <a:lnTo>
                    <a:pt x="156" y="456"/>
                  </a:lnTo>
                  <a:lnTo>
                    <a:pt x="162" y="402"/>
                  </a:lnTo>
                  <a:lnTo>
                    <a:pt x="162" y="342"/>
                  </a:lnTo>
                  <a:lnTo>
                    <a:pt x="168" y="294"/>
                  </a:lnTo>
                  <a:lnTo>
                    <a:pt x="168" y="246"/>
                  </a:lnTo>
                  <a:lnTo>
                    <a:pt x="174" y="198"/>
                  </a:lnTo>
                  <a:lnTo>
                    <a:pt x="174" y="126"/>
                  </a:lnTo>
                  <a:lnTo>
                    <a:pt x="180" y="90"/>
                  </a:lnTo>
                  <a:lnTo>
                    <a:pt x="180" y="66"/>
                  </a:lnTo>
                  <a:lnTo>
                    <a:pt x="186" y="42"/>
                  </a:lnTo>
                  <a:lnTo>
                    <a:pt x="186" y="24"/>
                  </a:lnTo>
                  <a:lnTo>
                    <a:pt x="192" y="12"/>
                  </a:lnTo>
                  <a:lnTo>
                    <a:pt x="192" y="0"/>
                  </a:lnTo>
                  <a:lnTo>
                    <a:pt x="198" y="6"/>
                  </a:lnTo>
                  <a:lnTo>
                    <a:pt x="204" y="18"/>
                  </a:lnTo>
                  <a:lnTo>
                    <a:pt x="204" y="30"/>
                  </a:lnTo>
                  <a:lnTo>
                    <a:pt x="210" y="54"/>
                  </a:lnTo>
                  <a:lnTo>
                    <a:pt x="210" y="78"/>
                  </a:lnTo>
                  <a:lnTo>
                    <a:pt x="216" y="108"/>
                  </a:lnTo>
                  <a:lnTo>
                    <a:pt x="216" y="180"/>
                  </a:lnTo>
                  <a:lnTo>
                    <a:pt x="222" y="222"/>
                  </a:lnTo>
                  <a:lnTo>
                    <a:pt x="222" y="264"/>
                  </a:lnTo>
                  <a:lnTo>
                    <a:pt x="228" y="318"/>
                  </a:lnTo>
                  <a:lnTo>
                    <a:pt x="228" y="372"/>
                  </a:lnTo>
                  <a:lnTo>
                    <a:pt x="234" y="426"/>
                  </a:lnTo>
                  <a:lnTo>
                    <a:pt x="234" y="546"/>
                  </a:lnTo>
                  <a:lnTo>
                    <a:pt x="240" y="612"/>
                  </a:lnTo>
                  <a:lnTo>
                    <a:pt x="240" y="678"/>
                  </a:lnTo>
                  <a:lnTo>
                    <a:pt x="246" y="744"/>
                  </a:lnTo>
                  <a:lnTo>
                    <a:pt x="246" y="810"/>
                  </a:lnTo>
                  <a:lnTo>
                    <a:pt x="252" y="882"/>
                  </a:lnTo>
                  <a:lnTo>
                    <a:pt x="252" y="954"/>
                  </a:lnTo>
                  <a:lnTo>
                    <a:pt x="258" y="1020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689" y="5660047"/>
            <a:ext cx="9143999" cy="81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Micro </a:t>
            </a:r>
            <a:r>
              <a:rPr lang="en-US" sz="2400" dirty="0" err="1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ToF</a:t>
            </a:r>
            <a:r>
              <a:rPr lang="en-US" sz="24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Shifting: Two High Frequencies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Four Measurements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-15687" y="2840647"/>
            <a:ext cx="9143999" cy="81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Conventional </a:t>
            </a:r>
            <a:r>
              <a:rPr lang="en-US" sz="2400" dirty="0" err="1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ToF</a:t>
            </a:r>
            <a:r>
              <a:rPr lang="en-US" sz="24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Shifting: One Low Frequency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Three Measurements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911683" y="1316647"/>
            <a:ext cx="5022517" cy="1426553"/>
            <a:chOff x="5850694" y="2819400"/>
            <a:chExt cx="2369816" cy="1277842"/>
          </a:xfrm>
        </p:grpSpPr>
        <p:sp>
          <p:nvSpPr>
            <p:cNvPr id="36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82633" y="76200"/>
            <a:ext cx="859535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Conventional vs. Micro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Imaging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3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583928" y="4177444"/>
            <a:ext cx="3657600" cy="1307592"/>
            <a:chOff x="1076325" y="763588"/>
            <a:chExt cx="4143375" cy="3257550"/>
          </a:xfrm>
        </p:grpSpPr>
        <p:sp>
          <p:nvSpPr>
            <p:cNvPr id="121" name="Freeform 86"/>
            <p:cNvSpPr>
              <a:spLocks/>
            </p:cNvSpPr>
            <p:nvPr/>
          </p:nvSpPr>
          <p:spPr bwMode="auto">
            <a:xfrm>
              <a:off x="1076325" y="763588"/>
              <a:ext cx="609600" cy="3248025"/>
            </a:xfrm>
            <a:custGeom>
              <a:avLst/>
              <a:gdLst>
                <a:gd name="T0" fmla="*/ 6 w 384"/>
                <a:gd name="T1" fmla="*/ 432 h 2046"/>
                <a:gd name="T2" fmla="*/ 12 w 384"/>
                <a:gd name="T3" fmla="*/ 582 h 2046"/>
                <a:gd name="T4" fmla="*/ 24 w 384"/>
                <a:gd name="T5" fmla="*/ 798 h 2046"/>
                <a:gd name="T6" fmla="*/ 30 w 384"/>
                <a:gd name="T7" fmla="*/ 972 h 2046"/>
                <a:gd name="T8" fmla="*/ 42 w 384"/>
                <a:gd name="T9" fmla="*/ 1200 h 2046"/>
                <a:gd name="T10" fmla="*/ 48 w 384"/>
                <a:gd name="T11" fmla="*/ 1368 h 2046"/>
                <a:gd name="T12" fmla="*/ 60 w 384"/>
                <a:gd name="T13" fmla="*/ 1530 h 2046"/>
                <a:gd name="T14" fmla="*/ 66 w 384"/>
                <a:gd name="T15" fmla="*/ 1716 h 2046"/>
                <a:gd name="T16" fmla="*/ 78 w 384"/>
                <a:gd name="T17" fmla="*/ 1836 h 2046"/>
                <a:gd name="T18" fmla="*/ 84 w 384"/>
                <a:gd name="T19" fmla="*/ 1956 h 2046"/>
                <a:gd name="T20" fmla="*/ 96 w 384"/>
                <a:gd name="T21" fmla="*/ 2016 h 2046"/>
                <a:gd name="T22" fmla="*/ 108 w 384"/>
                <a:gd name="T23" fmla="*/ 2046 h 2046"/>
                <a:gd name="T24" fmla="*/ 120 w 384"/>
                <a:gd name="T25" fmla="*/ 2016 h 2046"/>
                <a:gd name="T26" fmla="*/ 126 w 384"/>
                <a:gd name="T27" fmla="*/ 1938 h 2046"/>
                <a:gd name="T28" fmla="*/ 138 w 384"/>
                <a:gd name="T29" fmla="*/ 1848 h 2046"/>
                <a:gd name="T30" fmla="*/ 144 w 384"/>
                <a:gd name="T31" fmla="*/ 1686 h 2046"/>
                <a:gd name="T32" fmla="*/ 156 w 384"/>
                <a:gd name="T33" fmla="*/ 1548 h 2046"/>
                <a:gd name="T34" fmla="*/ 162 w 384"/>
                <a:gd name="T35" fmla="*/ 1332 h 2046"/>
                <a:gd name="T36" fmla="*/ 174 w 384"/>
                <a:gd name="T37" fmla="*/ 1164 h 2046"/>
                <a:gd name="T38" fmla="*/ 180 w 384"/>
                <a:gd name="T39" fmla="*/ 930 h 2046"/>
                <a:gd name="T40" fmla="*/ 192 w 384"/>
                <a:gd name="T41" fmla="*/ 762 h 2046"/>
                <a:gd name="T42" fmla="*/ 198 w 384"/>
                <a:gd name="T43" fmla="*/ 546 h 2046"/>
                <a:gd name="T44" fmla="*/ 210 w 384"/>
                <a:gd name="T45" fmla="*/ 402 h 2046"/>
                <a:gd name="T46" fmla="*/ 216 w 384"/>
                <a:gd name="T47" fmla="*/ 234 h 2046"/>
                <a:gd name="T48" fmla="*/ 228 w 384"/>
                <a:gd name="T49" fmla="*/ 132 h 2046"/>
                <a:gd name="T50" fmla="*/ 234 w 384"/>
                <a:gd name="T51" fmla="*/ 60 h 2046"/>
                <a:gd name="T52" fmla="*/ 252 w 384"/>
                <a:gd name="T53" fmla="*/ 0 h 2046"/>
                <a:gd name="T54" fmla="*/ 258 w 384"/>
                <a:gd name="T55" fmla="*/ 18 h 2046"/>
                <a:gd name="T56" fmla="*/ 264 w 384"/>
                <a:gd name="T57" fmla="*/ 36 h 2046"/>
                <a:gd name="T58" fmla="*/ 270 w 384"/>
                <a:gd name="T59" fmla="*/ 96 h 2046"/>
                <a:gd name="T60" fmla="*/ 282 w 384"/>
                <a:gd name="T61" fmla="*/ 216 h 2046"/>
                <a:gd name="T62" fmla="*/ 288 w 384"/>
                <a:gd name="T63" fmla="*/ 336 h 2046"/>
                <a:gd name="T64" fmla="*/ 300 w 384"/>
                <a:gd name="T65" fmla="*/ 474 h 2046"/>
                <a:gd name="T66" fmla="*/ 306 w 384"/>
                <a:gd name="T67" fmla="*/ 684 h 2046"/>
                <a:gd name="T68" fmla="*/ 318 w 384"/>
                <a:gd name="T69" fmla="*/ 852 h 2046"/>
                <a:gd name="T70" fmla="*/ 324 w 384"/>
                <a:gd name="T71" fmla="*/ 1080 h 2046"/>
                <a:gd name="T72" fmla="*/ 336 w 384"/>
                <a:gd name="T73" fmla="*/ 1254 h 2046"/>
                <a:gd name="T74" fmla="*/ 342 w 384"/>
                <a:gd name="T75" fmla="*/ 1470 h 2046"/>
                <a:gd name="T76" fmla="*/ 354 w 384"/>
                <a:gd name="T77" fmla="*/ 1620 h 2046"/>
                <a:gd name="T78" fmla="*/ 360 w 384"/>
                <a:gd name="T79" fmla="*/ 1794 h 2046"/>
                <a:gd name="T80" fmla="*/ 372 w 384"/>
                <a:gd name="T81" fmla="*/ 1896 h 2046"/>
                <a:gd name="T82" fmla="*/ 378 w 384"/>
                <a:gd name="T83" fmla="*/ 199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4" h="2046">
                  <a:moveTo>
                    <a:pt x="0" y="342"/>
                  </a:moveTo>
                  <a:lnTo>
                    <a:pt x="0" y="384"/>
                  </a:lnTo>
                  <a:lnTo>
                    <a:pt x="6" y="432"/>
                  </a:lnTo>
                  <a:lnTo>
                    <a:pt x="6" y="480"/>
                  </a:lnTo>
                  <a:lnTo>
                    <a:pt x="12" y="528"/>
                  </a:lnTo>
                  <a:lnTo>
                    <a:pt x="12" y="582"/>
                  </a:lnTo>
                  <a:lnTo>
                    <a:pt x="18" y="636"/>
                  </a:lnTo>
                  <a:lnTo>
                    <a:pt x="18" y="744"/>
                  </a:lnTo>
                  <a:lnTo>
                    <a:pt x="24" y="798"/>
                  </a:lnTo>
                  <a:lnTo>
                    <a:pt x="24" y="858"/>
                  </a:lnTo>
                  <a:lnTo>
                    <a:pt x="30" y="912"/>
                  </a:lnTo>
                  <a:lnTo>
                    <a:pt x="30" y="972"/>
                  </a:lnTo>
                  <a:lnTo>
                    <a:pt x="36" y="1032"/>
                  </a:lnTo>
                  <a:lnTo>
                    <a:pt x="36" y="1146"/>
                  </a:lnTo>
                  <a:lnTo>
                    <a:pt x="42" y="1200"/>
                  </a:lnTo>
                  <a:lnTo>
                    <a:pt x="42" y="1260"/>
                  </a:lnTo>
                  <a:lnTo>
                    <a:pt x="48" y="1314"/>
                  </a:lnTo>
                  <a:lnTo>
                    <a:pt x="48" y="1368"/>
                  </a:lnTo>
                  <a:lnTo>
                    <a:pt x="54" y="1422"/>
                  </a:lnTo>
                  <a:lnTo>
                    <a:pt x="54" y="1476"/>
                  </a:lnTo>
                  <a:lnTo>
                    <a:pt x="60" y="1530"/>
                  </a:lnTo>
                  <a:lnTo>
                    <a:pt x="60" y="1626"/>
                  </a:lnTo>
                  <a:lnTo>
                    <a:pt x="66" y="1674"/>
                  </a:lnTo>
                  <a:lnTo>
                    <a:pt x="66" y="1716"/>
                  </a:lnTo>
                  <a:lnTo>
                    <a:pt x="72" y="1758"/>
                  </a:lnTo>
                  <a:lnTo>
                    <a:pt x="72" y="1794"/>
                  </a:lnTo>
                  <a:lnTo>
                    <a:pt x="78" y="1836"/>
                  </a:lnTo>
                  <a:lnTo>
                    <a:pt x="78" y="1902"/>
                  </a:lnTo>
                  <a:lnTo>
                    <a:pt x="84" y="1926"/>
                  </a:lnTo>
                  <a:lnTo>
                    <a:pt x="84" y="1956"/>
                  </a:lnTo>
                  <a:lnTo>
                    <a:pt x="90" y="1974"/>
                  </a:lnTo>
                  <a:lnTo>
                    <a:pt x="90" y="1998"/>
                  </a:lnTo>
                  <a:lnTo>
                    <a:pt x="96" y="2016"/>
                  </a:lnTo>
                  <a:lnTo>
                    <a:pt x="96" y="2040"/>
                  </a:lnTo>
                  <a:lnTo>
                    <a:pt x="102" y="2046"/>
                  </a:lnTo>
                  <a:lnTo>
                    <a:pt x="108" y="2046"/>
                  </a:lnTo>
                  <a:lnTo>
                    <a:pt x="114" y="2040"/>
                  </a:lnTo>
                  <a:lnTo>
                    <a:pt x="114" y="2028"/>
                  </a:lnTo>
                  <a:lnTo>
                    <a:pt x="120" y="2016"/>
                  </a:lnTo>
                  <a:lnTo>
                    <a:pt x="120" y="1986"/>
                  </a:lnTo>
                  <a:lnTo>
                    <a:pt x="126" y="1962"/>
                  </a:lnTo>
                  <a:lnTo>
                    <a:pt x="126" y="1938"/>
                  </a:lnTo>
                  <a:lnTo>
                    <a:pt x="132" y="1908"/>
                  </a:lnTo>
                  <a:lnTo>
                    <a:pt x="132" y="1878"/>
                  </a:lnTo>
                  <a:lnTo>
                    <a:pt x="138" y="1848"/>
                  </a:lnTo>
                  <a:lnTo>
                    <a:pt x="138" y="1770"/>
                  </a:lnTo>
                  <a:lnTo>
                    <a:pt x="144" y="1728"/>
                  </a:lnTo>
                  <a:lnTo>
                    <a:pt x="144" y="1686"/>
                  </a:lnTo>
                  <a:lnTo>
                    <a:pt x="150" y="1644"/>
                  </a:lnTo>
                  <a:lnTo>
                    <a:pt x="150" y="1596"/>
                  </a:lnTo>
                  <a:lnTo>
                    <a:pt x="156" y="1548"/>
                  </a:lnTo>
                  <a:lnTo>
                    <a:pt x="156" y="1440"/>
                  </a:lnTo>
                  <a:lnTo>
                    <a:pt x="162" y="1386"/>
                  </a:lnTo>
                  <a:lnTo>
                    <a:pt x="162" y="1332"/>
                  </a:lnTo>
                  <a:lnTo>
                    <a:pt x="168" y="1278"/>
                  </a:lnTo>
                  <a:lnTo>
                    <a:pt x="168" y="1224"/>
                  </a:lnTo>
                  <a:lnTo>
                    <a:pt x="174" y="1164"/>
                  </a:lnTo>
                  <a:lnTo>
                    <a:pt x="174" y="1104"/>
                  </a:lnTo>
                  <a:lnTo>
                    <a:pt x="180" y="1050"/>
                  </a:lnTo>
                  <a:lnTo>
                    <a:pt x="180" y="930"/>
                  </a:lnTo>
                  <a:lnTo>
                    <a:pt x="186" y="876"/>
                  </a:lnTo>
                  <a:lnTo>
                    <a:pt x="186" y="816"/>
                  </a:lnTo>
                  <a:lnTo>
                    <a:pt x="192" y="762"/>
                  </a:lnTo>
                  <a:lnTo>
                    <a:pt x="192" y="708"/>
                  </a:lnTo>
                  <a:lnTo>
                    <a:pt x="198" y="654"/>
                  </a:lnTo>
                  <a:lnTo>
                    <a:pt x="198" y="546"/>
                  </a:lnTo>
                  <a:lnTo>
                    <a:pt x="204" y="498"/>
                  </a:lnTo>
                  <a:lnTo>
                    <a:pt x="204" y="444"/>
                  </a:lnTo>
                  <a:lnTo>
                    <a:pt x="210" y="402"/>
                  </a:lnTo>
                  <a:lnTo>
                    <a:pt x="210" y="354"/>
                  </a:lnTo>
                  <a:lnTo>
                    <a:pt x="216" y="312"/>
                  </a:lnTo>
                  <a:lnTo>
                    <a:pt x="216" y="234"/>
                  </a:lnTo>
                  <a:lnTo>
                    <a:pt x="222" y="198"/>
                  </a:lnTo>
                  <a:lnTo>
                    <a:pt x="222" y="162"/>
                  </a:lnTo>
                  <a:lnTo>
                    <a:pt x="228" y="132"/>
                  </a:lnTo>
                  <a:lnTo>
                    <a:pt x="228" y="108"/>
                  </a:lnTo>
                  <a:lnTo>
                    <a:pt x="234" y="84"/>
                  </a:lnTo>
                  <a:lnTo>
                    <a:pt x="234" y="60"/>
                  </a:lnTo>
                  <a:lnTo>
                    <a:pt x="240" y="42"/>
                  </a:lnTo>
                  <a:lnTo>
                    <a:pt x="240" y="12"/>
                  </a:lnTo>
                  <a:lnTo>
                    <a:pt x="252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18"/>
                  </a:lnTo>
                  <a:lnTo>
                    <a:pt x="258" y="12"/>
                  </a:lnTo>
                  <a:lnTo>
                    <a:pt x="258" y="18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70" y="72"/>
                  </a:lnTo>
                  <a:lnTo>
                    <a:pt x="270" y="96"/>
                  </a:lnTo>
                  <a:lnTo>
                    <a:pt x="276" y="120"/>
                  </a:lnTo>
                  <a:lnTo>
                    <a:pt x="276" y="180"/>
                  </a:lnTo>
                  <a:lnTo>
                    <a:pt x="282" y="216"/>
                  </a:lnTo>
                  <a:lnTo>
                    <a:pt x="282" y="252"/>
                  </a:lnTo>
                  <a:lnTo>
                    <a:pt x="288" y="294"/>
                  </a:lnTo>
                  <a:lnTo>
                    <a:pt x="288" y="336"/>
                  </a:lnTo>
                  <a:lnTo>
                    <a:pt x="294" y="378"/>
                  </a:lnTo>
                  <a:lnTo>
                    <a:pt x="294" y="426"/>
                  </a:lnTo>
                  <a:lnTo>
                    <a:pt x="300" y="474"/>
                  </a:lnTo>
                  <a:lnTo>
                    <a:pt x="300" y="576"/>
                  </a:lnTo>
                  <a:lnTo>
                    <a:pt x="306" y="630"/>
                  </a:lnTo>
                  <a:lnTo>
                    <a:pt x="306" y="684"/>
                  </a:lnTo>
                  <a:lnTo>
                    <a:pt x="312" y="738"/>
                  </a:lnTo>
                  <a:lnTo>
                    <a:pt x="312" y="792"/>
                  </a:lnTo>
                  <a:lnTo>
                    <a:pt x="318" y="852"/>
                  </a:lnTo>
                  <a:lnTo>
                    <a:pt x="318" y="966"/>
                  </a:lnTo>
                  <a:lnTo>
                    <a:pt x="324" y="1020"/>
                  </a:lnTo>
                  <a:lnTo>
                    <a:pt x="324" y="1080"/>
                  </a:lnTo>
                  <a:lnTo>
                    <a:pt x="330" y="1140"/>
                  </a:lnTo>
                  <a:lnTo>
                    <a:pt x="330" y="1194"/>
                  </a:lnTo>
                  <a:lnTo>
                    <a:pt x="336" y="1254"/>
                  </a:lnTo>
                  <a:lnTo>
                    <a:pt x="336" y="1362"/>
                  </a:lnTo>
                  <a:lnTo>
                    <a:pt x="342" y="1416"/>
                  </a:lnTo>
                  <a:lnTo>
                    <a:pt x="342" y="1470"/>
                  </a:lnTo>
                  <a:lnTo>
                    <a:pt x="348" y="1524"/>
                  </a:lnTo>
                  <a:lnTo>
                    <a:pt x="348" y="1572"/>
                  </a:lnTo>
                  <a:lnTo>
                    <a:pt x="354" y="1620"/>
                  </a:lnTo>
                  <a:lnTo>
                    <a:pt x="354" y="1668"/>
                  </a:lnTo>
                  <a:lnTo>
                    <a:pt x="360" y="1710"/>
                  </a:lnTo>
                  <a:lnTo>
                    <a:pt x="360" y="1794"/>
                  </a:lnTo>
                  <a:lnTo>
                    <a:pt x="366" y="1830"/>
                  </a:lnTo>
                  <a:lnTo>
                    <a:pt x="366" y="1866"/>
                  </a:lnTo>
                  <a:lnTo>
                    <a:pt x="372" y="1896"/>
                  </a:lnTo>
                  <a:lnTo>
                    <a:pt x="372" y="1926"/>
                  </a:lnTo>
                  <a:lnTo>
                    <a:pt x="378" y="1950"/>
                  </a:lnTo>
                  <a:lnTo>
                    <a:pt x="378" y="1992"/>
                  </a:lnTo>
                  <a:lnTo>
                    <a:pt x="384" y="2010"/>
                  </a:lnTo>
                  <a:lnTo>
                    <a:pt x="384" y="2028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87"/>
            <p:cNvSpPr>
              <a:spLocks/>
            </p:cNvSpPr>
            <p:nvPr/>
          </p:nvSpPr>
          <p:spPr bwMode="auto">
            <a:xfrm>
              <a:off x="1685925" y="763588"/>
              <a:ext cx="628650" cy="3248025"/>
            </a:xfrm>
            <a:custGeom>
              <a:avLst/>
              <a:gdLst>
                <a:gd name="T0" fmla="*/ 6 w 396"/>
                <a:gd name="T1" fmla="*/ 2046 h 2046"/>
                <a:gd name="T2" fmla="*/ 18 w 396"/>
                <a:gd name="T3" fmla="*/ 2034 h 2046"/>
                <a:gd name="T4" fmla="*/ 30 w 396"/>
                <a:gd name="T5" fmla="*/ 1986 h 2046"/>
                <a:gd name="T6" fmla="*/ 36 w 396"/>
                <a:gd name="T7" fmla="*/ 1884 h 2046"/>
                <a:gd name="T8" fmla="*/ 48 w 396"/>
                <a:gd name="T9" fmla="*/ 1776 h 2046"/>
                <a:gd name="T10" fmla="*/ 54 w 396"/>
                <a:gd name="T11" fmla="*/ 1602 h 2046"/>
                <a:gd name="T12" fmla="*/ 66 w 396"/>
                <a:gd name="T13" fmla="*/ 1446 h 2046"/>
                <a:gd name="T14" fmla="*/ 72 w 396"/>
                <a:gd name="T15" fmla="*/ 1230 h 2046"/>
                <a:gd name="T16" fmla="*/ 84 w 396"/>
                <a:gd name="T17" fmla="*/ 1056 h 2046"/>
                <a:gd name="T18" fmla="*/ 90 w 396"/>
                <a:gd name="T19" fmla="*/ 882 h 2046"/>
                <a:gd name="T20" fmla="*/ 102 w 396"/>
                <a:gd name="T21" fmla="*/ 660 h 2046"/>
                <a:gd name="T22" fmla="*/ 108 w 396"/>
                <a:gd name="T23" fmla="*/ 498 h 2046"/>
                <a:gd name="T24" fmla="*/ 120 w 396"/>
                <a:gd name="T25" fmla="*/ 318 h 2046"/>
                <a:gd name="T26" fmla="*/ 126 w 396"/>
                <a:gd name="T27" fmla="*/ 198 h 2046"/>
                <a:gd name="T28" fmla="*/ 138 w 396"/>
                <a:gd name="T29" fmla="*/ 108 h 2046"/>
                <a:gd name="T30" fmla="*/ 144 w 396"/>
                <a:gd name="T31" fmla="*/ 30 h 2046"/>
                <a:gd name="T32" fmla="*/ 156 w 396"/>
                <a:gd name="T33" fmla="*/ 0 h 2046"/>
                <a:gd name="T34" fmla="*/ 168 w 396"/>
                <a:gd name="T35" fmla="*/ 30 h 2046"/>
                <a:gd name="T36" fmla="*/ 180 w 396"/>
                <a:gd name="T37" fmla="*/ 120 h 2046"/>
                <a:gd name="T38" fmla="*/ 186 w 396"/>
                <a:gd name="T39" fmla="*/ 210 h 2046"/>
                <a:gd name="T40" fmla="*/ 198 w 396"/>
                <a:gd name="T41" fmla="*/ 330 h 2046"/>
                <a:gd name="T42" fmla="*/ 204 w 396"/>
                <a:gd name="T43" fmla="*/ 516 h 2046"/>
                <a:gd name="T44" fmla="*/ 216 w 396"/>
                <a:gd name="T45" fmla="*/ 678 h 2046"/>
                <a:gd name="T46" fmla="*/ 222 w 396"/>
                <a:gd name="T47" fmla="*/ 900 h 2046"/>
                <a:gd name="T48" fmla="*/ 234 w 396"/>
                <a:gd name="T49" fmla="*/ 1074 h 2046"/>
                <a:gd name="T50" fmla="*/ 240 w 396"/>
                <a:gd name="T51" fmla="*/ 1302 h 2046"/>
                <a:gd name="T52" fmla="*/ 252 w 396"/>
                <a:gd name="T53" fmla="*/ 1464 h 2046"/>
                <a:gd name="T54" fmla="*/ 258 w 396"/>
                <a:gd name="T55" fmla="*/ 1662 h 2046"/>
                <a:gd name="T56" fmla="*/ 270 w 396"/>
                <a:gd name="T57" fmla="*/ 1788 h 2046"/>
                <a:gd name="T58" fmla="*/ 276 w 396"/>
                <a:gd name="T59" fmla="*/ 1920 h 2046"/>
                <a:gd name="T60" fmla="*/ 288 w 396"/>
                <a:gd name="T61" fmla="*/ 1992 h 2046"/>
                <a:gd name="T62" fmla="*/ 294 w 396"/>
                <a:gd name="T63" fmla="*/ 2046 h 2046"/>
                <a:gd name="T64" fmla="*/ 312 w 396"/>
                <a:gd name="T65" fmla="*/ 2034 h 2046"/>
                <a:gd name="T66" fmla="*/ 318 w 396"/>
                <a:gd name="T67" fmla="*/ 1968 h 2046"/>
                <a:gd name="T68" fmla="*/ 330 w 396"/>
                <a:gd name="T69" fmla="*/ 1884 h 2046"/>
                <a:gd name="T70" fmla="*/ 336 w 396"/>
                <a:gd name="T71" fmla="*/ 1740 h 2046"/>
                <a:gd name="T72" fmla="*/ 348 w 396"/>
                <a:gd name="T73" fmla="*/ 1608 h 2046"/>
                <a:gd name="T74" fmla="*/ 354 w 396"/>
                <a:gd name="T75" fmla="*/ 1398 h 2046"/>
                <a:gd name="T76" fmla="*/ 366 w 396"/>
                <a:gd name="T77" fmla="*/ 1236 h 2046"/>
                <a:gd name="T78" fmla="*/ 372 w 396"/>
                <a:gd name="T79" fmla="*/ 1062 h 2046"/>
                <a:gd name="T80" fmla="*/ 384 w 396"/>
                <a:gd name="T81" fmla="*/ 828 h 2046"/>
                <a:gd name="T82" fmla="*/ 390 w 396"/>
                <a:gd name="T83" fmla="*/ 66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028"/>
                  </a:moveTo>
                  <a:lnTo>
                    <a:pt x="6" y="2034"/>
                  </a:lnTo>
                  <a:lnTo>
                    <a:pt x="6" y="2046"/>
                  </a:lnTo>
                  <a:lnTo>
                    <a:pt x="12" y="2046"/>
                  </a:lnTo>
                  <a:lnTo>
                    <a:pt x="18" y="2040"/>
                  </a:lnTo>
                  <a:lnTo>
                    <a:pt x="18" y="2034"/>
                  </a:lnTo>
                  <a:lnTo>
                    <a:pt x="24" y="2022"/>
                  </a:lnTo>
                  <a:lnTo>
                    <a:pt x="24" y="2004"/>
                  </a:lnTo>
                  <a:lnTo>
                    <a:pt x="30" y="1986"/>
                  </a:lnTo>
                  <a:lnTo>
                    <a:pt x="30" y="1962"/>
                  </a:lnTo>
                  <a:lnTo>
                    <a:pt x="36" y="1938"/>
                  </a:lnTo>
                  <a:lnTo>
                    <a:pt x="36" y="1884"/>
                  </a:lnTo>
                  <a:lnTo>
                    <a:pt x="42" y="1848"/>
                  </a:lnTo>
                  <a:lnTo>
                    <a:pt x="42" y="1812"/>
                  </a:lnTo>
                  <a:lnTo>
                    <a:pt x="48" y="1776"/>
                  </a:lnTo>
                  <a:lnTo>
                    <a:pt x="48" y="1734"/>
                  </a:lnTo>
                  <a:lnTo>
                    <a:pt x="54" y="1692"/>
                  </a:lnTo>
                  <a:lnTo>
                    <a:pt x="54" y="1602"/>
                  </a:lnTo>
                  <a:lnTo>
                    <a:pt x="60" y="1548"/>
                  </a:lnTo>
                  <a:lnTo>
                    <a:pt x="60" y="1500"/>
                  </a:lnTo>
                  <a:lnTo>
                    <a:pt x="66" y="1446"/>
                  </a:lnTo>
                  <a:lnTo>
                    <a:pt x="66" y="1392"/>
                  </a:lnTo>
                  <a:lnTo>
                    <a:pt x="72" y="1338"/>
                  </a:lnTo>
                  <a:lnTo>
                    <a:pt x="72" y="1230"/>
                  </a:lnTo>
                  <a:lnTo>
                    <a:pt x="78" y="1170"/>
                  </a:lnTo>
                  <a:lnTo>
                    <a:pt x="78" y="1116"/>
                  </a:lnTo>
                  <a:lnTo>
                    <a:pt x="84" y="1056"/>
                  </a:lnTo>
                  <a:lnTo>
                    <a:pt x="84" y="996"/>
                  </a:lnTo>
                  <a:lnTo>
                    <a:pt x="90" y="942"/>
                  </a:lnTo>
                  <a:lnTo>
                    <a:pt x="90" y="882"/>
                  </a:lnTo>
                  <a:lnTo>
                    <a:pt x="96" y="822"/>
                  </a:lnTo>
                  <a:lnTo>
                    <a:pt x="96" y="714"/>
                  </a:lnTo>
                  <a:lnTo>
                    <a:pt x="102" y="660"/>
                  </a:lnTo>
                  <a:lnTo>
                    <a:pt x="102" y="606"/>
                  </a:lnTo>
                  <a:lnTo>
                    <a:pt x="108" y="552"/>
                  </a:lnTo>
                  <a:lnTo>
                    <a:pt x="108" y="498"/>
                  </a:lnTo>
                  <a:lnTo>
                    <a:pt x="114" y="450"/>
                  </a:lnTo>
                  <a:lnTo>
                    <a:pt x="114" y="360"/>
                  </a:lnTo>
                  <a:lnTo>
                    <a:pt x="120" y="318"/>
                  </a:lnTo>
                  <a:lnTo>
                    <a:pt x="120" y="276"/>
                  </a:lnTo>
                  <a:lnTo>
                    <a:pt x="126" y="234"/>
                  </a:lnTo>
                  <a:lnTo>
                    <a:pt x="126" y="198"/>
                  </a:lnTo>
                  <a:lnTo>
                    <a:pt x="132" y="168"/>
                  </a:lnTo>
                  <a:lnTo>
                    <a:pt x="132" y="138"/>
                  </a:lnTo>
                  <a:lnTo>
                    <a:pt x="138" y="108"/>
                  </a:lnTo>
                  <a:lnTo>
                    <a:pt x="138" y="60"/>
                  </a:lnTo>
                  <a:lnTo>
                    <a:pt x="144" y="42"/>
                  </a:lnTo>
                  <a:lnTo>
                    <a:pt x="144" y="30"/>
                  </a:lnTo>
                  <a:lnTo>
                    <a:pt x="150" y="18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62" y="6"/>
                  </a:lnTo>
                  <a:lnTo>
                    <a:pt x="168" y="18"/>
                  </a:lnTo>
                  <a:lnTo>
                    <a:pt x="168" y="30"/>
                  </a:lnTo>
                  <a:lnTo>
                    <a:pt x="174" y="48"/>
                  </a:lnTo>
                  <a:lnTo>
                    <a:pt x="174" y="90"/>
                  </a:lnTo>
                  <a:lnTo>
                    <a:pt x="180" y="120"/>
                  </a:lnTo>
                  <a:lnTo>
                    <a:pt x="180" y="144"/>
                  </a:lnTo>
                  <a:lnTo>
                    <a:pt x="186" y="180"/>
                  </a:lnTo>
                  <a:lnTo>
                    <a:pt x="186" y="210"/>
                  </a:lnTo>
                  <a:lnTo>
                    <a:pt x="192" y="252"/>
                  </a:lnTo>
                  <a:lnTo>
                    <a:pt x="192" y="288"/>
                  </a:lnTo>
                  <a:lnTo>
                    <a:pt x="198" y="330"/>
                  </a:lnTo>
                  <a:lnTo>
                    <a:pt x="198" y="420"/>
                  </a:lnTo>
                  <a:lnTo>
                    <a:pt x="204" y="468"/>
                  </a:lnTo>
                  <a:lnTo>
                    <a:pt x="204" y="516"/>
                  </a:lnTo>
                  <a:lnTo>
                    <a:pt x="210" y="570"/>
                  </a:lnTo>
                  <a:lnTo>
                    <a:pt x="210" y="624"/>
                  </a:lnTo>
                  <a:lnTo>
                    <a:pt x="216" y="678"/>
                  </a:lnTo>
                  <a:lnTo>
                    <a:pt x="216" y="786"/>
                  </a:lnTo>
                  <a:lnTo>
                    <a:pt x="222" y="846"/>
                  </a:lnTo>
                  <a:lnTo>
                    <a:pt x="222" y="900"/>
                  </a:lnTo>
                  <a:lnTo>
                    <a:pt x="228" y="960"/>
                  </a:lnTo>
                  <a:lnTo>
                    <a:pt x="228" y="1014"/>
                  </a:lnTo>
                  <a:lnTo>
                    <a:pt x="234" y="1074"/>
                  </a:lnTo>
                  <a:lnTo>
                    <a:pt x="234" y="1188"/>
                  </a:lnTo>
                  <a:lnTo>
                    <a:pt x="240" y="1248"/>
                  </a:lnTo>
                  <a:lnTo>
                    <a:pt x="240" y="1302"/>
                  </a:lnTo>
                  <a:lnTo>
                    <a:pt x="246" y="1356"/>
                  </a:lnTo>
                  <a:lnTo>
                    <a:pt x="246" y="1410"/>
                  </a:lnTo>
                  <a:lnTo>
                    <a:pt x="252" y="1464"/>
                  </a:lnTo>
                  <a:lnTo>
                    <a:pt x="252" y="1518"/>
                  </a:lnTo>
                  <a:lnTo>
                    <a:pt x="258" y="1566"/>
                  </a:lnTo>
                  <a:lnTo>
                    <a:pt x="258" y="1662"/>
                  </a:lnTo>
                  <a:lnTo>
                    <a:pt x="264" y="1704"/>
                  </a:lnTo>
                  <a:lnTo>
                    <a:pt x="264" y="1746"/>
                  </a:lnTo>
                  <a:lnTo>
                    <a:pt x="270" y="1788"/>
                  </a:lnTo>
                  <a:lnTo>
                    <a:pt x="270" y="1824"/>
                  </a:lnTo>
                  <a:lnTo>
                    <a:pt x="276" y="1860"/>
                  </a:lnTo>
                  <a:lnTo>
                    <a:pt x="276" y="1920"/>
                  </a:lnTo>
                  <a:lnTo>
                    <a:pt x="282" y="1950"/>
                  </a:lnTo>
                  <a:lnTo>
                    <a:pt x="282" y="1974"/>
                  </a:lnTo>
                  <a:lnTo>
                    <a:pt x="288" y="1992"/>
                  </a:lnTo>
                  <a:lnTo>
                    <a:pt x="288" y="2010"/>
                  </a:lnTo>
                  <a:lnTo>
                    <a:pt x="294" y="2022"/>
                  </a:lnTo>
                  <a:lnTo>
                    <a:pt x="294" y="2046"/>
                  </a:lnTo>
                  <a:lnTo>
                    <a:pt x="300" y="2046"/>
                  </a:lnTo>
                  <a:lnTo>
                    <a:pt x="306" y="2040"/>
                  </a:lnTo>
                  <a:lnTo>
                    <a:pt x="312" y="2034"/>
                  </a:lnTo>
                  <a:lnTo>
                    <a:pt x="312" y="2022"/>
                  </a:lnTo>
                  <a:lnTo>
                    <a:pt x="318" y="2004"/>
                  </a:lnTo>
                  <a:lnTo>
                    <a:pt x="318" y="1968"/>
                  </a:lnTo>
                  <a:lnTo>
                    <a:pt x="324" y="1944"/>
                  </a:lnTo>
                  <a:lnTo>
                    <a:pt x="324" y="1914"/>
                  </a:lnTo>
                  <a:lnTo>
                    <a:pt x="330" y="1884"/>
                  </a:lnTo>
                  <a:lnTo>
                    <a:pt x="330" y="1854"/>
                  </a:lnTo>
                  <a:lnTo>
                    <a:pt x="336" y="1818"/>
                  </a:lnTo>
                  <a:lnTo>
                    <a:pt x="336" y="1740"/>
                  </a:lnTo>
                  <a:lnTo>
                    <a:pt x="342" y="1698"/>
                  </a:lnTo>
                  <a:lnTo>
                    <a:pt x="342" y="1650"/>
                  </a:lnTo>
                  <a:lnTo>
                    <a:pt x="348" y="1608"/>
                  </a:lnTo>
                  <a:lnTo>
                    <a:pt x="348" y="1554"/>
                  </a:lnTo>
                  <a:lnTo>
                    <a:pt x="354" y="1506"/>
                  </a:lnTo>
                  <a:lnTo>
                    <a:pt x="354" y="1398"/>
                  </a:lnTo>
                  <a:lnTo>
                    <a:pt x="360" y="1344"/>
                  </a:lnTo>
                  <a:lnTo>
                    <a:pt x="360" y="1290"/>
                  </a:lnTo>
                  <a:lnTo>
                    <a:pt x="366" y="1236"/>
                  </a:lnTo>
                  <a:lnTo>
                    <a:pt x="366" y="1176"/>
                  </a:lnTo>
                  <a:lnTo>
                    <a:pt x="372" y="1122"/>
                  </a:lnTo>
                  <a:lnTo>
                    <a:pt x="372" y="1062"/>
                  </a:lnTo>
                  <a:lnTo>
                    <a:pt x="378" y="1002"/>
                  </a:lnTo>
                  <a:lnTo>
                    <a:pt x="378" y="888"/>
                  </a:lnTo>
                  <a:lnTo>
                    <a:pt x="384" y="828"/>
                  </a:lnTo>
                  <a:lnTo>
                    <a:pt x="384" y="774"/>
                  </a:lnTo>
                  <a:lnTo>
                    <a:pt x="390" y="720"/>
                  </a:lnTo>
                  <a:lnTo>
                    <a:pt x="390" y="666"/>
                  </a:lnTo>
                  <a:lnTo>
                    <a:pt x="396" y="612"/>
                  </a:lnTo>
                  <a:lnTo>
                    <a:pt x="396" y="504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88"/>
            <p:cNvSpPr>
              <a:spLocks/>
            </p:cNvSpPr>
            <p:nvPr/>
          </p:nvSpPr>
          <p:spPr bwMode="auto">
            <a:xfrm>
              <a:off x="2314575" y="763588"/>
              <a:ext cx="619125" cy="3257550"/>
            </a:xfrm>
            <a:custGeom>
              <a:avLst/>
              <a:gdLst>
                <a:gd name="T0" fmla="*/ 6 w 390"/>
                <a:gd name="T1" fmla="*/ 408 h 2052"/>
                <a:gd name="T2" fmla="*/ 18 w 390"/>
                <a:gd name="T3" fmla="*/ 282 h 2052"/>
                <a:gd name="T4" fmla="*/ 24 w 390"/>
                <a:gd name="T5" fmla="*/ 138 h 2052"/>
                <a:gd name="T6" fmla="*/ 36 w 390"/>
                <a:gd name="T7" fmla="*/ 66 h 2052"/>
                <a:gd name="T8" fmla="*/ 42 w 390"/>
                <a:gd name="T9" fmla="*/ 6 h 2052"/>
                <a:gd name="T10" fmla="*/ 60 w 390"/>
                <a:gd name="T11" fmla="*/ 6 h 2052"/>
                <a:gd name="T12" fmla="*/ 66 w 390"/>
                <a:gd name="T13" fmla="*/ 66 h 2052"/>
                <a:gd name="T14" fmla="*/ 78 w 390"/>
                <a:gd name="T15" fmla="*/ 144 h 2052"/>
                <a:gd name="T16" fmla="*/ 84 w 390"/>
                <a:gd name="T17" fmla="*/ 282 h 2052"/>
                <a:gd name="T18" fmla="*/ 96 w 390"/>
                <a:gd name="T19" fmla="*/ 414 h 2052"/>
                <a:gd name="T20" fmla="*/ 102 w 390"/>
                <a:gd name="T21" fmla="*/ 618 h 2052"/>
                <a:gd name="T22" fmla="*/ 114 w 390"/>
                <a:gd name="T23" fmla="*/ 780 h 2052"/>
                <a:gd name="T24" fmla="*/ 120 w 390"/>
                <a:gd name="T25" fmla="*/ 1008 h 2052"/>
                <a:gd name="T26" fmla="*/ 132 w 390"/>
                <a:gd name="T27" fmla="*/ 1182 h 2052"/>
                <a:gd name="T28" fmla="*/ 138 w 390"/>
                <a:gd name="T29" fmla="*/ 1404 h 2052"/>
                <a:gd name="T30" fmla="*/ 150 w 390"/>
                <a:gd name="T31" fmla="*/ 1560 h 2052"/>
                <a:gd name="T32" fmla="*/ 156 w 390"/>
                <a:gd name="T33" fmla="*/ 1704 h 2052"/>
                <a:gd name="T34" fmla="*/ 168 w 390"/>
                <a:gd name="T35" fmla="*/ 1854 h 2052"/>
                <a:gd name="T36" fmla="*/ 174 w 390"/>
                <a:gd name="T37" fmla="*/ 1944 h 2052"/>
                <a:gd name="T38" fmla="*/ 186 w 390"/>
                <a:gd name="T39" fmla="*/ 2022 h 2052"/>
                <a:gd name="T40" fmla="*/ 192 w 390"/>
                <a:gd name="T41" fmla="*/ 2046 h 2052"/>
                <a:gd name="T42" fmla="*/ 204 w 390"/>
                <a:gd name="T43" fmla="*/ 2034 h 2052"/>
                <a:gd name="T44" fmla="*/ 210 w 390"/>
                <a:gd name="T45" fmla="*/ 1992 h 2052"/>
                <a:gd name="T46" fmla="*/ 222 w 390"/>
                <a:gd name="T47" fmla="*/ 1920 h 2052"/>
                <a:gd name="T48" fmla="*/ 228 w 390"/>
                <a:gd name="T49" fmla="*/ 1782 h 2052"/>
                <a:gd name="T50" fmla="*/ 240 w 390"/>
                <a:gd name="T51" fmla="*/ 1656 h 2052"/>
                <a:gd name="T52" fmla="*/ 246 w 390"/>
                <a:gd name="T53" fmla="*/ 1458 h 2052"/>
                <a:gd name="T54" fmla="*/ 258 w 390"/>
                <a:gd name="T55" fmla="*/ 1296 h 2052"/>
                <a:gd name="T56" fmla="*/ 264 w 390"/>
                <a:gd name="T57" fmla="*/ 1068 h 2052"/>
                <a:gd name="T58" fmla="*/ 276 w 390"/>
                <a:gd name="T59" fmla="*/ 894 h 2052"/>
                <a:gd name="T60" fmla="*/ 282 w 390"/>
                <a:gd name="T61" fmla="*/ 672 h 2052"/>
                <a:gd name="T62" fmla="*/ 294 w 390"/>
                <a:gd name="T63" fmla="*/ 510 h 2052"/>
                <a:gd name="T64" fmla="*/ 300 w 390"/>
                <a:gd name="T65" fmla="*/ 324 h 2052"/>
                <a:gd name="T66" fmla="*/ 312 w 390"/>
                <a:gd name="T67" fmla="*/ 210 h 2052"/>
                <a:gd name="T68" fmla="*/ 318 w 390"/>
                <a:gd name="T69" fmla="*/ 114 h 2052"/>
                <a:gd name="T70" fmla="*/ 330 w 390"/>
                <a:gd name="T71" fmla="*/ 30 h 2052"/>
                <a:gd name="T72" fmla="*/ 336 w 390"/>
                <a:gd name="T73" fmla="*/ 0 h 2052"/>
                <a:gd name="T74" fmla="*/ 348 w 390"/>
                <a:gd name="T75" fmla="*/ 18 h 2052"/>
                <a:gd name="T76" fmla="*/ 360 w 390"/>
                <a:gd name="T77" fmla="*/ 66 h 2052"/>
                <a:gd name="T78" fmla="*/ 366 w 390"/>
                <a:gd name="T79" fmla="*/ 168 h 2052"/>
                <a:gd name="T80" fmla="*/ 378 w 390"/>
                <a:gd name="T81" fmla="*/ 282 h 2052"/>
                <a:gd name="T82" fmla="*/ 384 w 390"/>
                <a:gd name="T83" fmla="*/ 456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52">
                  <a:moveTo>
                    <a:pt x="0" y="504"/>
                  </a:moveTo>
                  <a:lnTo>
                    <a:pt x="6" y="456"/>
                  </a:lnTo>
                  <a:lnTo>
                    <a:pt x="6" y="408"/>
                  </a:lnTo>
                  <a:lnTo>
                    <a:pt x="12" y="366"/>
                  </a:lnTo>
                  <a:lnTo>
                    <a:pt x="12" y="318"/>
                  </a:lnTo>
                  <a:lnTo>
                    <a:pt x="18" y="282"/>
                  </a:lnTo>
                  <a:lnTo>
                    <a:pt x="18" y="204"/>
                  </a:lnTo>
                  <a:lnTo>
                    <a:pt x="24" y="168"/>
                  </a:lnTo>
                  <a:lnTo>
                    <a:pt x="24" y="138"/>
                  </a:lnTo>
                  <a:lnTo>
                    <a:pt x="30" y="114"/>
                  </a:lnTo>
                  <a:lnTo>
                    <a:pt x="30" y="84"/>
                  </a:lnTo>
                  <a:lnTo>
                    <a:pt x="36" y="66"/>
                  </a:lnTo>
                  <a:lnTo>
                    <a:pt x="36" y="48"/>
                  </a:lnTo>
                  <a:lnTo>
                    <a:pt x="42" y="30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60" y="30"/>
                  </a:lnTo>
                  <a:lnTo>
                    <a:pt x="66" y="48"/>
                  </a:lnTo>
                  <a:lnTo>
                    <a:pt x="66" y="66"/>
                  </a:lnTo>
                  <a:lnTo>
                    <a:pt x="72" y="90"/>
                  </a:lnTo>
                  <a:lnTo>
                    <a:pt x="72" y="114"/>
                  </a:lnTo>
                  <a:lnTo>
                    <a:pt x="78" y="144"/>
                  </a:lnTo>
                  <a:lnTo>
                    <a:pt x="78" y="210"/>
                  </a:lnTo>
                  <a:lnTo>
                    <a:pt x="84" y="246"/>
                  </a:lnTo>
                  <a:lnTo>
                    <a:pt x="84" y="282"/>
                  </a:lnTo>
                  <a:lnTo>
                    <a:pt x="90" y="324"/>
                  </a:lnTo>
                  <a:lnTo>
                    <a:pt x="90" y="372"/>
                  </a:lnTo>
                  <a:lnTo>
                    <a:pt x="96" y="414"/>
                  </a:lnTo>
                  <a:lnTo>
                    <a:pt x="96" y="462"/>
                  </a:lnTo>
                  <a:lnTo>
                    <a:pt x="102" y="510"/>
                  </a:lnTo>
                  <a:lnTo>
                    <a:pt x="102" y="618"/>
                  </a:lnTo>
                  <a:lnTo>
                    <a:pt x="108" y="672"/>
                  </a:lnTo>
                  <a:lnTo>
                    <a:pt x="108" y="726"/>
                  </a:lnTo>
                  <a:lnTo>
                    <a:pt x="114" y="780"/>
                  </a:lnTo>
                  <a:lnTo>
                    <a:pt x="114" y="840"/>
                  </a:lnTo>
                  <a:lnTo>
                    <a:pt x="120" y="894"/>
                  </a:lnTo>
                  <a:lnTo>
                    <a:pt x="120" y="1008"/>
                  </a:lnTo>
                  <a:lnTo>
                    <a:pt x="126" y="1068"/>
                  </a:lnTo>
                  <a:lnTo>
                    <a:pt x="126" y="1128"/>
                  </a:lnTo>
                  <a:lnTo>
                    <a:pt x="132" y="1182"/>
                  </a:lnTo>
                  <a:lnTo>
                    <a:pt x="132" y="1242"/>
                  </a:lnTo>
                  <a:lnTo>
                    <a:pt x="138" y="1296"/>
                  </a:lnTo>
                  <a:lnTo>
                    <a:pt x="138" y="1404"/>
                  </a:lnTo>
                  <a:lnTo>
                    <a:pt x="144" y="1458"/>
                  </a:lnTo>
                  <a:lnTo>
                    <a:pt x="144" y="1512"/>
                  </a:lnTo>
                  <a:lnTo>
                    <a:pt x="150" y="1560"/>
                  </a:lnTo>
                  <a:lnTo>
                    <a:pt x="150" y="1608"/>
                  </a:lnTo>
                  <a:lnTo>
                    <a:pt x="156" y="1656"/>
                  </a:lnTo>
                  <a:lnTo>
                    <a:pt x="156" y="1704"/>
                  </a:lnTo>
                  <a:lnTo>
                    <a:pt x="162" y="1746"/>
                  </a:lnTo>
                  <a:lnTo>
                    <a:pt x="162" y="1824"/>
                  </a:lnTo>
                  <a:lnTo>
                    <a:pt x="168" y="1854"/>
                  </a:lnTo>
                  <a:lnTo>
                    <a:pt x="168" y="1890"/>
                  </a:lnTo>
                  <a:lnTo>
                    <a:pt x="174" y="1920"/>
                  </a:lnTo>
                  <a:lnTo>
                    <a:pt x="174" y="1944"/>
                  </a:lnTo>
                  <a:lnTo>
                    <a:pt x="180" y="1968"/>
                  </a:lnTo>
                  <a:lnTo>
                    <a:pt x="180" y="2010"/>
                  </a:lnTo>
                  <a:lnTo>
                    <a:pt x="186" y="2022"/>
                  </a:lnTo>
                  <a:lnTo>
                    <a:pt x="186" y="2034"/>
                  </a:lnTo>
                  <a:lnTo>
                    <a:pt x="192" y="2040"/>
                  </a:lnTo>
                  <a:lnTo>
                    <a:pt x="192" y="2046"/>
                  </a:lnTo>
                  <a:lnTo>
                    <a:pt x="198" y="2052"/>
                  </a:lnTo>
                  <a:lnTo>
                    <a:pt x="198" y="2040"/>
                  </a:lnTo>
                  <a:lnTo>
                    <a:pt x="204" y="2034"/>
                  </a:lnTo>
                  <a:lnTo>
                    <a:pt x="204" y="2022"/>
                  </a:lnTo>
                  <a:lnTo>
                    <a:pt x="210" y="2010"/>
                  </a:lnTo>
                  <a:lnTo>
                    <a:pt x="210" y="1992"/>
                  </a:lnTo>
                  <a:lnTo>
                    <a:pt x="216" y="1968"/>
                  </a:lnTo>
                  <a:lnTo>
                    <a:pt x="216" y="1944"/>
                  </a:lnTo>
                  <a:lnTo>
                    <a:pt x="222" y="1920"/>
                  </a:lnTo>
                  <a:lnTo>
                    <a:pt x="222" y="1854"/>
                  </a:lnTo>
                  <a:lnTo>
                    <a:pt x="228" y="1824"/>
                  </a:lnTo>
                  <a:lnTo>
                    <a:pt x="228" y="1782"/>
                  </a:lnTo>
                  <a:lnTo>
                    <a:pt x="234" y="1746"/>
                  </a:lnTo>
                  <a:lnTo>
                    <a:pt x="234" y="1704"/>
                  </a:lnTo>
                  <a:lnTo>
                    <a:pt x="240" y="1656"/>
                  </a:lnTo>
                  <a:lnTo>
                    <a:pt x="240" y="1560"/>
                  </a:lnTo>
                  <a:lnTo>
                    <a:pt x="246" y="1512"/>
                  </a:lnTo>
                  <a:lnTo>
                    <a:pt x="246" y="1458"/>
                  </a:lnTo>
                  <a:lnTo>
                    <a:pt x="252" y="1404"/>
                  </a:lnTo>
                  <a:lnTo>
                    <a:pt x="252" y="1350"/>
                  </a:lnTo>
                  <a:lnTo>
                    <a:pt x="258" y="1296"/>
                  </a:lnTo>
                  <a:lnTo>
                    <a:pt x="258" y="1242"/>
                  </a:lnTo>
                  <a:lnTo>
                    <a:pt x="264" y="1182"/>
                  </a:lnTo>
                  <a:lnTo>
                    <a:pt x="264" y="1068"/>
                  </a:lnTo>
                  <a:lnTo>
                    <a:pt x="270" y="1008"/>
                  </a:lnTo>
                  <a:lnTo>
                    <a:pt x="270" y="954"/>
                  </a:lnTo>
                  <a:lnTo>
                    <a:pt x="276" y="894"/>
                  </a:lnTo>
                  <a:lnTo>
                    <a:pt x="276" y="840"/>
                  </a:lnTo>
                  <a:lnTo>
                    <a:pt x="282" y="780"/>
                  </a:lnTo>
                  <a:lnTo>
                    <a:pt x="282" y="672"/>
                  </a:lnTo>
                  <a:lnTo>
                    <a:pt x="288" y="618"/>
                  </a:lnTo>
                  <a:lnTo>
                    <a:pt x="288" y="564"/>
                  </a:lnTo>
                  <a:lnTo>
                    <a:pt x="294" y="510"/>
                  </a:lnTo>
                  <a:lnTo>
                    <a:pt x="294" y="462"/>
                  </a:lnTo>
                  <a:lnTo>
                    <a:pt x="300" y="414"/>
                  </a:lnTo>
                  <a:lnTo>
                    <a:pt x="300" y="324"/>
                  </a:lnTo>
                  <a:lnTo>
                    <a:pt x="306" y="282"/>
                  </a:lnTo>
                  <a:lnTo>
                    <a:pt x="306" y="246"/>
                  </a:lnTo>
                  <a:lnTo>
                    <a:pt x="312" y="210"/>
                  </a:lnTo>
                  <a:lnTo>
                    <a:pt x="312" y="174"/>
                  </a:lnTo>
                  <a:lnTo>
                    <a:pt x="318" y="144"/>
                  </a:lnTo>
                  <a:lnTo>
                    <a:pt x="318" y="114"/>
                  </a:lnTo>
                  <a:lnTo>
                    <a:pt x="324" y="90"/>
                  </a:lnTo>
                  <a:lnTo>
                    <a:pt x="324" y="48"/>
                  </a:lnTo>
                  <a:lnTo>
                    <a:pt x="330" y="30"/>
                  </a:lnTo>
                  <a:lnTo>
                    <a:pt x="330" y="18"/>
                  </a:lnTo>
                  <a:lnTo>
                    <a:pt x="342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6"/>
                  </a:lnTo>
                  <a:lnTo>
                    <a:pt x="348" y="18"/>
                  </a:lnTo>
                  <a:lnTo>
                    <a:pt x="354" y="30"/>
                  </a:lnTo>
                  <a:lnTo>
                    <a:pt x="354" y="48"/>
                  </a:lnTo>
                  <a:lnTo>
                    <a:pt x="360" y="66"/>
                  </a:lnTo>
                  <a:lnTo>
                    <a:pt x="360" y="114"/>
                  </a:lnTo>
                  <a:lnTo>
                    <a:pt x="366" y="138"/>
                  </a:lnTo>
                  <a:lnTo>
                    <a:pt x="366" y="168"/>
                  </a:lnTo>
                  <a:lnTo>
                    <a:pt x="372" y="204"/>
                  </a:lnTo>
                  <a:lnTo>
                    <a:pt x="372" y="240"/>
                  </a:lnTo>
                  <a:lnTo>
                    <a:pt x="378" y="282"/>
                  </a:lnTo>
                  <a:lnTo>
                    <a:pt x="378" y="318"/>
                  </a:lnTo>
                  <a:lnTo>
                    <a:pt x="384" y="366"/>
                  </a:lnTo>
                  <a:lnTo>
                    <a:pt x="384" y="456"/>
                  </a:lnTo>
                  <a:lnTo>
                    <a:pt x="390" y="504"/>
                  </a:lnTo>
                  <a:lnTo>
                    <a:pt x="390" y="558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89"/>
            <p:cNvSpPr>
              <a:spLocks/>
            </p:cNvSpPr>
            <p:nvPr/>
          </p:nvSpPr>
          <p:spPr bwMode="auto">
            <a:xfrm>
              <a:off x="2933700" y="763588"/>
              <a:ext cx="628650" cy="3248025"/>
            </a:xfrm>
            <a:custGeom>
              <a:avLst/>
              <a:gdLst>
                <a:gd name="T0" fmla="*/ 6 w 396"/>
                <a:gd name="T1" fmla="*/ 666 h 2046"/>
                <a:gd name="T2" fmla="*/ 18 w 396"/>
                <a:gd name="T3" fmla="*/ 888 h 2046"/>
                <a:gd name="T4" fmla="*/ 24 w 396"/>
                <a:gd name="T5" fmla="*/ 1062 h 2046"/>
                <a:gd name="T6" fmla="*/ 36 w 396"/>
                <a:gd name="T7" fmla="*/ 1290 h 2046"/>
                <a:gd name="T8" fmla="*/ 42 w 396"/>
                <a:gd name="T9" fmla="*/ 1452 h 2046"/>
                <a:gd name="T10" fmla="*/ 54 w 396"/>
                <a:gd name="T11" fmla="*/ 1608 h 2046"/>
                <a:gd name="T12" fmla="*/ 60 w 396"/>
                <a:gd name="T13" fmla="*/ 1782 h 2046"/>
                <a:gd name="T14" fmla="*/ 72 w 396"/>
                <a:gd name="T15" fmla="*/ 1884 h 2046"/>
                <a:gd name="T16" fmla="*/ 78 w 396"/>
                <a:gd name="T17" fmla="*/ 1986 h 2046"/>
                <a:gd name="T18" fmla="*/ 90 w 396"/>
                <a:gd name="T19" fmla="*/ 2034 h 2046"/>
                <a:gd name="T20" fmla="*/ 102 w 396"/>
                <a:gd name="T21" fmla="*/ 2046 h 2046"/>
                <a:gd name="T22" fmla="*/ 108 w 396"/>
                <a:gd name="T23" fmla="*/ 2010 h 2046"/>
                <a:gd name="T24" fmla="*/ 120 w 396"/>
                <a:gd name="T25" fmla="*/ 1920 h 2046"/>
                <a:gd name="T26" fmla="*/ 126 w 396"/>
                <a:gd name="T27" fmla="*/ 1824 h 2046"/>
                <a:gd name="T28" fmla="*/ 138 w 396"/>
                <a:gd name="T29" fmla="*/ 1662 h 2046"/>
                <a:gd name="T30" fmla="*/ 144 w 396"/>
                <a:gd name="T31" fmla="*/ 1518 h 2046"/>
                <a:gd name="T32" fmla="*/ 156 w 396"/>
                <a:gd name="T33" fmla="*/ 1302 h 2046"/>
                <a:gd name="T34" fmla="*/ 162 w 396"/>
                <a:gd name="T35" fmla="*/ 1134 h 2046"/>
                <a:gd name="T36" fmla="*/ 174 w 396"/>
                <a:gd name="T37" fmla="*/ 960 h 2046"/>
                <a:gd name="T38" fmla="*/ 180 w 396"/>
                <a:gd name="T39" fmla="*/ 732 h 2046"/>
                <a:gd name="T40" fmla="*/ 192 w 396"/>
                <a:gd name="T41" fmla="*/ 570 h 2046"/>
                <a:gd name="T42" fmla="*/ 198 w 396"/>
                <a:gd name="T43" fmla="*/ 372 h 2046"/>
                <a:gd name="T44" fmla="*/ 210 w 396"/>
                <a:gd name="T45" fmla="*/ 252 h 2046"/>
                <a:gd name="T46" fmla="*/ 216 w 396"/>
                <a:gd name="T47" fmla="*/ 120 h 2046"/>
                <a:gd name="T48" fmla="*/ 228 w 396"/>
                <a:gd name="T49" fmla="*/ 48 h 2046"/>
                <a:gd name="T50" fmla="*/ 234 w 396"/>
                <a:gd name="T51" fmla="*/ 0 h 2046"/>
                <a:gd name="T52" fmla="*/ 252 w 396"/>
                <a:gd name="T53" fmla="*/ 18 h 2046"/>
                <a:gd name="T54" fmla="*/ 258 w 396"/>
                <a:gd name="T55" fmla="*/ 84 h 2046"/>
                <a:gd name="T56" fmla="*/ 270 w 396"/>
                <a:gd name="T57" fmla="*/ 168 h 2046"/>
                <a:gd name="T58" fmla="*/ 276 w 396"/>
                <a:gd name="T59" fmla="*/ 318 h 2046"/>
                <a:gd name="T60" fmla="*/ 288 w 396"/>
                <a:gd name="T61" fmla="*/ 450 h 2046"/>
                <a:gd name="T62" fmla="*/ 294 w 396"/>
                <a:gd name="T63" fmla="*/ 660 h 2046"/>
                <a:gd name="T64" fmla="*/ 306 w 396"/>
                <a:gd name="T65" fmla="*/ 822 h 2046"/>
                <a:gd name="T66" fmla="*/ 312 w 396"/>
                <a:gd name="T67" fmla="*/ 1056 h 2046"/>
                <a:gd name="T68" fmla="*/ 324 w 396"/>
                <a:gd name="T69" fmla="*/ 1230 h 2046"/>
                <a:gd name="T70" fmla="*/ 330 w 396"/>
                <a:gd name="T71" fmla="*/ 1446 h 2046"/>
                <a:gd name="T72" fmla="*/ 342 w 396"/>
                <a:gd name="T73" fmla="*/ 1602 h 2046"/>
                <a:gd name="T74" fmla="*/ 348 w 396"/>
                <a:gd name="T75" fmla="*/ 1734 h 2046"/>
                <a:gd name="T76" fmla="*/ 360 w 396"/>
                <a:gd name="T77" fmla="*/ 1884 h 2046"/>
                <a:gd name="T78" fmla="*/ 366 w 396"/>
                <a:gd name="T79" fmla="*/ 1962 h 2046"/>
                <a:gd name="T80" fmla="*/ 378 w 396"/>
                <a:gd name="T81" fmla="*/ 2034 h 2046"/>
                <a:gd name="T82" fmla="*/ 390 w 396"/>
                <a:gd name="T83" fmla="*/ 204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558"/>
                  </a:moveTo>
                  <a:lnTo>
                    <a:pt x="6" y="612"/>
                  </a:lnTo>
                  <a:lnTo>
                    <a:pt x="6" y="666"/>
                  </a:lnTo>
                  <a:lnTo>
                    <a:pt x="12" y="720"/>
                  </a:lnTo>
                  <a:lnTo>
                    <a:pt x="12" y="828"/>
                  </a:lnTo>
                  <a:lnTo>
                    <a:pt x="18" y="888"/>
                  </a:lnTo>
                  <a:lnTo>
                    <a:pt x="18" y="948"/>
                  </a:lnTo>
                  <a:lnTo>
                    <a:pt x="24" y="1002"/>
                  </a:lnTo>
                  <a:lnTo>
                    <a:pt x="24" y="1062"/>
                  </a:lnTo>
                  <a:lnTo>
                    <a:pt x="30" y="1122"/>
                  </a:lnTo>
                  <a:lnTo>
                    <a:pt x="30" y="1236"/>
                  </a:lnTo>
                  <a:lnTo>
                    <a:pt x="36" y="1290"/>
                  </a:lnTo>
                  <a:lnTo>
                    <a:pt x="36" y="1344"/>
                  </a:lnTo>
                  <a:lnTo>
                    <a:pt x="42" y="1398"/>
                  </a:lnTo>
                  <a:lnTo>
                    <a:pt x="42" y="1452"/>
                  </a:lnTo>
                  <a:lnTo>
                    <a:pt x="48" y="1506"/>
                  </a:lnTo>
                  <a:lnTo>
                    <a:pt x="48" y="1554"/>
                  </a:lnTo>
                  <a:lnTo>
                    <a:pt x="54" y="1608"/>
                  </a:lnTo>
                  <a:lnTo>
                    <a:pt x="54" y="1698"/>
                  </a:lnTo>
                  <a:lnTo>
                    <a:pt x="60" y="1740"/>
                  </a:lnTo>
                  <a:lnTo>
                    <a:pt x="60" y="1782"/>
                  </a:lnTo>
                  <a:lnTo>
                    <a:pt x="66" y="1818"/>
                  </a:lnTo>
                  <a:lnTo>
                    <a:pt x="66" y="1854"/>
                  </a:lnTo>
                  <a:lnTo>
                    <a:pt x="72" y="1884"/>
                  </a:lnTo>
                  <a:lnTo>
                    <a:pt x="72" y="1944"/>
                  </a:lnTo>
                  <a:lnTo>
                    <a:pt x="78" y="1968"/>
                  </a:lnTo>
                  <a:lnTo>
                    <a:pt x="78" y="1986"/>
                  </a:lnTo>
                  <a:lnTo>
                    <a:pt x="84" y="2004"/>
                  </a:lnTo>
                  <a:lnTo>
                    <a:pt x="84" y="2022"/>
                  </a:lnTo>
                  <a:lnTo>
                    <a:pt x="90" y="2034"/>
                  </a:lnTo>
                  <a:lnTo>
                    <a:pt x="90" y="2046"/>
                  </a:lnTo>
                  <a:lnTo>
                    <a:pt x="96" y="2046"/>
                  </a:lnTo>
                  <a:lnTo>
                    <a:pt x="102" y="2046"/>
                  </a:lnTo>
                  <a:lnTo>
                    <a:pt x="102" y="2034"/>
                  </a:lnTo>
                  <a:lnTo>
                    <a:pt x="108" y="2022"/>
                  </a:lnTo>
                  <a:lnTo>
                    <a:pt x="108" y="2010"/>
                  </a:lnTo>
                  <a:lnTo>
                    <a:pt x="114" y="1992"/>
                  </a:lnTo>
                  <a:lnTo>
                    <a:pt x="114" y="1950"/>
                  </a:lnTo>
                  <a:lnTo>
                    <a:pt x="120" y="1920"/>
                  </a:lnTo>
                  <a:lnTo>
                    <a:pt x="120" y="1890"/>
                  </a:lnTo>
                  <a:lnTo>
                    <a:pt x="126" y="1860"/>
                  </a:lnTo>
                  <a:lnTo>
                    <a:pt x="126" y="1824"/>
                  </a:lnTo>
                  <a:lnTo>
                    <a:pt x="132" y="1788"/>
                  </a:lnTo>
                  <a:lnTo>
                    <a:pt x="132" y="1704"/>
                  </a:lnTo>
                  <a:lnTo>
                    <a:pt x="138" y="1662"/>
                  </a:lnTo>
                  <a:lnTo>
                    <a:pt x="138" y="1614"/>
                  </a:lnTo>
                  <a:lnTo>
                    <a:pt x="144" y="1566"/>
                  </a:lnTo>
                  <a:lnTo>
                    <a:pt x="144" y="1518"/>
                  </a:lnTo>
                  <a:lnTo>
                    <a:pt x="150" y="1464"/>
                  </a:lnTo>
                  <a:lnTo>
                    <a:pt x="150" y="1356"/>
                  </a:lnTo>
                  <a:lnTo>
                    <a:pt x="156" y="1302"/>
                  </a:lnTo>
                  <a:lnTo>
                    <a:pt x="156" y="1248"/>
                  </a:lnTo>
                  <a:lnTo>
                    <a:pt x="162" y="1188"/>
                  </a:lnTo>
                  <a:lnTo>
                    <a:pt x="162" y="1134"/>
                  </a:lnTo>
                  <a:lnTo>
                    <a:pt x="168" y="1074"/>
                  </a:lnTo>
                  <a:lnTo>
                    <a:pt x="168" y="1014"/>
                  </a:lnTo>
                  <a:lnTo>
                    <a:pt x="174" y="960"/>
                  </a:lnTo>
                  <a:lnTo>
                    <a:pt x="174" y="846"/>
                  </a:lnTo>
                  <a:lnTo>
                    <a:pt x="180" y="786"/>
                  </a:lnTo>
                  <a:lnTo>
                    <a:pt x="180" y="732"/>
                  </a:lnTo>
                  <a:lnTo>
                    <a:pt x="186" y="678"/>
                  </a:lnTo>
                  <a:lnTo>
                    <a:pt x="186" y="624"/>
                  </a:lnTo>
                  <a:lnTo>
                    <a:pt x="192" y="570"/>
                  </a:lnTo>
                  <a:lnTo>
                    <a:pt x="192" y="468"/>
                  </a:lnTo>
                  <a:lnTo>
                    <a:pt x="198" y="420"/>
                  </a:lnTo>
                  <a:lnTo>
                    <a:pt x="198" y="372"/>
                  </a:lnTo>
                  <a:lnTo>
                    <a:pt x="204" y="330"/>
                  </a:lnTo>
                  <a:lnTo>
                    <a:pt x="204" y="288"/>
                  </a:lnTo>
                  <a:lnTo>
                    <a:pt x="210" y="252"/>
                  </a:lnTo>
                  <a:lnTo>
                    <a:pt x="210" y="180"/>
                  </a:lnTo>
                  <a:lnTo>
                    <a:pt x="216" y="144"/>
                  </a:lnTo>
                  <a:lnTo>
                    <a:pt x="216" y="120"/>
                  </a:lnTo>
                  <a:lnTo>
                    <a:pt x="222" y="90"/>
                  </a:lnTo>
                  <a:lnTo>
                    <a:pt x="222" y="72"/>
                  </a:lnTo>
                  <a:lnTo>
                    <a:pt x="228" y="48"/>
                  </a:lnTo>
                  <a:lnTo>
                    <a:pt x="228" y="30"/>
                  </a:lnTo>
                  <a:lnTo>
                    <a:pt x="234" y="18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6"/>
                  </a:lnTo>
                  <a:lnTo>
                    <a:pt x="252" y="18"/>
                  </a:lnTo>
                  <a:lnTo>
                    <a:pt x="252" y="42"/>
                  </a:lnTo>
                  <a:lnTo>
                    <a:pt x="258" y="60"/>
                  </a:lnTo>
                  <a:lnTo>
                    <a:pt x="258" y="84"/>
                  </a:lnTo>
                  <a:lnTo>
                    <a:pt x="264" y="108"/>
                  </a:lnTo>
                  <a:lnTo>
                    <a:pt x="264" y="138"/>
                  </a:lnTo>
                  <a:lnTo>
                    <a:pt x="270" y="168"/>
                  </a:lnTo>
                  <a:lnTo>
                    <a:pt x="270" y="234"/>
                  </a:lnTo>
                  <a:lnTo>
                    <a:pt x="276" y="276"/>
                  </a:lnTo>
                  <a:lnTo>
                    <a:pt x="276" y="318"/>
                  </a:lnTo>
                  <a:lnTo>
                    <a:pt x="282" y="360"/>
                  </a:lnTo>
                  <a:lnTo>
                    <a:pt x="282" y="402"/>
                  </a:lnTo>
                  <a:lnTo>
                    <a:pt x="288" y="450"/>
                  </a:lnTo>
                  <a:lnTo>
                    <a:pt x="288" y="498"/>
                  </a:lnTo>
                  <a:lnTo>
                    <a:pt x="294" y="552"/>
                  </a:lnTo>
                  <a:lnTo>
                    <a:pt x="294" y="660"/>
                  </a:lnTo>
                  <a:lnTo>
                    <a:pt x="300" y="714"/>
                  </a:lnTo>
                  <a:lnTo>
                    <a:pt x="300" y="768"/>
                  </a:lnTo>
                  <a:lnTo>
                    <a:pt x="306" y="822"/>
                  </a:lnTo>
                  <a:lnTo>
                    <a:pt x="306" y="882"/>
                  </a:lnTo>
                  <a:lnTo>
                    <a:pt x="312" y="942"/>
                  </a:lnTo>
                  <a:lnTo>
                    <a:pt x="312" y="1056"/>
                  </a:lnTo>
                  <a:lnTo>
                    <a:pt x="318" y="1116"/>
                  </a:lnTo>
                  <a:lnTo>
                    <a:pt x="318" y="1170"/>
                  </a:lnTo>
                  <a:lnTo>
                    <a:pt x="324" y="1230"/>
                  </a:lnTo>
                  <a:lnTo>
                    <a:pt x="324" y="1284"/>
                  </a:lnTo>
                  <a:lnTo>
                    <a:pt x="330" y="1338"/>
                  </a:lnTo>
                  <a:lnTo>
                    <a:pt x="330" y="1446"/>
                  </a:lnTo>
                  <a:lnTo>
                    <a:pt x="336" y="1500"/>
                  </a:lnTo>
                  <a:lnTo>
                    <a:pt x="336" y="1548"/>
                  </a:lnTo>
                  <a:lnTo>
                    <a:pt x="342" y="1602"/>
                  </a:lnTo>
                  <a:lnTo>
                    <a:pt x="342" y="1644"/>
                  </a:lnTo>
                  <a:lnTo>
                    <a:pt x="348" y="1692"/>
                  </a:lnTo>
                  <a:lnTo>
                    <a:pt x="348" y="1734"/>
                  </a:lnTo>
                  <a:lnTo>
                    <a:pt x="354" y="1776"/>
                  </a:lnTo>
                  <a:lnTo>
                    <a:pt x="354" y="1848"/>
                  </a:lnTo>
                  <a:lnTo>
                    <a:pt x="360" y="1884"/>
                  </a:lnTo>
                  <a:lnTo>
                    <a:pt x="360" y="1914"/>
                  </a:lnTo>
                  <a:lnTo>
                    <a:pt x="366" y="1938"/>
                  </a:lnTo>
                  <a:lnTo>
                    <a:pt x="366" y="1962"/>
                  </a:lnTo>
                  <a:lnTo>
                    <a:pt x="372" y="1986"/>
                  </a:lnTo>
                  <a:lnTo>
                    <a:pt x="372" y="2022"/>
                  </a:lnTo>
                  <a:lnTo>
                    <a:pt x="378" y="2034"/>
                  </a:lnTo>
                  <a:lnTo>
                    <a:pt x="378" y="2040"/>
                  </a:lnTo>
                  <a:lnTo>
                    <a:pt x="384" y="2046"/>
                  </a:lnTo>
                  <a:lnTo>
                    <a:pt x="390" y="2046"/>
                  </a:lnTo>
                  <a:lnTo>
                    <a:pt x="396" y="2034"/>
                  </a:lnTo>
                  <a:lnTo>
                    <a:pt x="396" y="2010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0"/>
            <p:cNvSpPr>
              <a:spLocks/>
            </p:cNvSpPr>
            <p:nvPr/>
          </p:nvSpPr>
          <p:spPr bwMode="auto">
            <a:xfrm>
              <a:off x="3562350" y="763588"/>
              <a:ext cx="619125" cy="3248025"/>
            </a:xfrm>
            <a:custGeom>
              <a:avLst/>
              <a:gdLst>
                <a:gd name="T0" fmla="*/ 6 w 390"/>
                <a:gd name="T1" fmla="*/ 1974 h 2046"/>
                <a:gd name="T2" fmla="*/ 18 w 390"/>
                <a:gd name="T3" fmla="*/ 1896 h 2046"/>
                <a:gd name="T4" fmla="*/ 24 w 390"/>
                <a:gd name="T5" fmla="*/ 1752 h 2046"/>
                <a:gd name="T6" fmla="*/ 36 w 390"/>
                <a:gd name="T7" fmla="*/ 1620 h 2046"/>
                <a:gd name="T8" fmla="*/ 42 w 390"/>
                <a:gd name="T9" fmla="*/ 1416 h 2046"/>
                <a:gd name="T10" fmla="*/ 54 w 390"/>
                <a:gd name="T11" fmla="*/ 1254 h 2046"/>
                <a:gd name="T12" fmla="*/ 60 w 390"/>
                <a:gd name="T13" fmla="*/ 1026 h 2046"/>
                <a:gd name="T14" fmla="*/ 72 w 390"/>
                <a:gd name="T15" fmla="*/ 852 h 2046"/>
                <a:gd name="T16" fmla="*/ 78 w 390"/>
                <a:gd name="T17" fmla="*/ 630 h 2046"/>
                <a:gd name="T18" fmla="*/ 90 w 390"/>
                <a:gd name="T19" fmla="*/ 474 h 2046"/>
                <a:gd name="T20" fmla="*/ 96 w 390"/>
                <a:gd name="T21" fmla="*/ 294 h 2046"/>
                <a:gd name="T22" fmla="*/ 108 w 390"/>
                <a:gd name="T23" fmla="*/ 180 h 2046"/>
                <a:gd name="T24" fmla="*/ 114 w 390"/>
                <a:gd name="T25" fmla="*/ 96 h 2046"/>
                <a:gd name="T26" fmla="*/ 126 w 390"/>
                <a:gd name="T27" fmla="*/ 18 h 2046"/>
                <a:gd name="T28" fmla="*/ 138 w 390"/>
                <a:gd name="T29" fmla="*/ 6 h 2046"/>
                <a:gd name="T30" fmla="*/ 150 w 390"/>
                <a:gd name="T31" fmla="*/ 42 h 2046"/>
                <a:gd name="T32" fmla="*/ 156 w 390"/>
                <a:gd name="T33" fmla="*/ 132 h 2046"/>
                <a:gd name="T34" fmla="*/ 168 w 390"/>
                <a:gd name="T35" fmla="*/ 234 h 2046"/>
                <a:gd name="T36" fmla="*/ 174 w 390"/>
                <a:gd name="T37" fmla="*/ 354 h 2046"/>
                <a:gd name="T38" fmla="*/ 186 w 390"/>
                <a:gd name="T39" fmla="*/ 546 h 2046"/>
                <a:gd name="T40" fmla="*/ 192 w 390"/>
                <a:gd name="T41" fmla="*/ 708 h 2046"/>
                <a:gd name="T42" fmla="*/ 204 w 390"/>
                <a:gd name="T43" fmla="*/ 930 h 2046"/>
                <a:gd name="T44" fmla="*/ 210 w 390"/>
                <a:gd name="T45" fmla="*/ 1104 h 2046"/>
                <a:gd name="T46" fmla="*/ 222 w 390"/>
                <a:gd name="T47" fmla="*/ 1332 h 2046"/>
                <a:gd name="T48" fmla="*/ 228 w 390"/>
                <a:gd name="T49" fmla="*/ 1494 h 2046"/>
                <a:gd name="T50" fmla="*/ 240 w 390"/>
                <a:gd name="T51" fmla="*/ 1644 h 2046"/>
                <a:gd name="T52" fmla="*/ 246 w 390"/>
                <a:gd name="T53" fmla="*/ 1812 h 2046"/>
                <a:gd name="T54" fmla="*/ 258 w 390"/>
                <a:gd name="T55" fmla="*/ 1908 h 2046"/>
                <a:gd name="T56" fmla="*/ 264 w 390"/>
                <a:gd name="T57" fmla="*/ 2004 h 2046"/>
                <a:gd name="T58" fmla="*/ 282 w 390"/>
                <a:gd name="T59" fmla="*/ 2046 h 2046"/>
                <a:gd name="T60" fmla="*/ 288 w 390"/>
                <a:gd name="T61" fmla="*/ 2040 h 2046"/>
                <a:gd name="T62" fmla="*/ 294 w 390"/>
                <a:gd name="T63" fmla="*/ 1998 h 2046"/>
                <a:gd name="T64" fmla="*/ 306 w 390"/>
                <a:gd name="T65" fmla="*/ 1902 h 2046"/>
                <a:gd name="T66" fmla="*/ 312 w 390"/>
                <a:gd name="T67" fmla="*/ 1794 h 2046"/>
                <a:gd name="T68" fmla="*/ 324 w 390"/>
                <a:gd name="T69" fmla="*/ 1626 h 2046"/>
                <a:gd name="T70" fmla="*/ 330 w 390"/>
                <a:gd name="T71" fmla="*/ 1476 h 2046"/>
                <a:gd name="T72" fmla="*/ 342 w 390"/>
                <a:gd name="T73" fmla="*/ 1260 h 2046"/>
                <a:gd name="T74" fmla="*/ 348 w 390"/>
                <a:gd name="T75" fmla="*/ 1086 h 2046"/>
                <a:gd name="T76" fmla="*/ 360 w 390"/>
                <a:gd name="T77" fmla="*/ 912 h 2046"/>
                <a:gd name="T78" fmla="*/ 366 w 390"/>
                <a:gd name="T79" fmla="*/ 690 h 2046"/>
                <a:gd name="T80" fmla="*/ 378 w 390"/>
                <a:gd name="T81" fmla="*/ 528 h 2046"/>
                <a:gd name="T82" fmla="*/ 384 w 390"/>
                <a:gd name="T83" fmla="*/ 34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2010"/>
                  </a:moveTo>
                  <a:lnTo>
                    <a:pt x="6" y="1992"/>
                  </a:lnTo>
                  <a:lnTo>
                    <a:pt x="6" y="1974"/>
                  </a:lnTo>
                  <a:lnTo>
                    <a:pt x="12" y="1950"/>
                  </a:lnTo>
                  <a:lnTo>
                    <a:pt x="12" y="1926"/>
                  </a:lnTo>
                  <a:lnTo>
                    <a:pt x="18" y="1896"/>
                  </a:lnTo>
                  <a:lnTo>
                    <a:pt x="18" y="1830"/>
                  </a:lnTo>
                  <a:lnTo>
                    <a:pt x="24" y="1794"/>
                  </a:lnTo>
                  <a:lnTo>
                    <a:pt x="24" y="1752"/>
                  </a:lnTo>
                  <a:lnTo>
                    <a:pt x="30" y="1710"/>
                  </a:lnTo>
                  <a:lnTo>
                    <a:pt x="30" y="1668"/>
                  </a:lnTo>
                  <a:lnTo>
                    <a:pt x="36" y="1620"/>
                  </a:lnTo>
                  <a:lnTo>
                    <a:pt x="36" y="1524"/>
                  </a:lnTo>
                  <a:lnTo>
                    <a:pt x="42" y="1470"/>
                  </a:lnTo>
                  <a:lnTo>
                    <a:pt x="42" y="1416"/>
                  </a:lnTo>
                  <a:lnTo>
                    <a:pt x="48" y="1362"/>
                  </a:lnTo>
                  <a:lnTo>
                    <a:pt x="48" y="1308"/>
                  </a:lnTo>
                  <a:lnTo>
                    <a:pt x="54" y="1254"/>
                  </a:lnTo>
                  <a:lnTo>
                    <a:pt x="54" y="1194"/>
                  </a:lnTo>
                  <a:lnTo>
                    <a:pt x="60" y="1140"/>
                  </a:lnTo>
                  <a:lnTo>
                    <a:pt x="60" y="1026"/>
                  </a:lnTo>
                  <a:lnTo>
                    <a:pt x="66" y="966"/>
                  </a:lnTo>
                  <a:lnTo>
                    <a:pt x="66" y="906"/>
                  </a:lnTo>
                  <a:lnTo>
                    <a:pt x="72" y="852"/>
                  </a:lnTo>
                  <a:lnTo>
                    <a:pt x="72" y="792"/>
                  </a:lnTo>
                  <a:lnTo>
                    <a:pt x="78" y="738"/>
                  </a:lnTo>
                  <a:lnTo>
                    <a:pt x="78" y="630"/>
                  </a:lnTo>
                  <a:lnTo>
                    <a:pt x="84" y="576"/>
                  </a:lnTo>
                  <a:lnTo>
                    <a:pt x="84" y="522"/>
                  </a:lnTo>
                  <a:lnTo>
                    <a:pt x="90" y="474"/>
                  </a:lnTo>
                  <a:lnTo>
                    <a:pt x="90" y="426"/>
                  </a:lnTo>
                  <a:lnTo>
                    <a:pt x="96" y="378"/>
                  </a:lnTo>
                  <a:lnTo>
                    <a:pt x="96" y="294"/>
                  </a:lnTo>
                  <a:lnTo>
                    <a:pt x="102" y="252"/>
                  </a:lnTo>
                  <a:lnTo>
                    <a:pt x="102" y="216"/>
                  </a:lnTo>
                  <a:lnTo>
                    <a:pt x="108" y="180"/>
                  </a:lnTo>
                  <a:lnTo>
                    <a:pt x="108" y="150"/>
                  </a:lnTo>
                  <a:lnTo>
                    <a:pt x="114" y="120"/>
                  </a:lnTo>
                  <a:lnTo>
                    <a:pt x="114" y="96"/>
                  </a:lnTo>
                  <a:lnTo>
                    <a:pt x="120" y="72"/>
                  </a:lnTo>
                  <a:lnTo>
                    <a:pt x="120" y="36"/>
                  </a:lnTo>
                  <a:lnTo>
                    <a:pt x="126" y="18"/>
                  </a:lnTo>
                  <a:lnTo>
                    <a:pt x="126" y="12"/>
                  </a:lnTo>
                  <a:lnTo>
                    <a:pt x="132" y="0"/>
                  </a:lnTo>
                  <a:lnTo>
                    <a:pt x="138" y="6"/>
                  </a:lnTo>
                  <a:lnTo>
                    <a:pt x="144" y="12"/>
                  </a:lnTo>
                  <a:lnTo>
                    <a:pt x="144" y="24"/>
                  </a:lnTo>
                  <a:lnTo>
                    <a:pt x="150" y="42"/>
                  </a:lnTo>
                  <a:lnTo>
                    <a:pt x="150" y="60"/>
                  </a:lnTo>
                  <a:lnTo>
                    <a:pt x="156" y="84"/>
                  </a:lnTo>
                  <a:lnTo>
                    <a:pt x="156" y="132"/>
                  </a:lnTo>
                  <a:lnTo>
                    <a:pt x="162" y="162"/>
                  </a:lnTo>
                  <a:lnTo>
                    <a:pt x="162" y="198"/>
                  </a:lnTo>
                  <a:lnTo>
                    <a:pt x="168" y="234"/>
                  </a:lnTo>
                  <a:lnTo>
                    <a:pt x="168" y="270"/>
                  </a:lnTo>
                  <a:lnTo>
                    <a:pt x="174" y="312"/>
                  </a:lnTo>
                  <a:lnTo>
                    <a:pt x="174" y="354"/>
                  </a:lnTo>
                  <a:lnTo>
                    <a:pt x="180" y="402"/>
                  </a:lnTo>
                  <a:lnTo>
                    <a:pt x="180" y="498"/>
                  </a:lnTo>
                  <a:lnTo>
                    <a:pt x="186" y="546"/>
                  </a:lnTo>
                  <a:lnTo>
                    <a:pt x="186" y="600"/>
                  </a:lnTo>
                  <a:lnTo>
                    <a:pt x="192" y="654"/>
                  </a:lnTo>
                  <a:lnTo>
                    <a:pt x="192" y="708"/>
                  </a:lnTo>
                  <a:lnTo>
                    <a:pt x="198" y="762"/>
                  </a:lnTo>
                  <a:lnTo>
                    <a:pt x="198" y="876"/>
                  </a:lnTo>
                  <a:lnTo>
                    <a:pt x="204" y="930"/>
                  </a:lnTo>
                  <a:lnTo>
                    <a:pt x="204" y="990"/>
                  </a:lnTo>
                  <a:lnTo>
                    <a:pt x="210" y="1050"/>
                  </a:lnTo>
                  <a:lnTo>
                    <a:pt x="210" y="1104"/>
                  </a:lnTo>
                  <a:lnTo>
                    <a:pt x="216" y="1164"/>
                  </a:lnTo>
                  <a:lnTo>
                    <a:pt x="216" y="1278"/>
                  </a:lnTo>
                  <a:lnTo>
                    <a:pt x="222" y="1332"/>
                  </a:lnTo>
                  <a:lnTo>
                    <a:pt x="222" y="1386"/>
                  </a:lnTo>
                  <a:lnTo>
                    <a:pt x="228" y="1440"/>
                  </a:lnTo>
                  <a:lnTo>
                    <a:pt x="228" y="1494"/>
                  </a:lnTo>
                  <a:lnTo>
                    <a:pt x="234" y="1548"/>
                  </a:lnTo>
                  <a:lnTo>
                    <a:pt x="234" y="1596"/>
                  </a:lnTo>
                  <a:lnTo>
                    <a:pt x="240" y="1644"/>
                  </a:lnTo>
                  <a:lnTo>
                    <a:pt x="240" y="1728"/>
                  </a:lnTo>
                  <a:lnTo>
                    <a:pt x="246" y="1770"/>
                  </a:lnTo>
                  <a:lnTo>
                    <a:pt x="246" y="1812"/>
                  </a:lnTo>
                  <a:lnTo>
                    <a:pt x="252" y="1848"/>
                  </a:lnTo>
                  <a:lnTo>
                    <a:pt x="252" y="1878"/>
                  </a:lnTo>
                  <a:lnTo>
                    <a:pt x="258" y="1908"/>
                  </a:lnTo>
                  <a:lnTo>
                    <a:pt x="258" y="1962"/>
                  </a:lnTo>
                  <a:lnTo>
                    <a:pt x="264" y="1986"/>
                  </a:lnTo>
                  <a:lnTo>
                    <a:pt x="264" y="2004"/>
                  </a:lnTo>
                  <a:lnTo>
                    <a:pt x="270" y="2016"/>
                  </a:lnTo>
                  <a:lnTo>
                    <a:pt x="270" y="2028"/>
                  </a:lnTo>
                  <a:lnTo>
                    <a:pt x="282" y="2046"/>
                  </a:lnTo>
                  <a:lnTo>
                    <a:pt x="276" y="2046"/>
                  </a:lnTo>
                  <a:lnTo>
                    <a:pt x="282" y="2046"/>
                  </a:lnTo>
                  <a:lnTo>
                    <a:pt x="288" y="2040"/>
                  </a:lnTo>
                  <a:lnTo>
                    <a:pt x="288" y="2028"/>
                  </a:lnTo>
                  <a:lnTo>
                    <a:pt x="294" y="2016"/>
                  </a:lnTo>
                  <a:lnTo>
                    <a:pt x="294" y="1998"/>
                  </a:lnTo>
                  <a:lnTo>
                    <a:pt x="300" y="1974"/>
                  </a:lnTo>
                  <a:lnTo>
                    <a:pt x="300" y="1926"/>
                  </a:lnTo>
                  <a:lnTo>
                    <a:pt x="306" y="1902"/>
                  </a:lnTo>
                  <a:lnTo>
                    <a:pt x="306" y="1866"/>
                  </a:lnTo>
                  <a:lnTo>
                    <a:pt x="312" y="1836"/>
                  </a:lnTo>
                  <a:lnTo>
                    <a:pt x="312" y="1794"/>
                  </a:lnTo>
                  <a:lnTo>
                    <a:pt x="318" y="1758"/>
                  </a:lnTo>
                  <a:lnTo>
                    <a:pt x="318" y="1674"/>
                  </a:lnTo>
                  <a:lnTo>
                    <a:pt x="324" y="1626"/>
                  </a:lnTo>
                  <a:lnTo>
                    <a:pt x="324" y="1578"/>
                  </a:lnTo>
                  <a:lnTo>
                    <a:pt x="330" y="1530"/>
                  </a:lnTo>
                  <a:lnTo>
                    <a:pt x="330" y="1476"/>
                  </a:lnTo>
                  <a:lnTo>
                    <a:pt x="336" y="1422"/>
                  </a:lnTo>
                  <a:lnTo>
                    <a:pt x="336" y="1314"/>
                  </a:lnTo>
                  <a:lnTo>
                    <a:pt x="342" y="1260"/>
                  </a:lnTo>
                  <a:lnTo>
                    <a:pt x="342" y="1200"/>
                  </a:lnTo>
                  <a:lnTo>
                    <a:pt x="348" y="1146"/>
                  </a:lnTo>
                  <a:lnTo>
                    <a:pt x="348" y="1086"/>
                  </a:lnTo>
                  <a:lnTo>
                    <a:pt x="354" y="1032"/>
                  </a:lnTo>
                  <a:lnTo>
                    <a:pt x="354" y="972"/>
                  </a:lnTo>
                  <a:lnTo>
                    <a:pt x="360" y="912"/>
                  </a:lnTo>
                  <a:lnTo>
                    <a:pt x="360" y="798"/>
                  </a:lnTo>
                  <a:lnTo>
                    <a:pt x="366" y="744"/>
                  </a:lnTo>
                  <a:lnTo>
                    <a:pt x="366" y="690"/>
                  </a:lnTo>
                  <a:lnTo>
                    <a:pt x="372" y="636"/>
                  </a:lnTo>
                  <a:lnTo>
                    <a:pt x="372" y="582"/>
                  </a:lnTo>
                  <a:lnTo>
                    <a:pt x="378" y="528"/>
                  </a:lnTo>
                  <a:lnTo>
                    <a:pt x="378" y="432"/>
                  </a:lnTo>
                  <a:lnTo>
                    <a:pt x="384" y="384"/>
                  </a:lnTo>
                  <a:lnTo>
                    <a:pt x="384" y="342"/>
                  </a:lnTo>
                  <a:lnTo>
                    <a:pt x="390" y="300"/>
                  </a:lnTo>
                  <a:lnTo>
                    <a:pt x="390" y="258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91"/>
            <p:cNvSpPr>
              <a:spLocks/>
            </p:cNvSpPr>
            <p:nvPr/>
          </p:nvSpPr>
          <p:spPr bwMode="auto">
            <a:xfrm>
              <a:off x="4181475" y="763588"/>
              <a:ext cx="628650" cy="3248025"/>
            </a:xfrm>
            <a:custGeom>
              <a:avLst/>
              <a:gdLst>
                <a:gd name="T0" fmla="*/ 6 w 396"/>
                <a:gd name="T1" fmla="*/ 156 h 2046"/>
                <a:gd name="T2" fmla="*/ 18 w 396"/>
                <a:gd name="T3" fmla="*/ 72 h 2046"/>
                <a:gd name="T4" fmla="*/ 24 w 396"/>
                <a:gd name="T5" fmla="*/ 24 h 2046"/>
                <a:gd name="T6" fmla="*/ 36 w 396"/>
                <a:gd name="T7" fmla="*/ 0 h 2046"/>
                <a:gd name="T8" fmla="*/ 48 w 396"/>
                <a:gd name="T9" fmla="*/ 24 h 2046"/>
                <a:gd name="T10" fmla="*/ 54 w 396"/>
                <a:gd name="T11" fmla="*/ 102 h 2046"/>
                <a:gd name="T12" fmla="*/ 66 w 396"/>
                <a:gd name="T13" fmla="*/ 192 h 2046"/>
                <a:gd name="T14" fmla="*/ 72 w 396"/>
                <a:gd name="T15" fmla="*/ 348 h 2046"/>
                <a:gd name="T16" fmla="*/ 84 w 396"/>
                <a:gd name="T17" fmla="*/ 492 h 2046"/>
                <a:gd name="T18" fmla="*/ 90 w 396"/>
                <a:gd name="T19" fmla="*/ 702 h 2046"/>
                <a:gd name="T20" fmla="*/ 102 w 396"/>
                <a:gd name="T21" fmla="*/ 870 h 2046"/>
                <a:gd name="T22" fmla="*/ 108 w 396"/>
                <a:gd name="T23" fmla="*/ 1098 h 2046"/>
                <a:gd name="T24" fmla="*/ 120 w 396"/>
                <a:gd name="T25" fmla="*/ 1272 h 2046"/>
                <a:gd name="T26" fmla="*/ 126 w 396"/>
                <a:gd name="T27" fmla="*/ 1434 h 2046"/>
                <a:gd name="T28" fmla="*/ 138 w 396"/>
                <a:gd name="T29" fmla="*/ 1638 h 2046"/>
                <a:gd name="T30" fmla="*/ 144 w 396"/>
                <a:gd name="T31" fmla="*/ 1764 h 2046"/>
                <a:gd name="T32" fmla="*/ 156 w 396"/>
                <a:gd name="T33" fmla="*/ 1908 h 2046"/>
                <a:gd name="T34" fmla="*/ 162 w 396"/>
                <a:gd name="T35" fmla="*/ 1980 h 2046"/>
                <a:gd name="T36" fmla="*/ 180 w 396"/>
                <a:gd name="T37" fmla="*/ 2046 h 2046"/>
                <a:gd name="T38" fmla="*/ 186 w 396"/>
                <a:gd name="T39" fmla="*/ 2040 h 2046"/>
                <a:gd name="T40" fmla="*/ 198 w 396"/>
                <a:gd name="T41" fmla="*/ 1980 h 2046"/>
                <a:gd name="T42" fmla="*/ 204 w 396"/>
                <a:gd name="T43" fmla="*/ 1902 h 2046"/>
                <a:gd name="T44" fmla="*/ 216 w 396"/>
                <a:gd name="T45" fmla="*/ 1764 h 2046"/>
                <a:gd name="T46" fmla="*/ 222 w 396"/>
                <a:gd name="T47" fmla="*/ 1632 h 2046"/>
                <a:gd name="T48" fmla="*/ 234 w 396"/>
                <a:gd name="T49" fmla="*/ 1428 h 2046"/>
                <a:gd name="T50" fmla="*/ 240 w 396"/>
                <a:gd name="T51" fmla="*/ 1266 h 2046"/>
                <a:gd name="T52" fmla="*/ 252 w 396"/>
                <a:gd name="T53" fmla="*/ 1092 h 2046"/>
                <a:gd name="T54" fmla="*/ 258 w 396"/>
                <a:gd name="T55" fmla="*/ 864 h 2046"/>
                <a:gd name="T56" fmla="*/ 270 w 396"/>
                <a:gd name="T57" fmla="*/ 696 h 2046"/>
                <a:gd name="T58" fmla="*/ 276 w 396"/>
                <a:gd name="T59" fmla="*/ 486 h 2046"/>
                <a:gd name="T60" fmla="*/ 288 w 396"/>
                <a:gd name="T61" fmla="*/ 342 h 2046"/>
                <a:gd name="T62" fmla="*/ 294 w 396"/>
                <a:gd name="T63" fmla="*/ 192 h 2046"/>
                <a:gd name="T64" fmla="*/ 306 w 396"/>
                <a:gd name="T65" fmla="*/ 102 h 2046"/>
                <a:gd name="T66" fmla="*/ 312 w 396"/>
                <a:gd name="T67" fmla="*/ 24 h 2046"/>
                <a:gd name="T68" fmla="*/ 324 w 396"/>
                <a:gd name="T69" fmla="*/ 0 h 2046"/>
                <a:gd name="T70" fmla="*/ 336 w 396"/>
                <a:gd name="T71" fmla="*/ 24 h 2046"/>
                <a:gd name="T72" fmla="*/ 342 w 396"/>
                <a:gd name="T73" fmla="*/ 78 h 2046"/>
                <a:gd name="T74" fmla="*/ 354 w 396"/>
                <a:gd name="T75" fmla="*/ 192 h 2046"/>
                <a:gd name="T76" fmla="*/ 360 w 396"/>
                <a:gd name="T77" fmla="*/ 300 h 2046"/>
                <a:gd name="T78" fmla="*/ 372 w 396"/>
                <a:gd name="T79" fmla="*/ 438 h 2046"/>
                <a:gd name="T80" fmla="*/ 378 w 396"/>
                <a:gd name="T81" fmla="*/ 642 h 2046"/>
                <a:gd name="T82" fmla="*/ 390 w 396"/>
                <a:gd name="T83" fmla="*/ 8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58"/>
                  </a:moveTo>
                  <a:lnTo>
                    <a:pt x="6" y="222"/>
                  </a:lnTo>
                  <a:lnTo>
                    <a:pt x="6" y="156"/>
                  </a:lnTo>
                  <a:lnTo>
                    <a:pt x="12" y="126"/>
                  </a:lnTo>
                  <a:lnTo>
                    <a:pt x="12" y="96"/>
                  </a:lnTo>
                  <a:lnTo>
                    <a:pt x="18" y="72"/>
                  </a:lnTo>
                  <a:lnTo>
                    <a:pt x="18" y="54"/>
                  </a:lnTo>
                  <a:lnTo>
                    <a:pt x="24" y="36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48" y="24"/>
                  </a:lnTo>
                  <a:lnTo>
                    <a:pt x="48" y="60"/>
                  </a:lnTo>
                  <a:lnTo>
                    <a:pt x="54" y="78"/>
                  </a:lnTo>
                  <a:lnTo>
                    <a:pt x="54" y="102"/>
                  </a:lnTo>
                  <a:lnTo>
                    <a:pt x="60" y="132"/>
                  </a:lnTo>
                  <a:lnTo>
                    <a:pt x="60" y="162"/>
                  </a:lnTo>
                  <a:lnTo>
                    <a:pt x="66" y="192"/>
                  </a:lnTo>
                  <a:lnTo>
                    <a:pt x="66" y="264"/>
                  </a:lnTo>
                  <a:lnTo>
                    <a:pt x="72" y="306"/>
                  </a:lnTo>
                  <a:lnTo>
                    <a:pt x="72" y="348"/>
                  </a:lnTo>
                  <a:lnTo>
                    <a:pt x="78" y="396"/>
                  </a:lnTo>
                  <a:lnTo>
                    <a:pt x="78" y="438"/>
                  </a:lnTo>
                  <a:lnTo>
                    <a:pt x="84" y="492"/>
                  </a:lnTo>
                  <a:lnTo>
                    <a:pt x="84" y="540"/>
                  </a:lnTo>
                  <a:lnTo>
                    <a:pt x="90" y="594"/>
                  </a:lnTo>
                  <a:lnTo>
                    <a:pt x="90" y="702"/>
                  </a:lnTo>
                  <a:lnTo>
                    <a:pt x="96" y="756"/>
                  </a:lnTo>
                  <a:lnTo>
                    <a:pt x="96" y="810"/>
                  </a:lnTo>
                  <a:lnTo>
                    <a:pt x="102" y="870"/>
                  </a:lnTo>
                  <a:lnTo>
                    <a:pt x="102" y="924"/>
                  </a:lnTo>
                  <a:lnTo>
                    <a:pt x="108" y="984"/>
                  </a:lnTo>
                  <a:lnTo>
                    <a:pt x="108" y="1098"/>
                  </a:lnTo>
                  <a:lnTo>
                    <a:pt x="114" y="1158"/>
                  </a:lnTo>
                  <a:lnTo>
                    <a:pt x="114" y="1218"/>
                  </a:lnTo>
                  <a:lnTo>
                    <a:pt x="120" y="1272"/>
                  </a:lnTo>
                  <a:lnTo>
                    <a:pt x="120" y="1326"/>
                  </a:lnTo>
                  <a:lnTo>
                    <a:pt x="126" y="1380"/>
                  </a:lnTo>
                  <a:lnTo>
                    <a:pt x="126" y="1434"/>
                  </a:lnTo>
                  <a:lnTo>
                    <a:pt x="132" y="1488"/>
                  </a:lnTo>
                  <a:lnTo>
                    <a:pt x="132" y="1590"/>
                  </a:lnTo>
                  <a:lnTo>
                    <a:pt x="138" y="1638"/>
                  </a:lnTo>
                  <a:lnTo>
                    <a:pt x="138" y="1680"/>
                  </a:lnTo>
                  <a:lnTo>
                    <a:pt x="144" y="1728"/>
                  </a:lnTo>
                  <a:lnTo>
                    <a:pt x="144" y="1764"/>
                  </a:lnTo>
                  <a:lnTo>
                    <a:pt x="150" y="1806"/>
                  </a:lnTo>
                  <a:lnTo>
                    <a:pt x="150" y="1878"/>
                  </a:lnTo>
                  <a:lnTo>
                    <a:pt x="156" y="1908"/>
                  </a:lnTo>
                  <a:lnTo>
                    <a:pt x="156" y="1932"/>
                  </a:lnTo>
                  <a:lnTo>
                    <a:pt x="162" y="1962"/>
                  </a:lnTo>
                  <a:lnTo>
                    <a:pt x="162" y="1980"/>
                  </a:lnTo>
                  <a:lnTo>
                    <a:pt x="168" y="1998"/>
                  </a:lnTo>
                  <a:lnTo>
                    <a:pt x="168" y="2028"/>
                  </a:lnTo>
                  <a:lnTo>
                    <a:pt x="180" y="2046"/>
                  </a:lnTo>
                  <a:lnTo>
                    <a:pt x="174" y="2046"/>
                  </a:lnTo>
                  <a:lnTo>
                    <a:pt x="180" y="2046"/>
                  </a:lnTo>
                  <a:lnTo>
                    <a:pt x="186" y="2040"/>
                  </a:lnTo>
                  <a:lnTo>
                    <a:pt x="192" y="2028"/>
                  </a:lnTo>
                  <a:lnTo>
                    <a:pt x="192" y="1998"/>
                  </a:lnTo>
                  <a:lnTo>
                    <a:pt x="198" y="1980"/>
                  </a:lnTo>
                  <a:lnTo>
                    <a:pt x="198" y="1956"/>
                  </a:lnTo>
                  <a:lnTo>
                    <a:pt x="204" y="1932"/>
                  </a:lnTo>
                  <a:lnTo>
                    <a:pt x="204" y="1902"/>
                  </a:lnTo>
                  <a:lnTo>
                    <a:pt x="210" y="1872"/>
                  </a:lnTo>
                  <a:lnTo>
                    <a:pt x="210" y="1800"/>
                  </a:lnTo>
                  <a:lnTo>
                    <a:pt x="216" y="1764"/>
                  </a:lnTo>
                  <a:lnTo>
                    <a:pt x="216" y="1722"/>
                  </a:lnTo>
                  <a:lnTo>
                    <a:pt x="222" y="1674"/>
                  </a:lnTo>
                  <a:lnTo>
                    <a:pt x="222" y="1632"/>
                  </a:lnTo>
                  <a:lnTo>
                    <a:pt x="228" y="1584"/>
                  </a:lnTo>
                  <a:lnTo>
                    <a:pt x="228" y="1482"/>
                  </a:lnTo>
                  <a:lnTo>
                    <a:pt x="234" y="1428"/>
                  </a:lnTo>
                  <a:lnTo>
                    <a:pt x="234" y="1374"/>
                  </a:lnTo>
                  <a:lnTo>
                    <a:pt x="240" y="1320"/>
                  </a:lnTo>
                  <a:lnTo>
                    <a:pt x="240" y="1266"/>
                  </a:lnTo>
                  <a:lnTo>
                    <a:pt x="246" y="1206"/>
                  </a:lnTo>
                  <a:lnTo>
                    <a:pt x="246" y="1152"/>
                  </a:lnTo>
                  <a:lnTo>
                    <a:pt x="252" y="1092"/>
                  </a:lnTo>
                  <a:lnTo>
                    <a:pt x="252" y="978"/>
                  </a:lnTo>
                  <a:lnTo>
                    <a:pt x="258" y="918"/>
                  </a:lnTo>
                  <a:lnTo>
                    <a:pt x="258" y="864"/>
                  </a:lnTo>
                  <a:lnTo>
                    <a:pt x="264" y="804"/>
                  </a:lnTo>
                  <a:lnTo>
                    <a:pt x="264" y="750"/>
                  </a:lnTo>
                  <a:lnTo>
                    <a:pt x="270" y="696"/>
                  </a:lnTo>
                  <a:lnTo>
                    <a:pt x="270" y="588"/>
                  </a:lnTo>
                  <a:lnTo>
                    <a:pt x="276" y="534"/>
                  </a:lnTo>
                  <a:lnTo>
                    <a:pt x="276" y="486"/>
                  </a:lnTo>
                  <a:lnTo>
                    <a:pt x="282" y="438"/>
                  </a:lnTo>
                  <a:lnTo>
                    <a:pt x="282" y="390"/>
                  </a:lnTo>
                  <a:lnTo>
                    <a:pt x="288" y="342"/>
                  </a:lnTo>
                  <a:lnTo>
                    <a:pt x="288" y="264"/>
                  </a:lnTo>
                  <a:lnTo>
                    <a:pt x="294" y="222"/>
                  </a:lnTo>
                  <a:lnTo>
                    <a:pt x="294" y="192"/>
                  </a:lnTo>
                  <a:lnTo>
                    <a:pt x="300" y="156"/>
                  </a:lnTo>
                  <a:lnTo>
                    <a:pt x="300" y="126"/>
                  </a:lnTo>
                  <a:lnTo>
                    <a:pt x="306" y="102"/>
                  </a:lnTo>
                  <a:lnTo>
                    <a:pt x="306" y="78"/>
                  </a:lnTo>
                  <a:lnTo>
                    <a:pt x="312" y="54"/>
                  </a:lnTo>
                  <a:lnTo>
                    <a:pt x="312" y="24"/>
                  </a:lnTo>
                  <a:lnTo>
                    <a:pt x="318" y="12"/>
                  </a:lnTo>
                  <a:lnTo>
                    <a:pt x="318" y="6"/>
                  </a:lnTo>
                  <a:lnTo>
                    <a:pt x="324" y="0"/>
                  </a:lnTo>
                  <a:lnTo>
                    <a:pt x="330" y="6"/>
                  </a:lnTo>
                  <a:lnTo>
                    <a:pt x="330" y="12"/>
                  </a:lnTo>
                  <a:lnTo>
                    <a:pt x="336" y="24"/>
                  </a:lnTo>
                  <a:lnTo>
                    <a:pt x="336" y="36"/>
                  </a:lnTo>
                  <a:lnTo>
                    <a:pt x="342" y="54"/>
                  </a:lnTo>
                  <a:lnTo>
                    <a:pt x="342" y="78"/>
                  </a:lnTo>
                  <a:lnTo>
                    <a:pt x="348" y="102"/>
                  </a:lnTo>
                  <a:lnTo>
                    <a:pt x="348" y="156"/>
                  </a:lnTo>
                  <a:lnTo>
                    <a:pt x="354" y="192"/>
                  </a:lnTo>
                  <a:lnTo>
                    <a:pt x="354" y="222"/>
                  </a:lnTo>
                  <a:lnTo>
                    <a:pt x="360" y="264"/>
                  </a:lnTo>
                  <a:lnTo>
                    <a:pt x="360" y="300"/>
                  </a:lnTo>
                  <a:lnTo>
                    <a:pt x="366" y="342"/>
                  </a:lnTo>
                  <a:lnTo>
                    <a:pt x="366" y="390"/>
                  </a:lnTo>
                  <a:lnTo>
                    <a:pt x="372" y="438"/>
                  </a:lnTo>
                  <a:lnTo>
                    <a:pt x="372" y="534"/>
                  </a:lnTo>
                  <a:lnTo>
                    <a:pt x="378" y="588"/>
                  </a:lnTo>
                  <a:lnTo>
                    <a:pt x="378" y="642"/>
                  </a:lnTo>
                  <a:lnTo>
                    <a:pt x="384" y="696"/>
                  </a:lnTo>
                  <a:lnTo>
                    <a:pt x="384" y="750"/>
                  </a:lnTo>
                  <a:lnTo>
                    <a:pt x="390" y="804"/>
                  </a:lnTo>
                  <a:lnTo>
                    <a:pt x="390" y="918"/>
                  </a:lnTo>
                  <a:lnTo>
                    <a:pt x="396" y="978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92"/>
            <p:cNvSpPr>
              <a:spLocks/>
            </p:cNvSpPr>
            <p:nvPr/>
          </p:nvSpPr>
          <p:spPr bwMode="auto">
            <a:xfrm>
              <a:off x="4810125" y="763588"/>
              <a:ext cx="409575" cy="3248025"/>
            </a:xfrm>
            <a:custGeom>
              <a:avLst/>
              <a:gdLst>
                <a:gd name="T0" fmla="*/ 0 w 258"/>
                <a:gd name="T1" fmla="*/ 1038 h 2046"/>
                <a:gd name="T2" fmla="*/ 6 w 258"/>
                <a:gd name="T3" fmla="*/ 1152 h 2046"/>
                <a:gd name="T4" fmla="*/ 12 w 258"/>
                <a:gd name="T5" fmla="*/ 1320 h 2046"/>
                <a:gd name="T6" fmla="*/ 18 w 258"/>
                <a:gd name="T7" fmla="*/ 1428 h 2046"/>
                <a:gd name="T8" fmla="*/ 24 w 258"/>
                <a:gd name="T9" fmla="*/ 1536 h 2046"/>
                <a:gd name="T10" fmla="*/ 30 w 258"/>
                <a:gd name="T11" fmla="*/ 1632 h 2046"/>
                <a:gd name="T12" fmla="*/ 36 w 258"/>
                <a:gd name="T13" fmla="*/ 1764 h 2046"/>
                <a:gd name="T14" fmla="*/ 42 w 258"/>
                <a:gd name="T15" fmla="*/ 1836 h 2046"/>
                <a:gd name="T16" fmla="*/ 48 w 258"/>
                <a:gd name="T17" fmla="*/ 1902 h 2046"/>
                <a:gd name="T18" fmla="*/ 54 w 258"/>
                <a:gd name="T19" fmla="*/ 1980 h 2046"/>
                <a:gd name="T20" fmla="*/ 60 w 258"/>
                <a:gd name="T21" fmla="*/ 2016 h 2046"/>
                <a:gd name="T22" fmla="*/ 66 w 258"/>
                <a:gd name="T23" fmla="*/ 2040 h 2046"/>
                <a:gd name="T24" fmla="*/ 78 w 258"/>
                <a:gd name="T25" fmla="*/ 2040 h 2046"/>
                <a:gd name="T26" fmla="*/ 84 w 258"/>
                <a:gd name="T27" fmla="*/ 2016 h 2046"/>
                <a:gd name="T28" fmla="*/ 90 w 258"/>
                <a:gd name="T29" fmla="*/ 1980 h 2046"/>
                <a:gd name="T30" fmla="*/ 96 w 258"/>
                <a:gd name="T31" fmla="*/ 1908 h 2046"/>
                <a:gd name="T32" fmla="*/ 102 w 258"/>
                <a:gd name="T33" fmla="*/ 1842 h 2046"/>
                <a:gd name="T34" fmla="*/ 108 w 258"/>
                <a:gd name="T35" fmla="*/ 1764 h 2046"/>
                <a:gd name="T36" fmla="*/ 114 w 258"/>
                <a:gd name="T37" fmla="*/ 1638 h 2046"/>
                <a:gd name="T38" fmla="*/ 120 w 258"/>
                <a:gd name="T39" fmla="*/ 1542 h 2046"/>
                <a:gd name="T40" fmla="*/ 126 w 258"/>
                <a:gd name="T41" fmla="*/ 1434 h 2046"/>
                <a:gd name="T42" fmla="*/ 132 w 258"/>
                <a:gd name="T43" fmla="*/ 1272 h 2046"/>
                <a:gd name="T44" fmla="*/ 138 w 258"/>
                <a:gd name="T45" fmla="*/ 1158 h 2046"/>
                <a:gd name="T46" fmla="*/ 144 w 258"/>
                <a:gd name="T47" fmla="*/ 1044 h 2046"/>
                <a:gd name="T48" fmla="*/ 150 w 258"/>
                <a:gd name="T49" fmla="*/ 924 h 2046"/>
                <a:gd name="T50" fmla="*/ 156 w 258"/>
                <a:gd name="T51" fmla="*/ 756 h 2046"/>
                <a:gd name="T52" fmla="*/ 162 w 258"/>
                <a:gd name="T53" fmla="*/ 648 h 2046"/>
                <a:gd name="T54" fmla="*/ 168 w 258"/>
                <a:gd name="T55" fmla="*/ 540 h 2046"/>
                <a:gd name="T56" fmla="*/ 174 w 258"/>
                <a:gd name="T57" fmla="*/ 396 h 2046"/>
                <a:gd name="T58" fmla="*/ 180 w 258"/>
                <a:gd name="T59" fmla="*/ 306 h 2046"/>
                <a:gd name="T60" fmla="*/ 186 w 258"/>
                <a:gd name="T61" fmla="*/ 228 h 2046"/>
                <a:gd name="T62" fmla="*/ 192 w 258"/>
                <a:gd name="T63" fmla="*/ 132 h 2046"/>
                <a:gd name="T64" fmla="*/ 198 w 258"/>
                <a:gd name="T65" fmla="*/ 78 h 2046"/>
                <a:gd name="T66" fmla="*/ 204 w 258"/>
                <a:gd name="T67" fmla="*/ 42 h 2046"/>
                <a:gd name="T68" fmla="*/ 210 w 258"/>
                <a:gd name="T69" fmla="*/ 12 h 2046"/>
                <a:gd name="T70" fmla="*/ 216 w 258"/>
                <a:gd name="T71" fmla="*/ 0 h 2046"/>
                <a:gd name="T72" fmla="*/ 228 w 258"/>
                <a:gd name="T73" fmla="*/ 12 h 2046"/>
                <a:gd name="T74" fmla="*/ 234 w 258"/>
                <a:gd name="T75" fmla="*/ 36 h 2046"/>
                <a:gd name="T76" fmla="*/ 240 w 258"/>
                <a:gd name="T77" fmla="*/ 96 h 2046"/>
                <a:gd name="T78" fmla="*/ 246 w 258"/>
                <a:gd name="T79" fmla="*/ 156 h 2046"/>
                <a:gd name="T80" fmla="*/ 252 w 258"/>
                <a:gd name="T81" fmla="*/ 222 h 2046"/>
                <a:gd name="T82" fmla="*/ 258 w 258"/>
                <a:gd name="T83" fmla="*/ 30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8" h="2046">
                  <a:moveTo>
                    <a:pt x="0" y="978"/>
                  </a:moveTo>
                  <a:lnTo>
                    <a:pt x="0" y="1038"/>
                  </a:lnTo>
                  <a:lnTo>
                    <a:pt x="6" y="1092"/>
                  </a:lnTo>
                  <a:lnTo>
                    <a:pt x="6" y="1152"/>
                  </a:lnTo>
                  <a:lnTo>
                    <a:pt x="12" y="1206"/>
                  </a:lnTo>
                  <a:lnTo>
                    <a:pt x="12" y="1320"/>
                  </a:lnTo>
                  <a:lnTo>
                    <a:pt x="18" y="1374"/>
                  </a:lnTo>
                  <a:lnTo>
                    <a:pt x="18" y="1428"/>
                  </a:lnTo>
                  <a:lnTo>
                    <a:pt x="24" y="1482"/>
                  </a:lnTo>
                  <a:lnTo>
                    <a:pt x="24" y="1536"/>
                  </a:lnTo>
                  <a:lnTo>
                    <a:pt x="30" y="1584"/>
                  </a:lnTo>
                  <a:lnTo>
                    <a:pt x="30" y="1632"/>
                  </a:lnTo>
                  <a:lnTo>
                    <a:pt x="36" y="1674"/>
                  </a:lnTo>
                  <a:lnTo>
                    <a:pt x="36" y="1764"/>
                  </a:lnTo>
                  <a:lnTo>
                    <a:pt x="42" y="1800"/>
                  </a:lnTo>
                  <a:lnTo>
                    <a:pt x="42" y="1836"/>
                  </a:lnTo>
                  <a:lnTo>
                    <a:pt x="48" y="1872"/>
                  </a:lnTo>
                  <a:lnTo>
                    <a:pt x="48" y="1902"/>
                  </a:lnTo>
                  <a:lnTo>
                    <a:pt x="54" y="1932"/>
                  </a:lnTo>
                  <a:lnTo>
                    <a:pt x="54" y="1980"/>
                  </a:lnTo>
                  <a:lnTo>
                    <a:pt x="60" y="1998"/>
                  </a:lnTo>
                  <a:lnTo>
                    <a:pt x="60" y="2016"/>
                  </a:lnTo>
                  <a:lnTo>
                    <a:pt x="66" y="2028"/>
                  </a:lnTo>
                  <a:lnTo>
                    <a:pt x="66" y="2040"/>
                  </a:lnTo>
                  <a:lnTo>
                    <a:pt x="72" y="2046"/>
                  </a:lnTo>
                  <a:lnTo>
                    <a:pt x="78" y="2040"/>
                  </a:lnTo>
                  <a:lnTo>
                    <a:pt x="84" y="2028"/>
                  </a:lnTo>
                  <a:lnTo>
                    <a:pt x="84" y="2016"/>
                  </a:lnTo>
                  <a:lnTo>
                    <a:pt x="90" y="1998"/>
                  </a:lnTo>
                  <a:lnTo>
                    <a:pt x="90" y="1980"/>
                  </a:lnTo>
                  <a:lnTo>
                    <a:pt x="96" y="1962"/>
                  </a:lnTo>
                  <a:lnTo>
                    <a:pt x="96" y="1908"/>
                  </a:lnTo>
                  <a:lnTo>
                    <a:pt x="102" y="1878"/>
                  </a:lnTo>
                  <a:lnTo>
                    <a:pt x="102" y="1842"/>
                  </a:lnTo>
                  <a:lnTo>
                    <a:pt x="108" y="1806"/>
                  </a:lnTo>
                  <a:lnTo>
                    <a:pt x="108" y="1764"/>
                  </a:lnTo>
                  <a:lnTo>
                    <a:pt x="114" y="1728"/>
                  </a:lnTo>
                  <a:lnTo>
                    <a:pt x="114" y="1638"/>
                  </a:lnTo>
                  <a:lnTo>
                    <a:pt x="120" y="1590"/>
                  </a:lnTo>
                  <a:lnTo>
                    <a:pt x="120" y="1542"/>
                  </a:lnTo>
                  <a:lnTo>
                    <a:pt x="126" y="1488"/>
                  </a:lnTo>
                  <a:lnTo>
                    <a:pt x="126" y="1434"/>
                  </a:lnTo>
                  <a:lnTo>
                    <a:pt x="132" y="1380"/>
                  </a:lnTo>
                  <a:lnTo>
                    <a:pt x="132" y="1272"/>
                  </a:lnTo>
                  <a:lnTo>
                    <a:pt x="138" y="1218"/>
                  </a:lnTo>
                  <a:lnTo>
                    <a:pt x="138" y="1158"/>
                  </a:lnTo>
                  <a:lnTo>
                    <a:pt x="144" y="1098"/>
                  </a:lnTo>
                  <a:lnTo>
                    <a:pt x="144" y="1044"/>
                  </a:lnTo>
                  <a:lnTo>
                    <a:pt x="150" y="984"/>
                  </a:lnTo>
                  <a:lnTo>
                    <a:pt x="150" y="924"/>
                  </a:lnTo>
                  <a:lnTo>
                    <a:pt x="156" y="870"/>
                  </a:lnTo>
                  <a:lnTo>
                    <a:pt x="156" y="756"/>
                  </a:lnTo>
                  <a:lnTo>
                    <a:pt x="162" y="702"/>
                  </a:lnTo>
                  <a:lnTo>
                    <a:pt x="162" y="648"/>
                  </a:lnTo>
                  <a:lnTo>
                    <a:pt x="168" y="594"/>
                  </a:lnTo>
                  <a:lnTo>
                    <a:pt x="168" y="540"/>
                  </a:lnTo>
                  <a:lnTo>
                    <a:pt x="174" y="492"/>
                  </a:lnTo>
                  <a:lnTo>
                    <a:pt x="174" y="396"/>
                  </a:lnTo>
                  <a:lnTo>
                    <a:pt x="180" y="348"/>
                  </a:lnTo>
                  <a:lnTo>
                    <a:pt x="180" y="306"/>
                  </a:lnTo>
                  <a:lnTo>
                    <a:pt x="186" y="264"/>
                  </a:lnTo>
                  <a:lnTo>
                    <a:pt x="186" y="228"/>
                  </a:lnTo>
                  <a:lnTo>
                    <a:pt x="192" y="192"/>
                  </a:lnTo>
                  <a:lnTo>
                    <a:pt x="192" y="132"/>
                  </a:lnTo>
                  <a:lnTo>
                    <a:pt x="198" y="102"/>
                  </a:lnTo>
                  <a:lnTo>
                    <a:pt x="198" y="78"/>
                  </a:lnTo>
                  <a:lnTo>
                    <a:pt x="204" y="60"/>
                  </a:lnTo>
                  <a:lnTo>
                    <a:pt x="204" y="42"/>
                  </a:lnTo>
                  <a:lnTo>
                    <a:pt x="210" y="24"/>
                  </a:lnTo>
                  <a:lnTo>
                    <a:pt x="210" y="12"/>
                  </a:lnTo>
                  <a:lnTo>
                    <a:pt x="222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12"/>
                  </a:lnTo>
                  <a:lnTo>
                    <a:pt x="228" y="24"/>
                  </a:lnTo>
                  <a:lnTo>
                    <a:pt x="234" y="36"/>
                  </a:lnTo>
                  <a:lnTo>
                    <a:pt x="234" y="72"/>
                  </a:lnTo>
                  <a:lnTo>
                    <a:pt x="240" y="96"/>
                  </a:lnTo>
                  <a:lnTo>
                    <a:pt x="240" y="126"/>
                  </a:lnTo>
                  <a:lnTo>
                    <a:pt x="246" y="156"/>
                  </a:lnTo>
                  <a:lnTo>
                    <a:pt x="246" y="186"/>
                  </a:lnTo>
                  <a:lnTo>
                    <a:pt x="252" y="222"/>
                  </a:lnTo>
                  <a:lnTo>
                    <a:pt x="252" y="258"/>
                  </a:lnTo>
                  <a:lnTo>
                    <a:pt x="258" y="300"/>
                  </a:lnTo>
                </a:path>
              </a:pathLst>
            </a:custGeom>
            <a:noFill/>
            <a:ln w="25400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07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Simulations: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Cornell Box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LENOVO USER\Dropbox\ToFPaper\Paper\Figures\SeparationSimulation\Cornell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37" y="1703553"/>
            <a:ext cx="3206542" cy="33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 rot="18917835">
            <a:off x="4569902" y="5207830"/>
            <a:ext cx="383613" cy="451751"/>
            <a:chOff x="493881" y="2976592"/>
            <a:chExt cx="427460" cy="503386"/>
          </a:xfrm>
        </p:grpSpPr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 rot="8003866">
              <a:off x="399580" y="3106642"/>
              <a:ext cx="467637" cy="279035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 rot="8003866">
              <a:off x="793128" y="2965288"/>
              <a:ext cx="116909" cy="139517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3037974" y="1703554"/>
            <a:ext cx="1" cy="3346223"/>
          </a:xfrm>
          <a:prstGeom prst="straightConnector1">
            <a:avLst/>
          </a:prstGeom>
          <a:ln w="19050">
            <a:solidFill>
              <a:srgbClr val="FFFF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 txBox="1">
            <a:spLocks noChangeArrowheads="1"/>
          </p:cNvSpPr>
          <p:nvPr/>
        </p:nvSpPr>
        <p:spPr bwMode="auto">
          <a:xfrm rot="16200000">
            <a:off x="2138616" y="3168794"/>
            <a:ext cx="1436292" cy="45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3.0 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58437" y="1600200"/>
            <a:ext cx="3206542" cy="0"/>
          </a:xfrm>
          <a:prstGeom prst="straightConnector1">
            <a:avLst/>
          </a:prstGeom>
          <a:ln w="19050">
            <a:solidFill>
              <a:srgbClr val="FFFF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086728" y="1219200"/>
            <a:ext cx="1323472" cy="45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3.0 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77009" y="3924824"/>
            <a:ext cx="552249" cy="895871"/>
          </a:xfrm>
          <a:prstGeom prst="straightConnector1">
            <a:avLst/>
          </a:prstGeom>
          <a:ln w="19050">
            <a:solidFill>
              <a:srgbClr val="FFFF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 txBox="1">
            <a:spLocks noChangeArrowheads="1"/>
          </p:cNvSpPr>
          <p:nvPr/>
        </p:nvSpPr>
        <p:spPr bwMode="auto">
          <a:xfrm rot="3404590">
            <a:off x="5584917" y="3854885"/>
            <a:ext cx="1082459" cy="45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3.0 m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191000" y="5146245"/>
            <a:ext cx="2050429" cy="56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094951" y="5146245"/>
            <a:ext cx="1025214" cy="56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source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213696" y="3352800"/>
            <a:ext cx="529396" cy="1933848"/>
          </a:xfrm>
          <a:prstGeom prst="straightConnector1">
            <a:avLst/>
          </a:prstGeom>
          <a:ln w="19050">
            <a:solidFill>
              <a:srgbClr val="FFFF9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731555" y="3390241"/>
            <a:ext cx="18499" cy="1775449"/>
          </a:xfrm>
          <a:prstGeom prst="straightConnector1">
            <a:avLst/>
          </a:prstGeom>
          <a:ln w="19050">
            <a:solidFill>
              <a:srgbClr val="FFFF9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452765" y="3399769"/>
            <a:ext cx="773736" cy="1896407"/>
          </a:xfrm>
          <a:prstGeom prst="straightConnector1">
            <a:avLst/>
          </a:prstGeom>
          <a:ln w="19050">
            <a:solidFill>
              <a:srgbClr val="FFFF99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452765" y="3392981"/>
            <a:ext cx="1297651" cy="13576"/>
          </a:xfrm>
          <a:prstGeom prst="straightConnector1">
            <a:avLst/>
          </a:prstGeom>
          <a:ln w="19050">
            <a:solidFill>
              <a:srgbClr val="FFFF99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39633" y="2282052"/>
            <a:ext cx="358798" cy="2954020"/>
          </a:xfrm>
          <a:prstGeom prst="straightConnector1">
            <a:avLst/>
          </a:prstGeom>
          <a:ln w="19050">
            <a:solidFill>
              <a:srgbClr val="FFFF99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3826828" y="2294500"/>
            <a:ext cx="910739" cy="1108190"/>
          </a:xfrm>
          <a:prstGeom prst="straightConnector1">
            <a:avLst/>
          </a:prstGeom>
          <a:ln w="19050">
            <a:solidFill>
              <a:srgbClr val="FFFF99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 rot="20287302">
            <a:off x="3962696" y="5179289"/>
            <a:ext cx="502001" cy="502001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22" name="Straight Connector 21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4495800" y="4266380"/>
            <a:ext cx="1531026" cy="45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 radiance</a:t>
            </a: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3886200" y="2205352"/>
            <a:ext cx="1886627" cy="45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interreflections</a:t>
            </a:r>
          </a:p>
        </p:txBody>
      </p:sp>
    </p:spTree>
    <p:extLst>
      <p:ext uri="{BB962C8B-B14F-4D97-AF65-F5344CB8AC3E}">
        <p14:creationId xmlns:p14="http://schemas.microsoft.com/office/powerpoint/2010/main" val="25853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rnell0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418" t="4975" r="16567" b="5275"/>
          <a:stretch/>
        </p:blipFill>
        <p:spPr>
          <a:xfrm>
            <a:off x="1191831" y="1770888"/>
            <a:ext cx="2485242" cy="24963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Cornell Box: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Input Images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814" y="4267200"/>
            <a:ext cx="246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957 </a:t>
            </a:r>
            <a:r>
              <a:rPr kumimoji="1" lang="en-US" sz="2000" dirty="0" err="1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MHz.</a:t>
            </a:r>
            <a:endParaRPr kumimoji="1" lang="en-US" sz="2000" dirty="0" smtClean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6602" y="4267200"/>
            <a:ext cx="246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930 </a:t>
            </a:r>
            <a:r>
              <a:rPr kumimoji="1" lang="en-US" sz="2000" dirty="0" err="1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MHz.</a:t>
            </a:r>
            <a:endParaRPr kumimoji="1" lang="en-US" sz="2000" dirty="0" smtClean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5" name="Cornell07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6418" t="4975" r="16567" b="5273"/>
          <a:stretch/>
        </p:blipFill>
        <p:spPr>
          <a:xfrm>
            <a:off x="5334000" y="1770888"/>
            <a:ext cx="2485242" cy="24963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326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Cornell Box: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Phase Maps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9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6836" r="5294" b="5031"/>
          <a:stretch/>
        </p:blipFill>
        <p:spPr bwMode="auto">
          <a:xfrm>
            <a:off x="1387475" y="1770888"/>
            <a:ext cx="2496312" cy="2496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9059" y="3332791"/>
            <a:ext cx="205880" cy="394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0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5181" r="5421" b="5646"/>
          <a:stretch/>
        </p:blipFill>
        <p:spPr bwMode="auto">
          <a:xfrm>
            <a:off x="5218582" y="1770888"/>
            <a:ext cx="2496312" cy="2496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71600" y="1295400"/>
            <a:ext cx="24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ambiguities</a:t>
            </a:r>
          </a:p>
        </p:txBody>
      </p:sp>
      <p:cxnSp>
        <p:nvCxnSpPr>
          <p:cNvPr id="19" name="Straight Arrow Connector 18"/>
          <p:cNvCxnSpPr>
            <a:stCxn id="10" idx="0"/>
          </p:cNvCxnSpPr>
          <p:nvPr/>
        </p:nvCxnSpPr>
        <p:spPr>
          <a:xfrm flipH="1">
            <a:off x="1555868" y="1770888"/>
            <a:ext cx="1079763" cy="739247"/>
          </a:xfrm>
          <a:prstGeom prst="straightConnector1">
            <a:avLst/>
          </a:prstGeom>
          <a:ln w="34925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2"/>
          </p:cNvCxnSpPr>
          <p:nvPr/>
        </p:nvCxnSpPr>
        <p:spPr>
          <a:xfrm flipH="1">
            <a:off x="2514600" y="1757065"/>
            <a:ext cx="88665" cy="1138535"/>
          </a:xfrm>
          <a:prstGeom prst="straightConnector1">
            <a:avLst/>
          </a:prstGeom>
          <a:ln w="34925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2870" y="5362994"/>
            <a:ext cx="246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32870" y="5362994"/>
            <a:ext cx="246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kumimoji="1" lang="en-US" sz="2000" dirty="0" smtClean="0">
                <a:solidFill>
                  <a:srgbClr val="FFFFCC"/>
                </a:solidFill>
                <a:latin typeface="Symbol" pitchFamily="18" charset="2"/>
                <a:ea typeface="Verdana" pitchFamily="34" charset="0"/>
                <a:cs typeface="Verdana" pitchFamily="34" charset="0"/>
              </a:rPr>
              <a:t>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0458" y="4267200"/>
            <a:ext cx="246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957 </a:t>
            </a:r>
            <a:r>
              <a:rPr kumimoji="1" lang="en-US" sz="2000" dirty="0" err="1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MHz.</a:t>
            </a:r>
            <a:endParaRPr kumimoji="1" lang="en-US" sz="2000" dirty="0" smtClean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1184" y="4267200"/>
            <a:ext cx="246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930 </a:t>
            </a:r>
            <a:r>
              <a:rPr kumimoji="1" lang="en-US" sz="2000" dirty="0" err="1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MHz.</a:t>
            </a:r>
            <a:endParaRPr kumimoji="1" lang="en-US" sz="2000" dirty="0" smtClean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9070" y="1295400"/>
            <a:ext cx="24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ambiguities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402469" y="1770888"/>
            <a:ext cx="1049600" cy="681335"/>
          </a:xfrm>
          <a:prstGeom prst="straightConnector1">
            <a:avLst/>
          </a:prstGeom>
          <a:ln w="34925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2"/>
          </p:cNvCxnSpPr>
          <p:nvPr/>
        </p:nvCxnSpPr>
        <p:spPr>
          <a:xfrm flipH="1">
            <a:off x="6452070" y="1757065"/>
            <a:ext cx="88665" cy="1138535"/>
          </a:xfrm>
          <a:prstGeom prst="straightConnector1">
            <a:avLst/>
          </a:prstGeom>
          <a:ln w="34925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0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Cornell Box: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Shape Comparison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43" name="Freeform 78"/>
          <p:cNvSpPr>
            <a:spLocks/>
          </p:cNvSpPr>
          <p:nvPr/>
        </p:nvSpPr>
        <p:spPr bwMode="auto">
          <a:xfrm>
            <a:off x="6273546" y="2539365"/>
            <a:ext cx="70104" cy="0"/>
          </a:xfrm>
          <a:custGeom>
            <a:avLst/>
            <a:gdLst>
              <a:gd name="T0" fmla="*/ 0 w 48"/>
              <a:gd name="T1" fmla="*/ 6 w 48"/>
              <a:gd name="T2" fmla="*/ 12 w 48"/>
              <a:gd name="T3" fmla="*/ 18 w 48"/>
              <a:gd name="T4" fmla="*/ 24 w 48"/>
              <a:gd name="T5" fmla="*/ 30 w 48"/>
              <a:gd name="T6" fmla="*/ 36 w 48"/>
              <a:gd name="T7" fmla="*/ 42 w 48"/>
              <a:gd name="T8" fmla="*/ 48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</a:cxnLst>
            <a:rect l="0" t="0" r="r" b="b"/>
            <a:pathLst>
              <a:path w="4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</a:path>
            </a:pathLst>
          </a:custGeom>
          <a:noFill/>
          <a:ln w="36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57" name="Group 4156"/>
          <p:cNvGrpSpPr/>
          <p:nvPr/>
        </p:nvGrpSpPr>
        <p:grpSpPr>
          <a:xfrm>
            <a:off x="2882265" y="2545454"/>
            <a:ext cx="3494860" cy="3242311"/>
            <a:chOff x="2779776" y="2206624"/>
            <a:chExt cx="3798761" cy="3524251"/>
          </a:xfrm>
        </p:grpSpPr>
        <p:sp>
          <p:nvSpPr>
            <p:cNvPr id="4142" name="Freeform 77"/>
            <p:cNvSpPr>
              <a:spLocks/>
            </p:cNvSpPr>
            <p:nvPr/>
          </p:nvSpPr>
          <p:spPr bwMode="auto">
            <a:xfrm>
              <a:off x="5243513" y="2206624"/>
              <a:ext cx="1335024" cy="45719"/>
            </a:xfrm>
            <a:custGeom>
              <a:avLst/>
              <a:gdLst>
                <a:gd name="T0" fmla="*/ 12 w 762"/>
                <a:gd name="T1" fmla="*/ 30 w 762"/>
                <a:gd name="T2" fmla="*/ 48 w 762"/>
                <a:gd name="T3" fmla="*/ 66 w 762"/>
                <a:gd name="T4" fmla="*/ 84 w 762"/>
                <a:gd name="T5" fmla="*/ 102 w 762"/>
                <a:gd name="T6" fmla="*/ 120 w 762"/>
                <a:gd name="T7" fmla="*/ 138 w 762"/>
                <a:gd name="T8" fmla="*/ 156 w 762"/>
                <a:gd name="T9" fmla="*/ 174 w 762"/>
                <a:gd name="T10" fmla="*/ 192 w 762"/>
                <a:gd name="T11" fmla="*/ 210 w 762"/>
                <a:gd name="T12" fmla="*/ 228 w 762"/>
                <a:gd name="T13" fmla="*/ 246 w 762"/>
                <a:gd name="T14" fmla="*/ 264 w 762"/>
                <a:gd name="T15" fmla="*/ 282 w 762"/>
                <a:gd name="T16" fmla="*/ 300 w 762"/>
                <a:gd name="T17" fmla="*/ 318 w 762"/>
                <a:gd name="T18" fmla="*/ 336 w 762"/>
                <a:gd name="T19" fmla="*/ 354 w 762"/>
                <a:gd name="T20" fmla="*/ 372 w 762"/>
                <a:gd name="T21" fmla="*/ 390 w 762"/>
                <a:gd name="T22" fmla="*/ 408 w 762"/>
                <a:gd name="T23" fmla="*/ 426 w 762"/>
                <a:gd name="T24" fmla="*/ 444 w 762"/>
                <a:gd name="T25" fmla="*/ 462 w 762"/>
                <a:gd name="T26" fmla="*/ 480 w 762"/>
                <a:gd name="T27" fmla="*/ 498 w 762"/>
                <a:gd name="T28" fmla="*/ 516 w 762"/>
                <a:gd name="T29" fmla="*/ 534 w 762"/>
                <a:gd name="T30" fmla="*/ 552 w 762"/>
                <a:gd name="T31" fmla="*/ 570 w 762"/>
                <a:gd name="T32" fmla="*/ 588 w 762"/>
                <a:gd name="T33" fmla="*/ 606 w 762"/>
                <a:gd name="T34" fmla="*/ 624 w 762"/>
                <a:gd name="T35" fmla="*/ 642 w 762"/>
                <a:gd name="T36" fmla="*/ 660 w 762"/>
                <a:gd name="T37" fmla="*/ 678 w 762"/>
                <a:gd name="T38" fmla="*/ 696 w 762"/>
                <a:gd name="T39" fmla="*/ 714 w 762"/>
                <a:gd name="T40" fmla="*/ 732 w 762"/>
                <a:gd name="T41" fmla="*/ 750 w 76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</a:cxnLst>
              <a:rect l="0" t="0" r="r" b="b"/>
              <a:pathLst>
                <a:path w="76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</a:path>
              </a:pathLst>
            </a:custGeom>
            <a:noFill/>
            <a:ln w="508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4139" name="Line 74"/>
            <p:cNvSpPr>
              <a:spLocks noChangeShapeType="1"/>
            </p:cNvSpPr>
            <p:nvPr/>
          </p:nvSpPr>
          <p:spPr bwMode="auto">
            <a:xfrm flipV="1">
              <a:off x="2805680" y="2206625"/>
              <a:ext cx="0" cy="3524250"/>
            </a:xfrm>
            <a:prstGeom prst="line">
              <a:avLst/>
            </a:prstGeom>
            <a:noFill/>
            <a:ln w="508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4140" name="Freeform 75"/>
            <p:cNvSpPr>
              <a:spLocks/>
            </p:cNvSpPr>
            <p:nvPr/>
          </p:nvSpPr>
          <p:spPr bwMode="auto">
            <a:xfrm>
              <a:off x="2779776" y="2206625"/>
              <a:ext cx="1252728" cy="0"/>
            </a:xfrm>
            <a:custGeom>
              <a:avLst/>
              <a:gdLst>
                <a:gd name="T0" fmla="*/ 12 w 762"/>
                <a:gd name="T1" fmla="*/ 30 w 762"/>
                <a:gd name="T2" fmla="*/ 48 w 762"/>
                <a:gd name="T3" fmla="*/ 66 w 762"/>
                <a:gd name="T4" fmla="*/ 84 w 762"/>
                <a:gd name="T5" fmla="*/ 102 w 762"/>
                <a:gd name="T6" fmla="*/ 120 w 762"/>
                <a:gd name="T7" fmla="*/ 138 w 762"/>
                <a:gd name="T8" fmla="*/ 156 w 762"/>
                <a:gd name="T9" fmla="*/ 174 w 762"/>
                <a:gd name="T10" fmla="*/ 192 w 762"/>
                <a:gd name="T11" fmla="*/ 210 w 762"/>
                <a:gd name="T12" fmla="*/ 228 w 762"/>
                <a:gd name="T13" fmla="*/ 246 w 762"/>
                <a:gd name="T14" fmla="*/ 264 w 762"/>
                <a:gd name="T15" fmla="*/ 282 w 762"/>
                <a:gd name="T16" fmla="*/ 300 w 762"/>
                <a:gd name="T17" fmla="*/ 318 w 762"/>
                <a:gd name="T18" fmla="*/ 336 w 762"/>
                <a:gd name="T19" fmla="*/ 354 w 762"/>
                <a:gd name="T20" fmla="*/ 372 w 762"/>
                <a:gd name="T21" fmla="*/ 390 w 762"/>
                <a:gd name="T22" fmla="*/ 408 w 762"/>
                <a:gd name="T23" fmla="*/ 426 w 762"/>
                <a:gd name="T24" fmla="*/ 444 w 762"/>
                <a:gd name="T25" fmla="*/ 462 w 762"/>
                <a:gd name="T26" fmla="*/ 480 w 762"/>
                <a:gd name="T27" fmla="*/ 498 w 762"/>
                <a:gd name="T28" fmla="*/ 516 w 762"/>
                <a:gd name="T29" fmla="*/ 534 w 762"/>
                <a:gd name="T30" fmla="*/ 552 w 762"/>
                <a:gd name="T31" fmla="*/ 570 w 762"/>
                <a:gd name="T32" fmla="*/ 588 w 762"/>
                <a:gd name="T33" fmla="*/ 606 w 762"/>
                <a:gd name="T34" fmla="*/ 624 w 762"/>
                <a:gd name="T35" fmla="*/ 642 w 762"/>
                <a:gd name="T36" fmla="*/ 660 w 762"/>
                <a:gd name="T37" fmla="*/ 678 w 762"/>
                <a:gd name="T38" fmla="*/ 696 w 762"/>
                <a:gd name="T39" fmla="*/ 714 w 762"/>
                <a:gd name="T40" fmla="*/ 732 w 762"/>
                <a:gd name="T41" fmla="*/ 750 w 76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</a:cxnLst>
              <a:rect l="0" t="0" r="r" b="b"/>
              <a:pathLst>
                <a:path w="76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</a:path>
              </a:pathLst>
            </a:custGeom>
            <a:noFill/>
            <a:ln w="508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4141" name="Freeform 76"/>
            <p:cNvSpPr>
              <a:spLocks/>
            </p:cNvSpPr>
            <p:nvPr/>
          </p:nvSpPr>
          <p:spPr bwMode="auto">
            <a:xfrm>
              <a:off x="4033838" y="2206625"/>
              <a:ext cx="1209675" cy="0"/>
            </a:xfrm>
            <a:custGeom>
              <a:avLst/>
              <a:gdLst>
                <a:gd name="T0" fmla="*/ 12 w 762"/>
                <a:gd name="T1" fmla="*/ 30 w 762"/>
                <a:gd name="T2" fmla="*/ 48 w 762"/>
                <a:gd name="T3" fmla="*/ 66 w 762"/>
                <a:gd name="T4" fmla="*/ 84 w 762"/>
                <a:gd name="T5" fmla="*/ 102 w 762"/>
                <a:gd name="T6" fmla="*/ 120 w 762"/>
                <a:gd name="T7" fmla="*/ 138 w 762"/>
                <a:gd name="T8" fmla="*/ 156 w 762"/>
                <a:gd name="T9" fmla="*/ 174 w 762"/>
                <a:gd name="T10" fmla="*/ 192 w 762"/>
                <a:gd name="T11" fmla="*/ 210 w 762"/>
                <a:gd name="T12" fmla="*/ 228 w 762"/>
                <a:gd name="T13" fmla="*/ 246 w 762"/>
                <a:gd name="T14" fmla="*/ 264 w 762"/>
                <a:gd name="T15" fmla="*/ 282 w 762"/>
                <a:gd name="T16" fmla="*/ 300 w 762"/>
                <a:gd name="T17" fmla="*/ 318 w 762"/>
                <a:gd name="T18" fmla="*/ 336 w 762"/>
                <a:gd name="T19" fmla="*/ 354 w 762"/>
                <a:gd name="T20" fmla="*/ 372 w 762"/>
                <a:gd name="T21" fmla="*/ 390 w 762"/>
                <a:gd name="T22" fmla="*/ 408 w 762"/>
                <a:gd name="T23" fmla="*/ 426 w 762"/>
                <a:gd name="T24" fmla="*/ 444 w 762"/>
                <a:gd name="T25" fmla="*/ 462 w 762"/>
                <a:gd name="T26" fmla="*/ 480 w 762"/>
                <a:gd name="T27" fmla="*/ 498 w 762"/>
                <a:gd name="T28" fmla="*/ 516 w 762"/>
                <a:gd name="T29" fmla="*/ 534 w 762"/>
                <a:gd name="T30" fmla="*/ 552 w 762"/>
                <a:gd name="T31" fmla="*/ 570 w 762"/>
                <a:gd name="T32" fmla="*/ 588 w 762"/>
                <a:gd name="T33" fmla="*/ 606 w 762"/>
                <a:gd name="T34" fmla="*/ 624 w 762"/>
                <a:gd name="T35" fmla="*/ 642 w 762"/>
                <a:gd name="T36" fmla="*/ 660 w 762"/>
                <a:gd name="T37" fmla="*/ 678 w 762"/>
                <a:gd name="T38" fmla="*/ 696 w 762"/>
                <a:gd name="T39" fmla="*/ 714 w 762"/>
                <a:gd name="T40" fmla="*/ 732 w 762"/>
                <a:gd name="T41" fmla="*/ 750 w 76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</a:cxnLst>
              <a:rect l="0" t="0" r="r" b="b"/>
              <a:pathLst>
                <a:path w="76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</a:path>
              </a:pathLst>
            </a:custGeom>
            <a:noFill/>
            <a:ln w="508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4144" name="Line 79"/>
            <p:cNvSpPr>
              <a:spLocks noChangeShapeType="1"/>
            </p:cNvSpPr>
            <p:nvPr/>
          </p:nvSpPr>
          <p:spPr bwMode="auto">
            <a:xfrm>
              <a:off x="6557963" y="2206625"/>
              <a:ext cx="0" cy="3524250"/>
            </a:xfrm>
            <a:prstGeom prst="line">
              <a:avLst/>
            </a:prstGeom>
            <a:noFill/>
            <a:ln w="508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981199" y="1276290"/>
            <a:ext cx="5486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conventional </a:t>
            </a:r>
            <a:r>
              <a:rPr kumimoji="1" lang="en-US" sz="2000" dirty="0" err="1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ToF</a:t>
            </a:r>
            <a:r>
              <a:rPr kumimoji="1" lang="en-US" sz="2000" dirty="0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imaging (10 </a:t>
            </a:r>
            <a:r>
              <a:rPr kumimoji="1" lang="en-US" sz="2000" dirty="0" err="1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MHz.</a:t>
            </a:r>
            <a:r>
              <a:rPr kumimoji="1" lang="en-US" sz="2000" dirty="0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438400" y="3505200"/>
            <a:ext cx="298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7B2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Micro </a:t>
            </a:r>
            <a:r>
              <a:rPr kumimoji="1" lang="en-US" sz="2000" dirty="0" err="1" smtClean="0">
                <a:solidFill>
                  <a:srgbClr val="FF7B2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ToF</a:t>
            </a:r>
            <a:r>
              <a:rPr kumimoji="1" lang="en-US" sz="2000" dirty="0" smtClean="0">
                <a:solidFill>
                  <a:srgbClr val="FF7B2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imaging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340445" y="5253335"/>
            <a:ext cx="2517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g</a:t>
            </a: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round truth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72697" y="1676400"/>
            <a:ext cx="4637703" cy="5284777"/>
            <a:chOff x="2396048" y="1016177"/>
            <a:chExt cx="4256703" cy="5284777"/>
          </a:xfrm>
        </p:grpSpPr>
        <p:sp>
          <p:nvSpPr>
            <p:cNvPr id="30" name="Freeform 81"/>
            <p:cNvSpPr>
              <a:spLocks/>
            </p:cNvSpPr>
            <p:nvPr/>
          </p:nvSpPr>
          <p:spPr bwMode="auto">
            <a:xfrm>
              <a:off x="2396048" y="1088242"/>
              <a:ext cx="900912" cy="3852482"/>
            </a:xfrm>
            <a:custGeom>
              <a:avLst/>
              <a:gdLst>
                <a:gd name="T0" fmla="*/ 35 w 418"/>
                <a:gd name="T1" fmla="*/ 1264 h 1283"/>
                <a:gd name="T2" fmla="*/ 30 w 418"/>
                <a:gd name="T3" fmla="*/ 1198 h 1283"/>
                <a:gd name="T4" fmla="*/ 20 w 418"/>
                <a:gd name="T5" fmla="*/ 1149 h 1283"/>
                <a:gd name="T6" fmla="*/ 15 w 418"/>
                <a:gd name="T7" fmla="*/ 1059 h 1283"/>
                <a:gd name="T8" fmla="*/ 5 w 418"/>
                <a:gd name="T9" fmla="*/ 986 h 1283"/>
                <a:gd name="T10" fmla="*/ 5 w 418"/>
                <a:gd name="T11" fmla="*/ 889 h 1283"/>
                <a:gd name="T12" fmla="*/ 5 w 418"/>
                <a:gd name="T13" fmla="*/ 521 h 1283"/>
                <a:gd name="T14" fmla="*/ 10 w 418"/>
                <a:gd name="T15" fmla="*/ 400 h 1283"/>
                <a:gd name="T16" fmla="*/ 20 w 418"/>
                <a:gd name="T17" fmla="*/ 351 h 1283"/>
                <a:gd name="T18" fmla="*/ 25 w 418"/>
                <a:gd name="T19" fmla="*/ 285 h 1283"/>
                <a:gd name="T20" fmla="*/ 35 w 418"/>
                <a:gd name="T21" fmla="*/ 254 h 1283"/>
                <a:gd name="T22" fmla="*/ 40 w 418"/>
                <a:gd name="T23" fmla="*/ 218 h 1283"/>
                <a:gd name="T24" fmla="*/ 50 w 418"/>
                <a:gd name="T25" fmla="*/ 194 h 1283"/>
                <a:gd name="T26" fmla="*/ 55 w 418"/>
                <a:gd name="T27" fmla="*/ 170 h 1283"/>
                <a:gd name="T28" fmla="*/ 70 w 418"/>
                <a:gd name="T29" fmla="*/ 152 h 1283"/>
                <a:gd name="T30" fmla="*/ 65 w 418"/>
                <a:gd name="T31" fmla="*/ 121 h 1283"/>
                <a:gd name="T32" fmla="*/ 50 w 418"/>
                <a:gd name="T33" fmla="*/ 67 h 1283"/>
                <a:gd name="T34" fmla="*/ 45 w 418"/>
                <a:gd name="T35" fmla="*/ 49 h 1283"/>
                <a:gd name="T36" fmla="*/ 60 w 418"/>
                <a:gd name="T37" fmla="*/ 43 h 1283"/>
                <a:gd name="T38" fmla="*/ 75 w 418"/>
                <a:gd name="T39" fmla="*/ 43 h 1283"/>
                <a:gd name="T40" fmla="*/ 90 w 418"/>
                <a:gd name="T41" fmla="*/ 43 h 1283"/>
                <a:gd name="T42" fmla="*/ 105 w 418"/>
                <a:gd name="T43" fmla="*/ 37 h 1283"/>
                <a:gd name="T44" fmla="*/ 121 w 418"/>
                <a:gd name="T45" fmla="*/ 37 h 1283"/>
                <a:gd name="T46" fmla="*/ 136 w 418"/>
                <a:gd name="T47" fmla="*/ 31 h 1283"/>
                <a:gd name="T48" fmla="*/ 151 w 418"/>
                <a:gd name="T49" fmla="*/ 31 h 1283"/>
                <a:gd name="T50" fmla="*/ 166 w 418"/>
                <a:gd name="T51" fmla="*/ 31 h 1283"/>
                <a:gd name="T52" fmla="*/ 181 w 418"/>
                <a:gd name="T53" fmla="*/ 25 h 1283"/>
                <a:gd name="T54" fmla="*/ 196 w 418"/>
                <a:gd name="T55" fmla="*/ 25 h 1283"/>
                <a:gd name="T56" fmla="*/ 211 w 418"/>
                <a:gd name="T57" fmla="*/ 25 h 1283"/>
                <a:gd name="T58" fmla="*/ 226 w 418"/>
                <a:gd name="T59" fmla="*/ 19 h 1283"/>
                <a:gd name="T60" fmla="*/ 242 w 418"/>
                <a:gd name="T61" fmla="*/ 19 h 1283"/>
                <a:gd name="T62" fmla="*/ 257 w 418"/>
                <a:gd name="T63" fmla="*/ 19 h 1283"/>
                <a:gd name="T64" fmla="*/ 272 w 418"/>
                <a:gd name="T65" fmla="*/ 13 h 1283"/>
                <a:gd name="T66" fmla="*/ 287 w 418"/>
                <a:gd name="T67" fmla="*/ 13 h 1283"/>
                <a:gd name="T68" fmla="*/ 302 w 418"/>
                <a:gd name="T69" fmla="*/ 13 h 1283"/>
                <a:gd name="T70" fmla="*/ 317 w 418"/>
                <a:gd name="T71" fmla="*/ 13 h 1283"/>
                <a:gd name="T72" fmla="*/ 332 w 418"/>
                <a:gd name="T73" fmla="*/ 6 h 1283"/>
                <a:gd name="T74" fmla="*/ 347 w 418"/>
                <a:gd name="T75" fmla="*/ 6 h 1283"/>
                <a:gd name="T76" fmla="*/ 362 w 418"/>
                <a:gd name="T77" fmla="*/ 6 h 1283"/>
                <a:gd name="T78" fmla="*/ 378 w 418"/>
                <a:gd name="T79" fmla="*/ 6 h 1283"/>
                <a:gd name="T80" fmla="*/ 393 w 418"/>
                <a:gd name="T81" fmla="*/ 6 h 1283"/>
                <a:gd name="T82" fmla="*/ 408 w 418"/>
                <a:gd name="T83" fmla="*/ 0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1283">
                  <a:moveTo>
                    <a:pt x="40" y="1283"/>
                  </a:moveTo>
                  <a:lnTo>
                    <a:pt x="40" y="1270"/>
                  </a:lnTo>
                  <a:lnTo>
                    <a:pt x="35" y="1264"/>
                  </a:lnTo>
                  <a:lnTo>
                    <a:pt x="35" y="1234"/>
                  </a:lnTo>
                  <a:lnTo>
                    <a:pt x="30" y="1228"/>
                  </a:lnTo>
                  <a:lnTo>
                    <a:pt x="30" y="1198"/>
                  </a:lnTo>
                  <a:lnTo>
                    <a:pt x="25" y="1192"/>
                  </a:lnTo>
                  <a:lnTo>
                    <a:pt x="25" y="1156"/>
                  </a:lnTo>
                  <a:lnTo>
                    <a:pt x="20" y="1149"/>
                  </a:lnTo>
                  <a:lnTo>
                    <a:pt x="20" y="1107"/>
                  </a:lnTo>
                  <a:lnTo>
                    <a:pt x="15" y="1101"/>
                  </a:lnTo>
                  <a:lnTo>
                    <a:pt x="15" y="1059"/>
                  </a:lnTo>
                  <a:lnTo>
                    <a:pt x="10" y="1053"/>
                  </a:lnTo>
                  <a:lnTo>
                    <a:pt x="10" y="992"/>
                  </a:lnTo>
                  <a:lnTo>
                    <a:pt x="5" y="986"/>
                  </a:lnTo>
                  <a:lnTo>
                    <a:pt x="10" y="980"/>
                  </a:lnTo>
                  <a:lnTo>
                    <a:pt x="5" y="974"/>
                  </a:lnTo>
                  <a:lnTo>
                    <a:pt x="5" y="889"/>
                  </a:lnTo>
                  <a:lnTo>
                    <a:pt x="0" y="883"/>
                  </a:lnTo>
                  <a:lnTo>
                    <a:pt x="0" y="527"/>
                  </a:lnTo>
                  <a:lnTo>
                    <a:pt x="5" y="521"/>
                  </a:lnTo>
                  <a:lnTo>
                    <a:pt x="5" y="448"/>
                  </a:lnTo>
                  <a:lnTo>
                    <a:pt x="10" y="442"/>
                  </a:lnTo>
                  <a:lnTo>
                    <a:pt x="10" y="400"/>
                  </a:lnTo>
                  <a:lnTo>
                    <a:pt x="15" y="394"/>
                  </a:lnTo>
                  <a:lnTo>
                    <a:pt x="15" y="357"/>
                  </a:lnTo>
                  <a:lnTo>
                    <a:pt x="20" y="351"/>
                  </a:lnTo>
                  <a:lnTo>
                    <a:pt x="20" y="315"/>
                  </a:lnTo>
                  <a:lnTo>
                    <a:pt x="25" y="309"/>
                  </a:lnTo>
                  <a:lnTo>
                    <a:pt x="25" y="285"/>
                  </a:lnTo>
                  <a:lnTo>
                    <a:pt x="30" y="279"/>
                  </a:lnTo>
                  <a:lnTo>
                    <a:pt x="30" y="260"/>
                  </a:lnTo>
                  <a:lnTo>
                    <a:pt x="35" y="254"/>
                  </a:lnTo>
                  <a:lnTo>
                    <a:pt x="35" y="242"/>
                  </a:lnTo>
                  <a:lnTo>
                    <a:pt x="40" y="236"/>
                  </a:lnTo>
                  <a:lnTo>
                    <a:pt x="40" y="218"/>
                  </a:lnTo>
                  <a:lnTo>
                    <a:pt x="45" y="212"/>
                  </a:lnTo>
                  <a:lnTo>
                    <a:pt x="45" y="200"/>
                  </a:lnTo>
                  <a:lnTo>
                    <a:pt x="50" y="194"/>
                  </a:lnTo>
                  <a:lnTo>
                    <a:pt x="50" y="188"/>
                  </a:lnTo>
                  <a:lnTo>
                    <a:pt x="55" y="182"/>
                  </a:lnTo>
                  <a:lnTo>
                    <a:pt x="55" y="170"/>
                  </a:lnTo>
                  <a:lnTo>
                    <a:pt x="65" y="158"/>
                  </a:lnTo>
                  <a:lnTo>
                    <a:pt x="65" y="152"/>
                  </a:lnTo>
                  <a:lnTo>
                    <a:pt x="70" y="152"/>
                  </a:lnTo>
                  <a:lnTo>
                    <a:pt x="70" y="140"/>
                  </a:lnTo>
                  <a:lnTo>
                    <a:pt x="65" y="133"/>
                  </a:lnTo>
                  <a:lnTo>
                    <a:pt x="65" y="121"/>
                  </a:lnTo>
                  <a:lnTo>
                    <a:pt x="60" y="103"/>
                  </a:lnTo>
                  <a:lnTo>
                    <a:pt x="55" y="91"/>
                  </a:lnTo>
                  <a:lnTo>
                    <a:pt x="50" y="67"/>
                  </a:lnTo>
                  <a:lnTo>
                    <a:pt x="45" y="55"/>
                  </a:lnTo>
                  <a:lnTo>
                    <a:pt x="40" y="49"/>
                  </a:lnTo>
                  <a:lnTo>
                    <a:pt x="45" y="49"/>
                  </a:lnTo>
                  <a:lnTo>
                    <a:pt x="50" y="49"/>
                  </a:lnTo>
                  <a:lnTo>
                    <a:pt x="55" y="43"/>
                  </a:lnTo>
                  <a:lnTo>
                    <a:pt x="60" y="43"/>
                  </a:lnTo>
                  <a:lnTo>
                    <a:pt x="65" y="43"/>
                  </a:lnTo>
                  <a:lnTo>
                    <a:pt x="70" y="43"/>
                  </a:lnTo>
                  <a:lnTo>
                    <a:pt x="75" y="43"/>
                  </a:lnTo>
                  <a:lnTo>
                    <a:pt x="80" y="43"/>
                  </a:lnTo>
                  <a:lnTo>
                    <a:pt x="85" y="43"/>
                  </a:lnTo>
                  <a:lnTo>
                    <a:pt x="90" y="43"/>
                  </a:lnTo>
                  <a:lnTo>
                    <a:pt x="95" y="43"/>
                  </a:lnTo>
                  <a:lnTo>
                    <a:pt x="100" y="37"/>
                  </a:lnTo>
                  <a:lnTo>
                    <a:pt x="105" y="37"/>
                  </a:lnTo>
                  <a:lnTo>
                    <a:pt x="111" y="37"/>
                  </a:lnTo>
                  <a:lnTo>
                    <a:pt x="116" y="37"/>
                  </a:lnTo>
                  <a:lnTo>
                    <a:pt x="121" y="37"/>
                  </a:lnTo>
                  <a:lnTo>
                    <a:pt x="126" y="37"/>
                  </a:lnTo>
                  <a:lnTo>
                    <a:pt x="131" y="37"/>
                  </a:lnTo>
                  <a:lnTo>
                    <a:pt x="136" y="31"/>
                  </a:lnTo>
                  <a:lnTo>
                    <a:pt x="141" y="31"/>
                  </a:lnTo>
                  <a:lnTo>
                    <a:pt x="146" y="31"/>
                  </a:lnTo>
                  <a:lnTo>
                    <a:pt x="151" y="31"/>
                  </a:lnTo>
                  <a:lnTo>
                    <a:pt x="156" y="31"/>
                  </a:lnTo>
                  <a:lnTo>
                    <a:pt x="161" y="31"/>
                  </a:lnTo>
                  <a:lnTo>
                    <a:pt x="166" y="31"/>
                  </a:lnTo>
                  <a:lnTo>
                    <a:pt x="171" y="31"/>
                  </a:lnTo>
                  <a:lnTo>
                    <a:pt x="176" y="25"/>
                  </a:lnTo>
                  <a:lnTo>
                    <a:pt x="181" y="25"/>
                  </a:lnTo>
                  <a:lnTo>
                    <a:pt x="186" y="25"/>
                  </a:lnTo>
                  <a:lnTo>
                    <a:pt x="191" y="25"/>
                  </a:lnTo>
                  <a:lnTo>
                    <a:pt x="196" y="25"/>
                  </a:lnTo>
                  <a:lnTo>
                    <a:pt x="201" y="25"/>
                  </a:lnTo>
                  <a:lnTo>
                    <a:pt x="206" y="25"/>
                  </a:lnTo>
                  <a:lnTo>
                    <a:pt x="211" y="25"/>
                  </a:lnTo>
                  <a:lnTo>
                    <a:pt x="216" y="25"/>
                  </a:lnTo>
                  <a:lnTo>
                    <a:pt x="221" y="19"/>
                  </a:lnTo>
                  <a:lnTo>
                    <a:pt x="226" y="19"/>
                  </a:lnTo>
                  <a:lnTo>
                    <a:pt x="231" y="19"/>
                  </a:lnTo>
                  <a:lnTo>
                    <a:pt x="237" y="19"/>
                  </a:lnTo>
                  <a:lnTo>
                    <a:pt x="242" y="19"/>
                  </a:lnTo>
                  <a:lnTo>
                    <a:pt x="247" y="19"/>
                  </a:lnTo>
                  <a:lnTo>
                    <a:pt x="252" y="19"/>
                  </a:lnTo>
                  <a:lnTo>
                    <a:pt x="257" y="19"/>
                  </a:lnTo>
                  <a:lnTo>
                    <a:pt x="262" y="19"/>
                  </a:lnTo>
                  <a:lnTo>
                    <a:pt x="267" y="19"/>
                  </a:lnTo>
                  <a:lnTo>
                    <a:pt x="272" y="13"/>
                  </a:lnTo>
                  <a:lnTo>
                    <a:pt x="277" y="13"/>
                  </a:lnTo>
                  <a:lnTo>
                    <a:pt x="282" y="13"/>
                  </a:lnTo>
                  <a:lnTo>
                    <a:pt x="287" y="13"/>
                  </a:lnTo>
                  <a:lnTo>
                    <a:pt x="292" y="13"/>
                  </a:lnTo>
                  <a:lnTo>
                    <a:pt x="297" y="13"/>
                  </a:lnTo>
                  <a:lnTo>
                    <a:pt x="302" y="13"/>
                  </a:lnTo>
                  <a:lnTo>
                    <a:pt x="307" y="13"/>
                  </a:lnTo>
                  <a:lnTo>
                    <a:pt x="312" y="13"/>
                  </a:lnTo>
                  <a:lnTo>
                    <a:pt x="317" y="13"/>
                  </a:lnTo>
                  <a:lnTo>
                    <a:pt x="322" y="13"/>
                  </a:lnTo>
                  <a:lnTo>
                    <a:pt x="327" y="6"/>
                  </a:lnTo>
                  <a:lnTo>
                    <a:pt x="332" y="6"/>
                  </a:lnTo>
                  <a:lnTo>
                    <a:pt x="337" y="6"/>
                  </a:lnTo>
                  <a:lnTo>
                    <a:pt x="342" y="6"/>
                  </a:lnTo>
                  <a:lnTo>
                    <a:pt x="347" y="6"/>
                  </a:lnTo>
                  <a:lnTo>
                    <a:pt x="352" y="6"/>
                  </a:lnTo>
                  <a:lnTo>
                    <a:pt x="357" y="6"/>
                  </a:lnTo>
                  <a:lnTo>
                    <a:pt x="362" y="6"/>
                  </a:lnTo>
                  <a:lnTo>
                    <a:pt x="368" y="6"/>
                  </a:lnTo>
                  <a:lnTo>
                    <a:pt x="373" y="6"/>
                  </a:lnTo>
                  <a:lnTo>
                    <a:pt x="378" y="6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3" y="6"/>
                  </a:lnTo>
                  <a:lnTo>
                    <a:pt x="398" y="0"/>
                  </a:lnTo>
                  <a:lnTo>
                    <a:pt x="403" y="0"/>
                  </a:lnTo>
                  <a:lnTo>
                    <a:pt x="408" y="0"/>
                  </a:lnTo>
                  <a:lnTo>
                    <a:pt x="413" y="0"/>
                  </a:lnTo>
                  <a:lnTo>
                    <a:pt x="418" y="0"/>
                  </a:lnTo>
                </a:path>
              </a:pathLst>
            </a:custGeom>
            <a:noFill/>
            <a:ln w="50800" cap="flat">
              <a:solidFill>
                <a:srgbClr val="33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2"/>
            <p:cNvSpPr>
              <a:spLocks/>
            </p:cNvSpPr>
            <p:nvPr/>
          </p:nvSpPr>
          <p:spPr bwMode="auto">
            <a:xfrm>
              <a:off x="3296960" y="1016177"/>
              <a:ext cx="1379388" cy="72065"/>
            </a:xfrm>
            <a:custGeom>
              <a:avLst/>
              <a:gdLst>
                <a:gd name="T0" fmla="*/ 10 w 640"/>
                <a:gd name="T1" fmla="*/ 24 h 24"/>
                <a:gd name="T2" fmla="*/ 25 w 640"/>
                <a:gd name="T3" fmla="*/ 24 h 24"/>
                <a:gd name="T4" fmla="*/ 40 w 640"/>
                <a:gd name="T5" fmla="*/ 24 h 24"/>
                <a:gd name="T6" fmla="*/ 55 w 640"/>
                <a:gd name="T7" fmla="*/ 18 h 24"/>
                <a:gd name="T8" fmla="*/ 70 w 640"/>
                <a:gd name="T9" fmla="*/ 18 h 24"/>
                <a:gd name="T10" fmla="*/ 86 w 640"/>
                <a:gd name="T11" fmla="*/ 18 h 24"/>
                <a:gd name="T12" fmla="*/ 101 w 640"/>
                <a:gd name="T13" fmla="*/ 18 h 24"/>
                <a:gd name="T14" fmla="*/ 116 w 640"/>
                <a:gd name="T15" fmla="*/ 18 h 24"/>
                <a:gd name="T16" fmla="*/ 131 w 640"/>
                <a:gd name="T17" fmla="*/ 18 h 24"/>
                <a:gd name="T18" fmla="*/ 146 w 640"/>
                <a:gd name="T19" fmla="*/ 12 h 24"/>
                <a:gd name="T20" fmla="*/ 161 w 640"/>
                <a:gd name="T21" fmla="*/ 12 h 24"/>
                <a:gd name="T22" fmla="*/ 176 w 640"/>
                <a:gd name="T23" fmla="*/ 12 h 24"/>
                <a:gd name="T24" fmla="*/ 191 w 640"/>
                <a:gd name="T25" fmla="*/ 12 h 24"/>
                <a:gd name="T26" fmla="*/ 207 w 640"/>
                <a:gd name="T27" fmla="*/ 12 h 24"/>
                <a:gd name="T28" fmla="*/ 222 w 640"/>
                <a:gd name="T29" fmla="*/ 12 h 24"/>
                <a:gd name="T30" fmla="*/ 237 w 640"/>
                <a:gd name="T31" fmla="*/ 12 h 24"/>
                <a:gd name="T32" fmla="*/ 252 w 640"/>
                <a:gd name="T33" fmla="*/ 12 h 24"/>
                <a:gd name="T34" fmla="*/ 267 w 640"/>
                <a:gd name="T35" fmla="*/ 6 h 24"/>
                <a:gd name="T36" fmla="*/ 282 w 640"/>
                <a:gd name="T37" fmla="*/ 6 h 24"/>
                <a:gd name="T38" fmla="*/ 297 w 640"/>
                <a:gd name="T39" fmla="*/ 6 h 24"/>
                <a:gd name="T40" fmla="*/ 312 w 640"/>
                <a:gd name="T41" fmla="*/ 6 h 24"/>
                <a:gd name="T42" fmla="*/ 327 w 640"/>
                <a:gd name="T43" fmla="*/ 6 h 24"/>
                <a:gd name="T44" fmla="*/ 343 w 640"/>
                <a:gd name="T45" fmla="*/ 6 h 24"/>
                <a:gd name="T46" fmla="*/ 358 w 640"/>
                <a:gd name="T47" fmla="*/ 6 h 24"/>
                <a:gd name="T48" fmla="*/ 373 w 640"/>
                <a:gd name="T49" fmla="*/ 6 h 24"/>
                <a:gd name="T50" fmla="*/ 388 w 640"/>
                <a:gd name="T51" fmla="*/ 6 h 24"/>
                <a:gd name="T52" fmla="*/ 403 w 640"/>
                <a:gd name="T53" fmla="*/ 6 h 24"/>
                <a:gd name="T54" fmla="*/ 418 w 640"/>
                <a:gd name="T55" fmla="*/ 6 h 24"/>
                <a:gd name="T56" fmla="*/ 433 w 640"/>
                <a:gd name="T57" fmla="*/ 6 h 24"/>
                <a:gd name="T58" fmla="*/ 448 w 640"/>
                <a:gd name="T59" fmla="*/ 6 h 24"/>
                <a:gd name="T60" fmla="*/ 464 w 640"/>
                <a:gd name="T61" fmla="*/ 6 h 24"/>
                <a:gd name="T62" fmla="*/ 479 w 640"/>
                <a:gd name="T63" fmla="*/ 0 h 24"/>
                <a:gd name="T64" fmla="*/ 494 w 640"/>
                <a:gd name="T65" fmla="*/ 0 h 24"/>
                <a:gd name="T66" fmla="*/ 509 w 640"/>
                <a:gd name="T67" fmla="*/ 0 h 24"/>
                <a:gd name="T68" fmla="*/ 524 w 640"/>
                <a:gd name="T69" fmla="*/ 0 h 24"/>
                <a:gd name="T70" fmla="*/ 539 w 640"/>
                <a:gd name="T71" fmla="*/ 0 h 24"/>
                <a:gd name="T72" fmla="*/ 554 w 640"/>
                <a:gd name="T73" fmla="*/ 0 h 24"/>
                <a:gd name="T74" fmla="*/ 569 w 640"/>
                <a:gd name="T75" fmla="*/ 0 h 24"/>
                <a:gd name="T76" fmla="*/ 584 w 640"/>
                <a:gd name="T77" fmla="*/ 0 h 24"/>
                <a:gd name="T78" fmla="*/ 600 w 640"/>
                <a:gd name="T79" fmla="*/ 0 h 24"/>
                <a:gd name="T80" fmla="*/ 615 w 640"/>
                <a:gd name="T81" fmla="*/ 0 h 24"/>
                <a:gd name="T82" fmla="*/ 630 w 640"/>
                <a:gd name="T8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0" h="24">
                  <a:moveTo>
                    <a:pt x="0" y="24"/>
                  </a:moveTo>
                  <a:lnTo>
                    <a:pt x="5" y="24"/>
                  </a:lnTo>
                  <a:lnTo>
                    <a:pt x="10" y="24"/>
                  </a:lnTo>
                  <a:lnTo>
                    <a:pt x="15" y="24"/>
                  </a:lnTo>
                  <a:lnTo>
                    <a:pt x="20" y="24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4"/>
                  </a:lnTo>
                  <a:lnTo>
                    <a:pt x="40" y="24"/>
                  </a:lnTo>
                  <a:lnTo>
                    <a:pt x="45" y="24"/>
                  </a:lnTo>
                  <a:lnTo>
                    <a:pt x="50" y="18"/>
                  </a:lnTo>
                  <a:lnTo>
                    <a:pt x="55" y="18"/>
                  </a:lnTo>
                  <a:lnTo>
                    <a:pt x="60" y="18"/>
                  </a:lnTo>
                  <a:lnTo>
                    <a:pt x="65" y="18"/>
                  </a:lnTo>
                  <a:lnTo>
                    <a:pt x="70" y="18"/>
                  </a:lnTo>
                  <a:lnTo>
                    <a:pt x="76" y="18"/>
                  </a:lnTo>
                  <a:lnTo>
                    <a:pt x="81" y="18"/>
                  </a:lnTo>
                  <a:lnTo>
                    <a:pt x="86" y="18"/>
                  </a:lnTo>
                  <a:lnTo>
                    <a:pt x="91" y="18"/>
                  </a:lnTo>
                  <a:lnTo>
                    <a:pt x="96" y="18"/>
                  </a:lnTo>
                  <a:lnTo>
                    <a:pt x="101" y="18"/>
                  </a:lnTo>
                  <a:lnTo>
                    <a:pt x="106" y="18"/>
                  </a:lnTo>
                  <a:lnTo>
                    <a:pt x="111" y="18"/>
                  </a:lnTo>
                  <a:lnTo>
                    <a:pt x="116" y="18"/>
                  </a:lnTo>
                  <a:lnTo>
                    <a:pt x="121" y="18"/>
                  </a:lnTo>
                  <a:lnTo>
                    <a:pt x="126" y="18"/>
                  </a:lnTo>
                  <a:lnTo>
                    <a:pt x="131" y="18"/>
                  </a:lnTo>
                  <a:lnTo>
                    <a:pt x="136" y="12"/>
                  </a:lnTo>
                  <a:lnTo>
                    <a:pt x="141" y="12"/>
                  </a:lnTo>
                  <a:lnTo>
                    <a:pt x="146" y="12"/>
                  </a:lnTo>
                  <a:lnTo>
                    <a:pt x="151" y="12"/>
                  </a:lnTo>
                  <a:lnTo>
                    <a:pt x="156" y="12"/>
                  </a:lnTo>
                  <a:lnTo>
                    <a:pt x="161" y="12"/>
                  </a:lnTo>
                  <a:lnTo>
                    <a:pt x="166" y="12"/>
                  </a:lnTo>
                  <a:lnTo>
                    <a:pt x="171" y="12"/>
                  </a:lnTo>
                  <a:lnTo>
                    <a:pt x="176" y="12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2"/>
                  </a:lnTo>
                  <a:lnTo>
                    <a:pt x="196" y="12"/>
                  </a:lnTo>
                  <a:lnTo>
                    <a:pt x="201" y="12"/>
                  </a:lnTo>
                  <a:lnTo>
                    <a:pt x="207" y="12"/>
                  </a:lnTo>
                  <a:lnTo>
                    <a:pt x="212" y="12"/>
                  </a:lnTo>
                  <a:lnTo>
                    <a:pt x="217" y="12"/>
                  </a:lnTo>
                  <a:lnTo>
                    <a:pt x="222" y="12"/>
                  </a:lnTo>
                  <a:lnTo>
                    <a:pt x="227" y="12"/>
                  </a:lnTo>
                  <a:lnTo>
                    <a:pt x="232" y="12"/>
                  </a:lnTo>
                  <a:lnTo>
                    <a:pt x="237" y="12"/>
                  </a:lnTo>
                  <a:lnTo>
                    <a:pt x="242" y="12"/>
                  </a:lnTo>
                  <a:lnTo>
                    <a:pt x="247" y="12"/>
                  </a:lnTo>
                  <a:lnTo>
                    <a:pt x="252" y="12"/>
                  </a:lnTo>
                  <a:lnTo>
                    <a:pt x="257" y="6"/>
                  </a:lnTo>
                  <a:lnTo>
                    <a:pt x="262" y="6"/>
                  </a:lnTo>
                  <a:lnTo>
                    <a:pt x="267" y="6"/>
                  </a:lnTo>
                  <a:lnTo>
                    <a:pt x="272" y="6"/>
                  </a:lnTo>
                  <a:lnTo>
                    <a:pt x="277" y="6"/>
                  </a:lnTo>
                  <a:lnTo>
                    <a:pt x="282" y="6"/>
                  </a:lnTo>
                  <a:lnTo>
                    <a:pt x="287" y="6"/>
                  </a:lnTo>
                  <a:lnTo>
                    <a:pt x="292" y="6"/>
                  </a:lnTo>
                  <a:lnTo>
                    <a:pt x="297" y="6"/>
                  </a:lnTo>
                  <a:lnTo>
                    <a:pt x="302" y="6"/>
                  </a:lnTo>
                  <a:lnTo>
                    <a:pt x="307" y="6"/>
                  </a:lnTo>
                  <a:lnTo>
                    <a:pt x="312" y="6"/>
                  </a:lnTo>
                  <a:lnTo>
                    <a:pt x="317" y="6"/>
                  </a:lnTo>
                  <a:lnTo>
                    <a:pt x="322" y="6"/>
                  </a:lnTo>
                  <a:lnTo>
                    <a:pt x="327" y="6"/>
                  </a:lnTo>
                  <a:lnTo>
                    <a:pt x="332" y="6"/>
                  </a:lnTo>
                  <a:lnTo>
                    <a:pt x="338" y="6"/>
                  </a:lnTo>
                  <a:lnTo>
                    <a:pt x="343" y="6"/>
                  </a:lnTo>
                  <a:lnTo>
                    <a:pt x="348" y="6"/>
                  </a:lnTo>
                  <a:lnTo>
                    <a:pt x="353" y="6"/>
                  </a:lnTo>
                  <a:lnTo>
                    <a:pt x="358" y="6"/>
                  </a:lnTo>
                  <a:lnTo>
                    <a:pt x="363" y="6"/>
                  </a:lnTo>
                  <a:lnTo>
                    <a:pt x="368" y="6"/>
                  </a:lnTo>
                  <a:lnTo>
                    <a:pt x="373" y="6"/>
                  </a:lnTo>
                  <a:lnTo>
                    <a:pt x="378" y="6"/>
                  </a:lnTo>
                  <a:lnTo>
                    <a:pt x="383" y="6"/>
                  </a:lnTo>
                  <a:lnTo>
                    <a:pt x="388" y="6"/>
                  </a:lnTo>
                  <a:lnTo>
                    <a:pt x="393" y="6"/>
                  </a:lnTo>
                  <a:lnTo>
                    <a:pt x="398" y="6"/>
                  </a:lnTo>
                  <a:lnTo>
                    <a:pt x="403" y="6"/>
                  </a:lnTo>
                  <a:lnTo>
                    <a:pt x="408" y="6"/>
                  </a:lnTo>
                  <a:lnTo>
                    <a:pt x="413" y="6"/>
                  </a:lnTo>
                  <a:lnTo>
                    <a:pt x="418" y="6"/>
                  </a:lnTo>
                  <a:lnTo>
                    <a:pt x="423" y="6"/>
                  </a:lnTo>
                  <a:lnTo>
                    <a:pt x="428" y="6"/>
                  </a:lnTo>
                  <a:lnTo>
                    <a:pt x="433" y="6"/>
                  </a:lnTo>
                  <a:lnTo>
                    <a:pt x="438" y="6"/>
                  </a:lnTo>
                  <a:lnTo>
                    <a:pt x="443" y="6"/>
                  </a:lnTo>
                  <a:lnTo>
                    <a:pt x="448" y="6"/>
                  </a:lnTo>
                  <a:lnTo>
                    <a:pt x="453" y="6"/>
                  </a:lnTo>
                  <a:lnTo>
                    <a:pt x="458" y="6"/>
                  </a:lnTo>
                  <a:lnTo>
                    <a:pt x="464" y="6"/>
                  </a:lnTo>
                  <a:lnTo>
                    <a:pt x="469" y="6"/>
                  </a:lnTo>
                  <a:lnTo>
                    <a:pt x="474" y="0"/>
                  </a:lnTo>
                  <a:lnTo>
                    <a:pt x="479" y="0"/>
                  </a:lnTo>
                  <a:lnTo>
                    <a:pt x="484" y="0"/>
                  </a:lnTo>
                  <a:lnTo>
                    <a:pt x="489" y="0"/>
                  </a:lnTo>
                  <a:lnTo>
                    <a:pt x="494" y="0"/>
                  </a:lnTo>
                  <a:lnTo>
                    <a:pt x="499" y="0"/>
                  </a:lnTo>
                  <a:lnTo>
                    <a:pt x="504" y="0"/>
                  </a:lnTo>
                  <a:lnTo>
                    <a:pt x="509" y="0"/>
                  </a:lnTo>
                  <a:lnTo>
                    <a:pt x="514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29" y="0"/>
                  </a:lnTo>
                  <a:lnTo>
                    <a:pt x="534" y="0"/>
                  </a:lnTo>
                  <a:lnTo>
                    <a:pt x="539" y="0"/>
                  </a:lnTo>
                  <a:lnTo>
                    <a:pt x="544" y="0"/>
                  </a:lnTo>
                  <a:lnTo>
                    <a:pt x="549" y="0"/>
                  </a:lnTo>
                  <a:lnTo>
                    <a:pt x="554" y="0"/>
                  </a:lnTo>
                  <a:lnTo>
                    <a:pt x="559" y="0"/>
                  </a:lnTo>
                  <a:lnTo>
                    <a:pt x="564" y="0"/>
                  </a:lnTo>
                  <a:lnTo>
                    <a:pt x="569" y="0"/>
                  </a:lnTo>
                  <a:lnTo>
                    <a:pt x="574" y="0"/>
                  </a:lnTo>
                  <a:lnTo>
                    <a:pt x="579" y="0"/>
                  </a:lnTo>
                  <a:lnTo>
                    <a:pt x="584" y="0"/>
                  </a:lnTo>
                  <a:lnTo>
                    <a:pt x="589" y="0"/>
                  </a:lnTo>
                  <a:lnTo>
                    <a:pt x="595" y="0"/>
                  </a:lnTo>
                  <a:lnTo>
                    <a:pt x="600" y="0"/>
                  </a:lnTo>
                  <a:lnTo>
                    <a:pt x="605" y="0"/>
                  </a:lnTo>
                  <a:lnTo>
                    <a:pt x="610" y="0"/>
                  </a:lnTo>
                  <a:lnTo>
                    <a:pt x="615" y="0"/>
                  </a:lnTo>
                  <a:lnTo>
                    <a:pt x="620" y="0"/>
                  </a:lnTo>
                  <a:lnTo>
                    <a:pt x="625" y="0"/>
                  </a:lnTo>
                  <a:lnTo>
                    <a:pt x="630" y="0"/>
                  </a:lnTo>
                  <a:lnTo>
                    <a:pt x="635" y="0"/>
                  </a:lnTo>
                  <a:lnTo>
                    <a:pt x="640" y="0"/>
                  </a:lnTo>
                </a:path>
              </a:pathLst>
            </a:custGeom>
            <a:noFill/>
            <a:ln w="50800" cap="flat">
              <a:solidFill>
                <a:srgbClr val="33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3"/>
            <p:cNvSpPr>
              <a:spLocks/>
            </p:cNvSpPr>
            <p:nvPr/>
          </p:nvSpPr>
          <p:spPr bwMode="auto">
            <a:xfrm>
              <a:off x="4676347" y="1016177"/>
              <a:ext cx="1379388" cy="111101"/>
            </a:xfrm>
            <a:custGeom>
              <a:avLst/>
              <a:gdLst>
                <a:gd name="T0" fmla="*/ 10 w 640"/>
                <a:gd name="T1" fmla="*/ 0 h 37"/>
                <a:gd name="T2" fmla="*/ 25 w 640"/>
                <a:gd name="T3" fmla="*/ 6 h 37"/>
                <a:gd name="T4" fmla="*/ 40 w 640"/>
                <a:gd name="T5" fmla="*/ 6 h 37"/>
                <a:gd name="T6" fmla="*/ 55 w 640"/>
                <a:gd name="T7" fmla="*/ 6 h 37"/>
                <a:gd name="T8" fmla="*/ 70 w 640"/>
                <a:gd name="T9" fmla="*/ 6 h 37"/>
                <a:gd name="T10" fmla="*/ 86 w 640"/>
                <a:gd name="T11" fmla="*/ 6 h 37"/>
                <a:gd name="T12" fmla="*/ 101 w 640"/>
                <a:gd name="T13" fmla="*/ 6 h 37"/>
                <a:gd name="T14" fmla="*/ 116 w 640"/>
                <a:gd name="T15" fmla="*/ 6 h 37"/>
                <a:gd name="T16" fmla="*/ 131 w 640"/>
                <a:gd name="T17" fmla="*/ 6 h 37"/>
                <a:gd name="T18" fmla="*/ 146 w 640"/>
                <a:gd name="T19" fmla="*/ 6 h 37"/>
                <a:gd name="T20" fmla="*/ 161 w 640"/>
                <a:gd name="T21" fmla="*/ 6 h 37"/>
                <a:gd name="T22" fmla="*/ 176 w 640"/>
                <a:gd name="T23" fmla="*/ 6 h 37"/>
                <a:gd name="T24" fmla="*/ 191 w 640"/>
                <a:gd name="T25" fmla="*/ 6 h 37"/>
                <a:gd name="T26" fmla="*/ 206 w 640"/>
                <a:gd name="T27" fmla="*/ 6 h 37"/>
                <a:gd name="T28" fmla="*/ 222 w 640"/>
                <a:gd name="T29" fmla="*/ 6 h 37"/>
                <a:gd name="T30" fmla="*/ 237 w 640"/>
                <a:gd name="T31" fmla="*/ 6 h 37"/>
                <a:gd name="T32" fmla="*/ 252 w 640"/>
                <a:gd name="T33" fmla="*/ 12 h 37"/>
                <a:gd name="T34" fmla="*/ 267 w 640"/>
                <a:gd name="T35" fmla="*/ 12 h 37"/>
                <a:gd name="T36" fmla="*/ 282 w 640"/>
                <a:gd name="T37" fmla="*/ 12 h 37"/>
                <a:gd name="T38" fmla="*/ 297 w 640"/>
                <a:gd name="T39" fmla="*/ 12 h 37"/>
                <a:gd name="T40" fmla="*/ 312 w 640"/>
                <a:gd name="T41" fmla="*/ 12 h 37"/>
                <a:gd name="T42" fmla="*/ 327 w 640"/>
                <a:gd name="T43" fmla="*/ 12 h 37"/>
                <a:gd name="T44" fmla="*/ 343 w 640"/>
                <a:gd name="T45" fmla="*/ 12 h 37"/>
                <a:gd name="T46" fmla="*/ 358 w 640"/>
                <a:gd name="T47" fmla="*/ 18 h 37"/>
                <a:gd name="T48" fmla="*/ 373 w 640"/>
                <a:gd name="T49" fmla="*/ 18 h 37"/>
                <a:gd name="T50" fmla="*/ 388 w 640"/>
                <a:gd name="T51" fmla="*/ 18 h 37"/>
                <a:gd name="T52" fmla="*/ 403 w 640"/>
                <a:gd name="T53" fmla="*/ 18 h 37"/>
                <a:gd name="T54" fmla="*/ 418 w 640"/>
                <a:gd name="T55" fmla="*/ 18 h 37"/>
                <a:gd name="T56" fmla="*/ 433 w 640"/>
                <a:gd name="T57" fmla="*/ 18 h 37"/>
                <a:gd name="T58" fmla="*/ 448 w 640"/>
                <a:gd name="T59" fmla="*/ 24 h 37"/>
                <a:gd name="T60" fmla="*/ 463 w 640"/>
                <a:gd name="T61" fmla="*/ 24 h 37"/>
                <a:gd name="T62" fmla="*/ 479 w 640"/>
                <a:gd name="T63" fmla="*/ 24 h 37"/>
                <a:gd name="T64" fmla="*/ 494 w 640"/>
                <a:gd name="T65" fmla="*/ 24 h 37"/>
                <a:gd name="T66" fmla="*/ 509 w 640"/>
                <a:gd name="T67" fmla="*/ 24 h 37"/>
                <a:gd name="T68" fmla="*/ 524 w 640"/>
                <a:gd name="T69" fmla="*/ 24 h 37"/>
                <a:gd name="T70" fmla="*/ 539 w 640"/>
                <a:gd name="T71" fmla="*/ 30 h 37"/>
                <a:gd name="T72" fmla="*/ 554 w 640"/>
                <a:gd name="T73" fmla="*/ 30 h 37"/>
                <a:gd name="T74" fmla="*/ 569 w 640"/>
                <a:gd name="T75" fmla="*/ 30 h 37"/>
                <a:gd name="T76" fmla="*/ 584 w 640"/>
                <a:gd name="T77" fmla="*/ 30 h 37"/>
                <a:gd name="T78" fmla="*/ 600 w 640"/>
                <a:gd name="T79" fmla="*/ 37 h 37"/>
                <a:gd name="T80" fmla="*/ 615 w 640"/>
                <a:gd name="T81" fmla="*/ 37 h 37"/>
                <a:gd name="T82" fmla="*/ 630 w 64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0" h="37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6"/>
                  </a:lnTo>
                  <a:lnTo>
                    <a:pt x="30" y="6"/>
                  </a:lnTo>
                  <a:lnTo>
                    <a:pt x="35" y="6"/>
                  </a:lnTo>
                  <a:lnTo>
                    <a:pt x="40" y="6"/>
                  </a:lnTo>
                  <a:lnTo>
                    <a:pt x="45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0" y="6"/>
                  </a:lnTo>
                  <a:lnTo>
                    <a:pt x="65" y="6"/>
                  </a:lnTo>
                  <a:lnTo>
                    <a:pt x="70" y="6"/>
                  </a:lnTo>
                  <a:lnTo>
                    <a:pt x="75" y="6"/>
                  </a:lnTo>
                  <a:lnTo>
                    <a:pt x="81" y="6"/>
                  </a:lnTo>
                  <a:lnTo>
                    <a:pt x="86" y="6"/>
                  </a:lnTo>
                  <a:lnTo>
                    <a:pt x="91" y="6"/>
                  </a:lnTo>
                  <a:lnTo>
                    <a:pt x="96" y="6"/>
                  </a:lnTo>
                  <a:lnTo>
                    <a:pt x="101" y="6"/>
                  </a:lnTo>
                  <a:lnTo>
                    <a:pt x="106" y="6"/>
                  </a:lnTo>
                  <a:lnTo>
                    <a:pt x="111" y="6"/>
                  </a:lnTo>
                  <a:lnTo>
                    <a:pt x="116" y="6"/>
                  </a:lnTo>
                  <a:lnTo>
                    <a:pt x="121" y="6"/>
                  </a:lnTo>
                  <a:lnTo>
                    <a:pt x="126" y="6"/>
                  </a:lnTo>
                  <a:lnTo>
                    <a:pt x="131" y="6"/>
                  </a:lnTo>
                  <a:lnTo>
                    <a:pt x="136" y="6"/>
                  </a:lnTo>
                  <a:lnTo>
                    <a:pt x="141" y="6"/>
                  </a:lnTo>
                  <a:lnTo>
                    <a:pt x="146" y="6"/>
                  </a:lnTo>
                  <a:lnTo>
                    <a:pt x="151" y="6"/>
                  </a:lnTo>
                  <a:lnTo>
                    <a:pt x="156" y="6"/>
                  </a:lnTo>
                  <a:lnTo>
                    <a:pt x="161" y="6"/>
                  </a:lnTo>
                  <a:lnTo>
                    <a:pt x="166" y="6"/>
                  </a:lnTo>
                  <a:lnTo>
                    <a:pt x="171" y="6"/>
                  </a:lnTo>
                  <a:lnTo>
                    <a:pt x="176" y="6"/>
                  </a:lnTo>
                  <a:lnTo>
                    <a:pt x="181" y="6"/>
                  </a:lnTo>
                  <a:lnTo>
                    <a:pt x="186" y="6"/>
                  </a:lnTo>
                  <a:lnTo>
                    <a:pt x="191" y="6"/>
                  </a:lnTo>
                  <a:lnTo>
                    <a:pt x="196" y="6"/>
                  </a:lnTo>
                  <a:lnTo>
                    <a:pt x="201" y="6"/>
                  </a:lnTo>
                  <a:lnTo>
                    <a:pt x="206" y="6"/>
                  </a:lnTo>
                  <a:lnTo>
                    <a:pt x="212" y="6"/>
                  </a:lnTo>
                  <a:lnTo>
                    <a:pt x="217" y="6"/>
                  </a:lnTo>
                  <a:lnTo>
                    <a:pt x="222" y="6"/>
                  </a:lnTo>
                  <a:lnTo>
                    <a:pt x="227" y="6"/>
                  </a:lnTo>
                  <a:lnTo>
                    <a:pt x="232" y="6"/>
                  </a:lnTo>
                  <a:lnTo>
                    <a:pt x="237" y="6"/>
                  </a:lnTo>
                  <a:lnTo>
                    <a:pt x="242" y="12"/>
                  </a:lnTo>
                  <a:lnTo>
                    <a:pt x="247" y="12"/>
                  </a:lnTo>
                  <a:lnTo>
                    <a:pt x="252" y="12"/>
                  </a:lnTo>
                  <a:lnTo>
                    <a:pt x="257" y="12"/>
                  </a:lnTo>
                  <a:lnTo>
                    <a:pt x="262" y="12"/>
                  </a:lnTo>
                  <a:lnTo>
                    <a:pt x="267" y="12"/>
                  </a:lnTo>
                  <a:lnTo>
                    <a:pt x="272" y="12"/>
                  </a:lnTo>
                  <a:lnTo>
                    <a:pt x="277" y="12"/>
                  </a:lnTo>
                  <a:lnTo>
                    <a:pt x="282" y="12"/>
                  </a:lnTo>
                  <a:lnTo>
                    <a:pt x="287" y="12"/>
                  </a:lnTo>
                  <a:lnTo>
                    <a:pt x="292" y="12"/>
                  </a:lnTo>
                  <a:lnTo>
                    <a:pt x="297" y="12"/>
                  </a:lnTo>
                  <a:lnTo>
                    <a:pt x="302" y="12"/>
                  </a:lnTo>
                  <a:lnTo>
                    <a:pt x="307" y="12"/>
                  </a:lnTo>
                  <a:lnTo>
                    <a:pt x="312" y="12"/>
                  </a:lnTo>
                  <a:lnTo>
                    <a:pt x="317" y="12"/>
                  </a:lnTo>
                  <a:lnTo>
                    <a:pt x="322" y="12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7" y="12"/>
                  </a:lnTo>
                  <a:lnTo>
                    <a:pt x="343" y="12"/>
                  </a:lnTo>
                  <a:lnTo>
                    <a:pt x="348" y="12"/>
                  </a:lnTo>
                  <a:lnTo>
                    <a:pt x="353" y="18"/>
                  </a:lnTo>
                  <a:lnTo>
                    <a:pt x="358" y="18"/>
                  </a:lnTo>
                  <a:lnTo>
                    <a:pt x="363" y="18"/>
                  </a:lnTo>
                  <a:lnTo>
                    <a:pt x="368" y="18"/>
                  </a:lnTo>
                  <a:lnTo>
                    <a:pt x="373" y="18"/>
                  </a:lnTo>
                  <a:lnTo>
                    <a:pt x="378" y="18"/>
                  </a:lnTo>
                  <a:lnTo>
                    <a:pt x="383" y="18"/>
                  </a:lnTo>
                  <a:lnTo>
                    <a:pt x="388" y="18"/>
                  </a:lnTo>
                  <a:lnTo>
                    <a:pt x="393" y="18"/>
                  </a:lnTo>
                  <a:lnTo>
                    <a:pt x="398" y="18"/>
                  </a:lnTo>
                  <a:lnTo>
                    <a:pt x="403" y="18"/>
                  </a:lnTo>
                  <a:lnTo>
                    <a:pt x="408" y="18"/>
                  </a:lnTo>
                  <a:lnTo>
                    <a:pt x="413" y="18"/>
                  </a:lnTo>
                  <a:lnTo>
                    <a:pt x="418" y="18"/>
                  </a:lnTo>
                  <a:lnTo>
                    <a:pt x="423" y="18"/>
                  </a:lnTo>
                  <a:lnTo>
                    <a:pt x="428" y="18"/>
                  </a:lnTo>
                  <a:lnTo>
                    <a:pt x="433" y="18"/>
                  </a:lnTo>
                  <a:lnTo>
                    <a:pt x="438" y="18"/>
                  </a:lnTo>
                  <a:lnTo>
                    <a:pt x="443" y="18"/>
                  </a:lnTo>
                  <a:lnTo>
                    <a:pt x="448" y="24"/>
                  </a:lnTo>
                  <a:lnTo>
                    <a:pt x="453" y="24"/>
                  </a:lnTo>
                  <a:lnTo>
                    <a:pt x="458" y="24"/>
                  </a:lnTo>
                  <a:lnTo>
                    <a:pt x="463" y="24"/>
                  </a:lnTo>
                  <a:lnTo>
                    <a:pt x="469" y="24"/>
                  </a:lnTo>
                  <a:lnTo>
                    <a:pt x="474" y="24"/>
                  </a:lnTo>
                  <a:lnTo>
                    <a:pt x="479" y="24"/>
                  </a:lnTo>
                  <a:lnTo>
                    <a:pt x="484" y="24"/>
                  </a:lnTo>
                  <a:lnTo>
                    <a:pt x="489" y="24"/>
                  </a:lnTo>
                  <a:lnTo>
                    <a:pt x="494" y="24"/>
                  </a:lnTo>
                  <a:lnTo>
                    <a:pt x="499" y="24"/>
                  </a:lnTo>
                  <a:lnTo>
                    <a:pt x="504" y="24"/>
                  </a:lnTo>
                  <a:lnTo>
                    <a:pt x="509" y="24"/>
                  </a:lnTo>
                  <a:lnTo>
                    <a:pt x="514" y="24"/>
                  </a:lnTo>
                  <a:lnTo>
                    <a:pt x="519" y="24"/>
                  </a:lnTo>
                  <a:lnTo>
                    <a:pt x="524" y="24"/>
                  </a:lnTo>
                  <a:lnTo>
                    <a:pt x="529" y="30"/>
                  </a:lnTo>
                  <a:lnTo>
                    <a:pt x="534" y="30"/>
                  </a:lnTo>
                  <a:lnTo>
                    <a:pt x="539" y="30"/>
                  </a:lnTo>
                  <a:lnTo>
                    <a:pt x="544" y="30"/>
                  </a:lnTo>
                  <a:lnTo>
                    <a:pt x="549" y="30"/>
                  </a:lnTo>
                  <a:lnTo>
                    <a:pt x="554" y="30"/>
                  </a:lnTo>
                  <a:lnTo>
                    <a:pt x="559" y="30"/>
                  </a:lnTo>
                  <a:lnTo>
                    <a:pt x="564" y="30"/>
                  </a:lnTo>
                  <a:lnTo>
                    <a:pt x="569" y="30"/>
                  </a:lnTo>
                  <a:lnTo>
                    <a:pt x="574" y="30"/>
                  </a:lnTo>
                  <a:lnTo>
                    <a:pt x="579" y="30"/>
                  </a:lnTo>
                  <a:lnTo>
                    <a:pt x="584" y="30"/>
                  </a:lnTo>
                  <a:lnTo>
                    <a:pt x="589" y="37"/>
                  </a:lnTo>
                  <a:lnTo>
                    <a:pt x="594" y="37"/>
                  </a:lnTo>
                  <a:lnTo>
                    <a:pt x="600" y="37"/>
                  </a:lnTo>
                  <a:lnTo>
                    <a:pt x="605" y="37"/>
                  </a:lnTo>
                  <a:lnTo>
                    <a:pt x="610" y="37"/>
                  </a:lnTo>
                  <a:lnTo>
                    <a:pt x="615" y="37"/>
                  </a:lnTo>
                  <a:lnTo>
                    <a:pt x="620" y="37"/>
                  </a:lnTo>
                  <a:lnTo>
                    <a:pt x="625" y="37"/>
                  </a:lnTo>
                  <a:lnTo>
                    <a:pt x="630" y="37"/>
                  </a:lnTo>
                  <a:lnTo>
                    <a:pt x="635" y="37"/>
                  </a:lnTo>
                  <a:lnTo>
                    <a:pt x="640" y="37"/>
                  </a:lnTo>
                </a:path>
              </a:pathLst>
            </a:custGeom>
            <a:noFill/>
            <a:ln w="50800" cap="flat">
              <a:solidFill>
                <a:srgbClr val="33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4"/>
            <p:cNvSpPr>
              <a:spLocks/>
            </p:cNvSpPr>
            <p:nvPr/>
          </p:nvSpPr>
          <p:spPr bwMode="auto">
            <a:xfrm>
              <a:off x="6055734" y="1127278"/>
              <a:ext cx="597017" cy="5173676"/>
            </a:xfrm>
            <a:custGeom>
              <a:avLst/>
              <a:gdLst>
                <a:gd name="T0" fmla="*/ 5 w 277"/>
                <a:gd name="T1" fmla="*/ 6 h 1723"/>
                <a:gd name="T2" fmla="*/ 15 w 277"/>
                <a:gd name="T3" fmla="*/ 6 h 1723"/>
                <a:gd name="T4" fmla="*/ 25 w 277"/>
                <a:gd name="T5" fmla="*/ 6 h 1723"/>
                <a:gd name="T6" fmla="*/ 35 w 277"/>
                <a:gd name="T7" fmla="*/ 6 h 1723"/>
                <a:gd name="T8" fmla="*/ 45 w 277"/>
                <a:gd name="T9" fmla="*/ 6 h 1723"/>
                <a:gd name="T10" fmla="*/ 55 w 277"/>
                <a:gd name="T11" fmla="*/ 6 h 1723"/>
                <a:gd name="T12" fmla="*/ 65 w 277"/>
                <a:gd name="T13" fmla="*/ 12 h 1723"/>
                <a:gd name="T14" fmla="*/ 75 w 277"/>
                <a:gd name="T15" fmla="*/ 12 h 1723"/>
                <a:gd name="T16" fmla="*/ 86 w 277"/>
                <a:gd name="T17" fmla="*/ 12 h 1723"/>
                <a:gd name="T18" fmla="*/ 96 w 277"/>
                <a:gd name="T19" fmla="*/ 12 h 1723"/>
                <a:gd name="T20" fmla="*/ 106 w 277"/>
                <a:gd name="T21" fmla="*/ 18 h 1723"/>
                <a:gd name="T22" fmla="*/ 116 w 277"/>
                <a:gd name="T23" fmla="*/ 18 h 1723"/>
                <a:gd name="T24" fmla="*/ 126 w 277"/>
                <a:gd name="T25" fmla="*/ 18 h 1723"/>
                <a:gd name="T26" fmla="*/ 136 w 277"/>
                <a:gd name="T27" fmla="*/ 18 h 1723"/>
                <a:gd name="T28" fmla="*/ 146 w 277"/>
                <a:gd name="T29" fmla="*/ 24 h 1723"/>
                <a:gd name="T30" fmla="*/ 156 w 277"/>
                <a:gd name="T31" fmla="*/ 24 h 1723"/>
                <a:gd name="T32" fmla="*/ 166 w 277"/>
                <a:gd name="T33" fmla="*/ 24 h 1723"/>
                <a:gd name="T34" fmla="*/ 176 w 277"/>
                <a:gd name="T35" fmla="*/ 24 h 1723"/>
                <a:gd name="T36" fmla="*/ 186 w 277"/>
                <a:gd name="T37" fmla="*/ 30 h 1723"/>
                <a:gd name="T38" fmla="*/ 196 w 277"/>
                <a:gd name="T39" fmla="*/ 30 h 1723"/>
                <a:gd name="T40" fmla="*/ 206 w 277"/>
                <a:gd name="T41" fmla="*/ 30 h 1723"/>
                <a:gd name="T42" fmla="*/ 222 w 277"/>
                <a:gd name="T43" fmla="*/ 30 h 1723"/>
                <a:gd name="T44" fmla="*/ 191 w 277"/>
                <a:gd name="T45" fmla="*/ 102 h 1723"/>
                <a:gd name="T46" fmla="*/ 146 w 277"/>
                <a:gd name="T47" fmla="*/ 120 h 1723"/>
                <a:gd name="T48" fmla="*/ 141 w 277"/>
                <a:gd name="T49" fmla="*/ 133 h 1723"/>
                <a:gd name="T50" fmla="*/ 161 w 277"/>
                <a:gd name="T51" fmla="*/ 139 h 1723"/>
                <a:gd name="T52" fmla="*/ 181 w 277"/>
                <a:gd name="T53" fmla="*/ 151 h 1723"/>
                <a:gd name="T54" fmla="*/ 206 w 277"/>
                <a:gd name="T55" fmla="*/ 151 h 1723"/>
                <a:gd name="T56" fmla="*/ 206 w 277"/>
                <a:gd name="T57" fmla="*/ 163 h 1723"/>
                <a:gd name="T58" fmla="*/ 217 w 277"/>
                <a:gd name="T59" fmla="*/ 163 h 1723"/>
                <a:gd name="T60" fmla="*/ 222 w 277"/>
                <a:gd name="T61" fmla="*/ 181 h 1723"/>
                <a:gd name="T62" fmla="*/ 227 w 277"/>
                <a:gd name="T63" fmla="*/ 193 h 1723"/>
                <a:gd name="T64" fmla="*/ 232 w 277"/>
                <a:gd name="T65" fmla="*/ 211 h 1723"/>
                <a:gd name="T66" fmla="*/ 237 w 277"/>
                <a:gd name="T67" fmla="*/ 229 h 1723"/>
                <a:gd name="T68" fmla="*/ 242 w 277"/>
                <a:gd name="T69" fmla="*/ 260 h 1723"/>
                <a:gd name="T70" fmla="*/ 247 w 277"/>
                <a:gd name="T71" fmla="*/ 284 h 1723"/>
                <a:gd name="T72" fmla="*/ 252 w 277"/>
                <a:gd name="T73" fmla="*/ 320 h 1723"/>
                <a:gd name="T74" fmla="*/ 257 w 277"/>
                <a:gd name="T75" fmla="*/ 356 h 1723"/>
                <a:gd name="T76" fmla="*/ 262 w 277"/>
                <a:gd name="T77" fmla="*/ 399 h 1723"/>
                <a:gd name="T78" fmla="*/ 267 w 277"/>
                <a:gd name="T79" fmla="*/ 459 h 1723"/>
                <a:gd name="T80" fmla="*/ 272 w 277"/>
                <a:gd name="T81" fmla="*/ 556 h 1723"/>
                <a:gd name="T82" fmla="*/ 277 w 277"/>
                <a:gd name="T83" fmla="*/ 858 h 1723"/>
                <a:gd name="T84" fmla="*/ 272 w 277"/>
                <a:gd name="T85" fmla="*/ 967 h 1723"/>
                <a:gd name="T86" fmla="*/ 267 w 277"/>
                <a:gd name="T87" fmla="*/ 1022 h 1723"/>
                <a:gd name="T88" fmla="*/ 262 w 277"/>
                <a:gd name="T89" fmla="*/ 1082 h 1723"/>
                <a:gd name="T90" fmla="*/ 262 w 277"/>
                <a:gd name="T91" fmla="*/ 1088 h 1723"/>
                <a:gd name="T92" fmla="*/ 257 w 277"/>
                <a:gd name="T93" fmla="*/ 1136 h 1723"/>
                <a:gd name="T94" fmla="*/ 252 w 277"/>
                <a:gd name="T95" fmla="*/ 1179 h 1723"/>
                <a:gd name="T96" fmla="*/ 247 w 277"/>
                <a:gd name="T97" fmla="*/ 1221 h 1723"/>
                <a:gd name="T98" fmla="*/ 242 w 277"/>
                <a:gd name="T99" fmla="*/ 1257 h 1723"/>
                <a:gd name="T100" fmla="*/ 237 w 277"/>
                <a:gd name="T101" fmla="*/ 1723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7" h="1723">
                  <a:moveTo>
                    <a:pt x="0" y="0"/>
                  </a:moveTo>
                  <a:lnTo>
                    <a:pt x="5" y="6"/>
                  </a:lnTo>
                  <a:lnTo>
                    <a:pt x="10" y="6"/>
                  </a:lnTo>
                  <a:lnTo>
                    <a:pt x="15" y="6"/>
                  </a:lnTo>
                  <a:lnTo>
                    <a:pt x="20" y="6"/>
                  </a:lnTo>
                  <a:lnTo>
                    <a:pt x="25" y="6"/>
                  </a:lnTo>
                  <a:lnTo>
                    <a:pt x="30" y="6"/>
                  </a:lnTo>
                  <a:lnTo>
                    <a:pt x="35" y="6"/>
                  </a:lnTo>
                  <a:lnTo>
                    <a:pt x="40" y="6"/>
                  </a:lnTo>
                  <a:lnTo>
                    <a:pt x="45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0" y="12"/>
                  </a:lnTo>
                  <a:lnTo>
                    <a:pt x="65" y="12"/>
                  </a:lnTo>
                  <a:lnTo>
                    <a:pt x="70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6" y="12"/>
                  </a:lnTo>
                  <a:lnTo>
                    <a:pt x="91" y="12"/>
                  </a:lnTo>
                  <a:lnTo>
                    <a:pt x="96" y="12"/>
                  </a:lnTo>
                  <a:lnTo>
                    <a:pt x="101" y="18"/>
                  </a:lnTo>
                  <a:lnTo>
                    <a:pt x="106" y="18"/>
                  </a:lnTo>
                  <a:lnTo>
                    <a:pt x="111" y="18"/>
                  </a:lnTo>
                  <a:lnTo>
                    <a:pt x="116" y="18"/>
                  </a:lnTo>
                  <a:lnTo>
                    <a:pt x="121" y="18"/>
                  </a:lnTo>
                  <a:lnTo>
                    <a:pt x="126" y="18"/>
                  </a:lnTo>
                  <a:lnTo>
                    <a:pt x="131" y="18"/>
                  </a:lnTo>
                  <a:lnTo>
                    <a:pt x="136" y="18"/>
                  </a:lnTo>
                  <a:lnTo>
                    <a:pt x="141" y="24"/>
                  </a:lnTo>
                  <a:lnTo>
                    <a:pt x="146" y="24"/>
                  </a:lnTo>
                  <a:lnTo>
                    <a:pt x="151" y="24"/>
                  </a:lnTo>
                  <a:lnTo>
                    <a:pt x="156" y="24"/>
                  </a:lnTo>
                  <a:lnTo>
                    <a:pt x="161" y="24"/>
                  </a:lnTo>
                  <a:lnTo>
                    <a:pt x="166" y="24"/>
                  </a:lnTo>
                  <a:lnTo>
                    <a:pt x="171" y="24"/>
                  </a:lnTo>
                  <a:lnTo>
                    <a:pt x="176" y="24"/>
                  </a:lnTo>
                  <a:lnTo>
                    <a:pt x="181" y="24"/>
                  </a:lnTo>
                  <a:lnTo>
                    <a:pt x="186" y="30"/>
                  </a:lnTo>
                  <a:lnTo>
                    <a:pt x="191" y="30"/>
                  </a:lnTo>
                  <a:lnTo>
                    <a:pt x="196" y="30"/>
                  </a:lnTo>
                  <a:lnTo>
                    <a:pt x="201" y="30"/>
                  </a:lnTo>
                  <a:lnTo>
                    <a:pt x="206" y="30"/>
                  </a:lnTo>
                  <a:lnTo>
                    <a:pt x="211" y="30"/>
                  </a:lnTo>
                  <a:lnTo>
                    <a:pt x="222" y="30"/>
                  </a:lnTo>
                  <a:lnTo>
                    <a:pt x="217" y="60"/>
                  </a:lnTo>
                  <a:lnTo>
                    <a:pt x="191" y="102"/>
                  </a:lnTo>
                  <a:lnTo>
                    <a:pt x="166" y="114"/>
                  </a:lnTo>
                  <a:lnTo>
                    <a:pt x="146" y="120"/>
                  </a:lnTo>
                  <a:lnTo>
                    <a:pt x="136" y="127"/>
                  </a:lnTo>
                  <a:lnTo>
                    <a:pt x="141" y="133"/>
                  </a:lnTo>
                  <a:lnTo>
                    <a:pt x="146" y="139"/>
                  </a:lnTo>
                  <a:lnTo>
                    <a:pt x="161" y="139"/>
                  </a:lnTo>
                  <a:lnTo>
                    <a:pt x="171" y="145"/>
                  </a:lnTo>
                  <a:lnTo>
                    <a:pt x="181" y="151"/>
                  </a:lnTo>
                  <a:lnTo>
                    <a:pt x="196" y="151"/>
                  </a:lnTo>
                  <a:lnTo>
                    <a:pt x="206" y="151"/>
                  </a:lnTo>
                  <a:lnTo>
                    <a:pt x="211" y="157"/>
                  </a:lnTo>
                  <a:lnTo>
                    <a:pt x="206" y="163"/>
                  </a:lnTo>
                  <a:lnTo>
                    <a:pt x="211" y="163"/>
                  </a:lnTo>
                  <a:lnTo>
                    <a:pt x="217" y="163"/>
                  </a:lnTo>
                  <a:lnTo>
                    <a:pt x="222" y="169"/>
                  </a:lnTo>
                  <a:lnTo>
                    <a:pt x="222" y="181"/>
                  </a:lnTo>
                  <a:lnTo>
                    <a:pt x="227" y="187"/>
                  </a:lnTo>
                  <a:lnTo>
                    <a:pt x="227" y="193"/>
                  </a:lnTo>
                  <a:lnTo>
                    <a:pt x="232" y="199"/>
                  </a:lnTo>
                  <a:lnTo>
                    <a:pt x="232" y="211"/>
                  </a:lnTo>
                  <a:lnTo>
                    <a:pt x="237" y="217"/>
                  </a:lnTo>
                  <a:lnTo>
                    <a:pt x="237" y="229"/>
                  </a:lnTo>
                  <a:lnTo>
                    <a:pt x="242" y="235"/>
                  </a:lnTo>
                  <a:lnTo>
                    <a:pt x="242" y="260"/>
                  </a:lnTo>
                  <a:lnTo>
                    <a:pt x="247" y="266"/>
                  </a:lnTo>
                  <a:lnTo>
                    <a:pt x="247" y="284"/>
                  </a:lnTo>
                  <a:lnTo>
                    <a:pt x="252" y="290"/>
                  </a:lnTo>
                  <a:lnTo>
                    <a:pt x="252" y="320"/>
                  </a:lnTo>
                  <a:lnTo>
                    <a:pt x="257" y="326"/>
                  </a:lnTo>
                  <a:lnTo>
                    <a:pt x="257" y="356"/>
                  </a:lnTo>
                  <a:lnTo>
                    <a:pt x="262" y="362"/>
                  </a:lnTo>
                  <a:lnTo>
                    <a:pt x="262" y="399"/>
                  </a:lnTo>
                  <a:lnTo>
                    <a:pt x="267" y="405"/>
                  </a:lnTo>
                  <a:lnTo>
                    <a:pt x="267" y="459"/>
                  </a:lnTo>
                  <a:lnTo>
                    <a:pt x="272" y="465"/>
                  </a:lnTo>
                  <a:lnTo>
                    <a:pt x="272" y="556"/>
                  </a:lnTo>
                  <a:lnTo>
                    <a:pt x="277" y="562"/>
                  </a:lnTo>
                  <a:lnTo>
                    <a:pt x="277" y="858"/>
                  </a:lnTo>
                  <a:lnTo>
                    <a:pt x="272" y="864"/>
                  </a:lnTo>
                  <a:lnTo>
                    <a:pt x="272" y="967"/>
                  </a:lnTo>
                  <a:lnTo>
                    <a:pt x="267" y="973"/>
                  </a:lnTo>
                  <a:lnTo>
                    <a:pt x="267" y="1022"/>
                  </a:lnTo>
                  <a:lnTo>
                    <a:pt x="262" y="1028"/>
                  </a:lnTo>
                  <a:lnTo>
                    <a:pt x="262" y="1082"/>
                  </a:lnTo>
                  <a:lnTo>
                    <a:pt x="257" y="1088"/>
                  </a:lnTo>
                  <a:lnTo>
                    <a:pt x="262" y="1088"/>
                  </a:lnTo>
                  <a:lnTo>
                    <a:pt x="257" y="1094"/>
                  </a:lnTo>
                  <a:lnTo>
                    <a:pt x="257" y="1136"/>
                  </a:lnTo>
                  <a:lnTo>
                    <a:pt x="252" y="1143"/>
                  </a:lnTo>
                  <a:lnTo>
                    <a:pt x="252" y="1179"/>
                  </a:lnTo>
                  <a:lnTo>
                    <a:pt x="247" y="1185"/>
                  </a:lnTo>
                  <a:lnTo>
                    <a:pt x="247" y="1221"/>
                  </a:lnTo>
                  <a:lnTo>
                    <a:pt x="242" y="1227"/>
                  </a:lnTo>
                  <a:lnTo>
                    <a:pt x="242" y="1257"/>
                  </a:lnTo>
                  <a:lnTo>
                    <a:pt x="237" y="1263"/>
                  </a:lnTo>
                  <a:lnTo>
                    <a:pt x="237" y="1723"/>
                  </a:lnTo>
                </a:path>
              </a:pathLst>
            </a:custGeom>
            <a:noFill/>
            <a:ln w="50800" cap="flat">
              <a:solidFill>
                <a:srgbClr val="33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6781800" y="5600947"/>
            <a:ext cx="304800" cy="148565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640268" y="1700574"/>
            <a:ext cx="0" cy="813816"/>
          </a:xfrm>
          <a:prstGeom prst="line">
            <a:avLst/>
          </a:prstGeom>
          <a:ln w="2540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81400" y="1905000"/>
            <a:ext cx="2286000" cy="400110"/>
          </a:xfrm>
          <a:prstGeom prst="rect">
            <a:avLst/>
          </a:prstGeom>
          <a:solidFill>
            <a:srgbClr val="26262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error = 1.0 meters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6369939" y="4034135"/>
            <a:ext cx="640461" cy="0"/>
          </a:xfrm>
          <a:prstGeom prst="line">
            <a:avLst/>
          </a:prstGeom>
          <a:ln w="2540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58000" y="38100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error = 0.6 meters</a:t>
            </a:r>
          </a:p>
        </p:txBody>
      </p:sp>
      <p:cxnSp>
        <p:nvCxnSpPr>
          <p:cNvPr id="34" name="Straight Arrow Connector 33"/>
          <p:cNvCxnSpPr>
            <a:stCxn id="95" idx="6"/>
          </p:cNvCxnSpPr>
          <p:nvPr/>
        </p:nvCxnSpPr>
        <p:spPr>
          <a:xfrm flipV="1">
            <a:off x="2908554" y="2667000"/>
            <a:ext cx="3411264" cy="0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743200" y="2519441"/>
            <a:ext cx="0" cy="3262234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64977" y="2667000"/>
            <a:ext cx="201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3 meters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1608350" y="3835062"/>
            <a:ext cx="1974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3 meters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2882265" y="2539365"/>
            <a:ext cx="3487674" cy="3242310"/>
            <a:chOff x="2767013" y="2206625"/>
            <a:chExt cx="3790950" cy="3524250"/>
          </a:xfrm>
        </p:grpSpPr>
        <p:sp>
          <p:nvSpPr>
            <p:cNvPr id="95" name="Freeform 80"/>
            <p:cNvSpPr>
              <a:spLocks/>
            </p:cNvSpPr>
            <p:nvPr/>
          </p:nvSpPr>
          <p:spPr bwMode="auto">
            <a:xfrm>
              <a:off x="2767013" y="2206625"/>
              <a:ext cx="1038225" cy="3524250"/>
            </a:xfrm>
            <a:custGeom>
              <a:avLst/>
              <a:gdLst>
                <a:gd name="T0" fmla="*/ 12 w 654"/>
                <a:gd name="T1" fmla="*/ 450 h 2220"/>
                <a:gd name="T2" fmla="*/ 6 w 654"/>
                <a:gd name="T3" fmla="*/ 384 h 2220"/>
                <a:gd name="T4" fmla="*/ 24 w 654"/>
                <a:gd name="T5" fmla="*/ 366 h 2220"/>
                <a:gd name="T6" fmla="*/ 24 w 654"/>
                <a:gd name="T7" fmla="*/ 324 h 2220"/>
                <a:gd name="T8" fmla="*/ 48 w 654"/>
                <a:gd name="T9" fmla="*/ 336 h 2220"/>
                <a:gd name="T10" fmla="*/ 18 w 654"/>
                <a:gd name="T11" fmla="*/ 192 h 2220"/>
                <a:gd name="T12" fmla="*/ 18 w 654"/>
                <a:gd name="T13" fmla="*/ 132 h 2220"/>
                <a:gd name="T14" fmla="*/ 30 w 654"/>
                <a:gd name="T15" fmla="*/ 0 h 2220"/>
                <a:gd name="T16" fmla="*/ 48 w 654"/>
                <a:gd name="T17" fmla="*/ 0 h 2220"/>
                <a:gd name="T18" fmla="*/ 66 w 654"/>
                <a:gd name="T19" fmla="*/ 0 h 2220"/>
                <a:gd name="T20" fmla="*/ 84 w 654"/>
                <a:gd name="T21" fmla="*/ 0 h 2220"/>
                <a:gd name="T22" fmla="*/ 102 w 654"/>
                <a:gd name="T23" fmla="*/ 0 h 2220"/>
                <a:gd name="T24" fmla="*/ 120 w 654"/>
                <a:gd name="T25" fmla="*/ 0 h 2220"/>
                <a:gd name="T26" fmla="*/ 138 w 654"/>
                <a:gd name="T27" fmla="*/ 0 h 2220"/>
                <a:gd name="T28" fmla="*/ 156 w 654"/>
                <a:gd name="T29" fmla="*/ 0 h 2220"/>
                <a:gd name="T30" fmla="*/ 174 w 654"/>
                <a:gd name="T31" fmla="*/ 0 h 2220"/>
                <a:gd name="T32" fmla="*/ 192 w 654"/>
                <a:gd name="T33" fmla="*/ 0 h 2220"/>
                <a:gd name="T34" fmla="*/ 210 w 654"/>
                <a:gd name="T35" fmla="*/ 0 h 2220"/>
                <a:gd name="T36" fmla="*/ 228 w 654"/>
                <a:gd name="T37" fmla="*/ 0 h 2220"/>
                <a:gd name="T38" fmla="*/ 246 w 654"/>
                <a:gd name="T39" fmla="*/ 0 h 2220"/>
                <a:gd name="T40" fmla="*/ 264 w 654"/>
                <a:gd name="T41" fmla="*/ 0 h 2220"/>
                <a:gd name="T42" fmla="*/ 282 w 654"/>
                <a:gd name="T43" fmla="*/ 0 h 2220"/>
                <a:gd name="T44" fmla="*/ 300 w 654"/>
                <a:gd name="T45" fmla="*/ 0 h 2220"/>
                <a:gd name="T46" fmla="*/ 318 w 654"/>
                <a:gd name="T47" fmla="*/ 0 h 2220"/>
                <a:gd name="T48" fmla="*/ 336 w 654"/>
                <a:gd name="T49" fmla="*/ 0 h 2220"/>
                <a:gd name="T50" fmla="*/ 354 w 654"/>
                <a:gd name="T51" fmla="*/ 0 h 2220"/>
                <a:gd name="T52" fmla="*/ 372 w 654"/>
                <a:gd name="T53" fmla="*/ 0 h 2220"/>
                <a:gd name="T54" fmla="*/ 390 w 654"/>
                <a:gd name="T55" fmla="*/ 0 h 2220"/>
                <a:gd name="T56" fmla="*/ 408 w 654"/>
                <a:gd name="T57" fmla="*/ 0 h 2220"/>
                <a:gd name="T58" fmla="*/ 426 w 654"/>
                <a:gd name="T59" fmla="*/ 0 h 2220"/>
                <a:gd name="T60" fmla="*/ 444 w 654"/>
                <a:gd name="T61" fmla="*/ 0 h 2220"/>
                <a:gd name="T62" fmla="*/ 462 w 654"/>
                <a:gd name="T63" fmla="*/ 0 h 2220"/>
                <a:gd name="T64" fmla="*/ 480 w 654"/>
                <a:gd name="T65" fmla="*/ 0 h 2220"/>
                <a:gd name="T66" fmla="*/ 498 w 654"/>
                <a:gd name="T67" fmla="*/ 0 h 2220"/>
                <a:gd name="T68" fmla="*/ 516 w 654"/>
                <a:gd name="T69" fmla="*/ 0 h 2220"/>
                <a:gd name="T70" fmla="*/ 534 w 654"/>
                <a:gd name="T71" fmla="*/ 0 h 2220"/>
                <a:gd name="T72" fmla="*/ 552 w 654"/>
                <a:gd name="T73" fmla="*/ 0 h 2220"/>
                <a:gd name="T74" fmla="*/ 570 w 654"/>
                <a:gd name="T75" fmla="*/ 0 h 2220"/>
                <a:gd name="T76" fmla="*/ 588 w 654"/>
                <a:gd name="T77" fmla="*/ 0 h 2220"/>
                <a:gd name="T78" fmla="*/ 606 w 654"/>
                <a:gd name="T79" fmla="*/ 0 h 2220"/>
                <a:gd name="T80" fmla="*/ 624 w 654"/>
                <a:gd name="T81" fmla="*/ 0 h 2220"/>
                <a:gd name="T82" fmla="*/ 642 w 654"/>
                <a:gd name="T83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4" h="2220">
                  <a:moveTo>
                    <a:pt x="18" y="2220"/>
                  </a:moveTo>
                  <a:lnTo>
                    <a:pt x="18" y="474"/>
                  </a:lnTo>
                  <a:lnTo>
                    <a:pt x="12" y="450"/>
                  </a:lnTo>
                  <a:lnTo>
                    <a:pt x="0" y="402"/>
                  </a:lnTo>
                  <a:lnTo>
                    <a:pt x="0" y="384"/>
                  </a:lnTo>
                  <a:lnTo>
                    <a:pt x="6" y="384"/>
                  </a:lnTo>
                  <a:lnTo>
                    <a:pt x="36" y="450"/>
                  </a:lnTo>
                  <a:lnTo>
                    <a:pt x="36" y="420"/>
                  </a:lnTo>
                  <a:lnTo>
                    <a:pt x="24" y="366"/>
                  </a:lnTo>
                  <a:lnTo>
                    <a:pt x="18" y="342"/>
                  </a:lnTo>
                  <a:lnTo>
                    <a:pt x="18" y="324"/>
                  </a:lnTo>
                  <a:lnTo>
                    <a:pt x="24" y="324"/>
                  </a:lnTo>
                  <a:lnTo>
                    <a:pt x="36" y="342"/>
                  </a:lnTo>
                  <a:lnTo>
                    <a:pt x="48" y="342"/>
                  </a:lnTo>
                  <a:lnTo>
                    <a:pt x="48" y="336"/>
                  </a:lnTo>
                  <a:lnTo>
                    <a:pt x="30" y="288"/>
                  </a:lnTo>
                  <a:lnTo>
                    <a:pt x="18" y="246"/>
                  </a:lnTo>
                  <a:lnTo>
                    <a:pt x="18" y="192"/>
                  </a:lnTo>
                  <a:lnTo>
                    <a:pt x="24" y="186"/>
                  </a:lnTo>
                  <a:lnTo>
                    <a:pt x="24" y="150"/>
                  </a:lnTo>
                  <a:lnTo>
                    <a:pt x="18" y="132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</a:path>
              </a:pathLst>
            </a:custGeom>
            <a:noFill/>
            <a:ln w="508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1"/>
            <p:cNvSpPr>
              <a:spLocks/>
            </p:cNvSpPr>
            <p:nvPr/>
          </p:nvSpPr>
          <p:spPr bwMode="auto">
            <a:xfrm>
              <a:off x="3805238" y="2206625"/>
              <a:ext cx="1209675" cy="0"/>
            </a:xfrm>
            <a:custGeom>
              <a:avLst/>
              <a:gdLst>
                <a:gd name="T0" fmla="*/ 12 w 762"/>
                <a:gd name="T1" fmla="*/ 30 w 762"/>
                <a:gd name="T2" fmla="*/ 48 w 762"/>
                <a:gd name="T3" fmla="*/ 66 w 762"/>
                <a:gd name="T4" fmla="*/ 84 w 762"/>
                <a:gd name="T5" fmla="*/ 102 w 762"/>
                <a:gd name="T6" fmla="*/ 120 w 762"/>
                <a:gd name="T7" fmla="*/ 138 w 762"/>
                <a:gd name="T8" fmla="*/ 156 w 762"/>
                <a:gd name="T9" fmla="*/ 174 w 762"/>
                <a:gd name="T10" fmla="*/ 192 w 762"/>
                <a:gd name="T11" fmla="*/ 210 w 762"/>
                <a:gd name="T12" fmla="*/ 228 w 762"/>
                <a:gd name="T13" fmla="*/ 246 w 762"/>
                <a:gd name="T14" fmla="*/ 264 w 762"/>
                <a:gd name="T15" fmla="*/ 282 w 762"/>
                <a:gd name="T16" fmla="*/ 300 w 762"/>
                <a:gd name="T17" fmla="*/ 318 w 762"/>
                <a:gd name="T18" fmla="*/ 336 w 762"/>
                <a:gd name="T19" fmla="*/ 354 w 762"/>
                <a:gd name="T20" fmla="*/ 372 w 762"/>
                <a:gd name="T21" fmla="*/ 390 w 762"/>
                <a:gd name="T22" fmla="*/ 408 w 762"/>
                <a:gd name="T23" fmla="*/ 426 w 762"/>
                <a:gd name="T24" fmla="*/ 444 w 762"/>
                <a:gd name="T25" fmla="*/ 462 w 762"/>
                <a:gd name="T26" fmla="*/ 480 w 762"/>
                <a:gd name="T27" fmla="*/ 498 w 762"/>
                <a:gd name="T28" fmla="*/ 516 w 762"/>
                <a:gd name="T29" fmla="*/ 534 w 762"/>
                <a:gd name="T30" fmla="*/ 552 w 762"/>
                <a:gd name="T31" fmla="*/ 570 w 762"/>
                <a:gd name="T32" fmla="*/ 588 w 762"/>
                <a:gd name="T33" fmla="*/ 606 w 762"/>
                <a:gd name="T34" fmla="*/ 624 w 762"/>
                <a:gd name="T35" fmla="*/ 642 w 762"/>
                <a:gd name="T36" fmla="*/ 660 w 762"/>
                <a:gd name="T37" fmla="*/ 678 w 762"/>
                <a:gd name="T38" fmla="*/ 696 w 762"/>
                <a:gd name="T39" fmla="*/ 714 w 762"/>
                <a:gd name="T40" fmla="*/ 732 w 762"/>
                <a:gd name="T41" fmla="*/ 750 w 76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</a:cxnLst>
              <a:rect l="0" t="0" r="r" b="b"/>
              <a:pathLst>
                <a:path w="76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</a:path>
              </a:pathLst>
            </a:custGeom>
            <a:noFill/>
            <a:ln w="508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2"/>
            <p:cNvSpPr>
              <a:spLocks/>
            </p:cNvSpPr>
            <p:nvPr/>
          </p:nvSpPr>
          <p:spPr bwMode="auto">
            <a:xfrm>
              <a:off x="5014913" y="2206625"/>
              <a:ext cx="1209675" cy="0"/>
            </a:xfrm>
            <a:custGeom>
              <a:avLst/>
              <a:gdLst>
                <a:gd name="T0" fmla="*/ 12 w 762"/>
                <a:gd name="T1" fmla="*/ 30 w 762"/>
                <a:gd name="T2" fmla="*/ 48 w 762"/>
                <a:gd name="T3" fmla="*/ 66 w 762"/>
                <a:gd name="T4" fmla="*/ 84 w 762"/>
                <a:gd name="T5" fmla="*/ 102 w 762"/>
                <a:gd name="T6" fmla="*/ 120 w 762"/>
                <a:gd name="T7" fmla="*/ 138 w 762"/>
                <a:gd name="T8" fmla="*/ 156 w 762"/>
                <a:gd name="T9" fmla="*/ 174 w 762"/>
                <a:gd name="T10" fmla="*/ 192 w 762"/>
                <a:gd name="T11" fmla="*/ 210 w 762"/>
                <a:gd name="T12" fmla="*/ 228 w 762"/>
                <a:gd name="T13" fmla="*/ 246 w 762"/>
                <a:gd name="T14" fmla="*/ 264 w 762"/>
                <a:gd name="T15" fmla="*/ 282 w 762"/>
                <a:gd name="T16" fmla="*/ 300 w 762"/>
                <a:gd name="T17" fmla="*/ 318 w 762"/>
                <a:gd name="T18" fmla="*/ 336 w 762"/>
                <a:gd name="T19" fmla="*/ 354 w 762"/>
                <a:gd name="T20" fmla="*/ 372 w 762"/>
                <a:gd name="T21" fmla="*/ 390 w 762"/>
                <a:gd name="T22" fmla="*/ 408 w 762"/>
                <a:gd name="T23" fmla="*/ 426 w 762"/>
                <a:gd name="T24" fmla="*/ 444 w 762"/>
                <a:gd name="T25" fmla="*/ 462 w 762"/>
                <a:gd name="T26" fmla="*/ 480 w 762"/>
                <a:gd name="T27" fmla="*/ 498 w 762"/>
                <a:gd name="T28" fmla="*/ 516 w 762"/>
                <a:gd name="T29" fmla="*/ 534 w 762"/>
                <a:gd name="T30" fmla="*/ 552 w 762"/>
                <a:gd name="T31" fmla="*/ 570 w 762"/>
                <a:gd name="T32" fmla="*/ 588 w 762"/>
                <a:gd name="T33" fmla="*/ 606 w 762"/>
                <a:gd name="T34" fmla="*/ 624 w 762"/>
                <a:gd name="T35" fmla="*/ 642 w 762"/>
                <a:gd name="T36" fmla="*/ 660 w 762"/>
                <a:gd name="T37" fmla="*/ 678 w 762"/>
                <a:gd name="T38" fmla="*/ 696 w 762"/>
                <a:gd name="T39" fmla="*/ 714 w 762"/>
                <a:gd name="T40" fmla="*/ 732 w 762"/>
                <a:gd name="T41" fmla="*/ 750 w 76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</a:cxnLst>
              <a:rect l="0" t="0" r="r" b="b"/>
              <a:pathLst>
                <a:path w="76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</a:path>
              </a:pathLst>
            </a:custGeom>
            <a:noFill/>
            <a:ln w="508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3"/>
            <p:cNvSpPr>
              <a:spLocks/>
            </p:cNvSpPr>
            <p:nvPr/>
          </p:nvSpPr>
          <p:spPr bwMode="auto">
            <a:xfrm>
              <a:off x="6224588" y="2206625"/>
              <a:ext cx="333375" cy="3524250"/>
            </a:xfrm>
            <a:custGeom>
              <a:avLst/>
              <a:gdLst>
                <a:gd name="T0" fmla="*/ 6 w 210"/>
                <a:gd name="T1" fmla="*/ 0 h 2220"/>
                <a:gd name="T2" fmla="*/ 18 w 210"/>
                <a:gd name="T3" fmla="*/ 0 h 2220"/>
                <a:gd name="T4" fmla="*/ 30 w 210"/>
                <a:gd name="T5" fmla="*/ 0 h 2220"/>
                <a:gd name="T6" fmla="*/ 42 w 210"/>
                <a:gd name="T7" fmla="*/ 0 h 2220"/>
                <a:gd name="T8" fmla="*/ 54 w 210"/>
                <a:gd name="T9" fmla="*/ 0 h 2220"/>
                <a:gd name="T10" fmla="*/ 66 w 210"/>
                <a:gd name="T11" fmla="*/ 0 h 2220"/>
                <a:gd name="T12" fmla="*/ 78 w 210"/>
                <a:gd name="T13" fmla="*/ 0 h 2220"/>
                <a:gd name="T14" fmla="*/ 90 w 210"/>
                <a:gd name="T15" fmla="*/ 0 h 2220"/>
                <a:gd name="T16" fmla="*/ 102 w 210"/>
                <a:gd name="T17" fmla="*/ 0 h 2220"/>
                <a:gd name="T18" fmla="*/ 114 w 210"/>
                <a:gd name="T19" fmla="*/ 0 h 2220"/>
                <a:gd name="T20" fmla="*/ 126 w 210"/>
                <a:gd name="T21" fmla="*/ 0 h 2220"/>
                <a:gd name="T22" fmla="*/ 138 w 210"/>
                <a:gd name="T23" fmla="*/ 0 h 2220"/>
                <a:gd name="T24" fmla="*/ 150 w 210"/>
                <a:gd name="T25" fmla="*/ 0 h 2220"/>
                <a:gd name="T26" fmla="*/ 162 w 210"/>
                <a:gd name="T27" fmla="*/ 0 h 2220"/>
                <a:gd name="T28" fmla="*/ 174 w 210"/>
                <a:gd name="T29" fmla="*/ 0 h 2220"/>
                <a:gd name="T30" fmla="*/ 186 w 210"/>
                <a:gd name="T31" fmla="*/ 0 h 2220"/>
                <a:gd name="T32" fmla="*/ 198 w 210"/>
                <a:gd name="T33" fmla="*/ 0 h 2220"/>
                <a:gd name="T34" fmla="*/ 192 w 210"/>
                <a:gd name="T35" fmla="*/ 48 h 2220"/>
                <a:gd name="T36" fmla="*/ 180 w 210"/>
                <a:gd name="T37" fmla="*/ 108 h 2220"/>
                <a:gd name="T38" fmla="*/ 204 w 210"/>
                <a:gd name="T39" fmla="*/ 102 h 2220"/>
                <a:gd name="T40" fmla="*/ 210 w 210"/>
                <a:gd name="T41" fmla="*/ 204 h 2220"/>
                <a:gd name="T42" fmla="*/ 192 w 210"/>
                <a:gd name="T43" fmla="*/ 270 h 2220"/>
                <a:gd name="T44" fmla="*/ 180 w 210"/>
                <a:gd name="T45" fmla="*/ 324 h 2220"/>
                <a:gd name="T46" fmla="*/ 204 w 210"/>
                <a:gd name="T47" fmla="*/ 312 h 2220"/>
                <a:gd name="T48" fmla="*/ 210 w 210"/>
                <a:gd name="T49" fmla="*/ 366 h 2220"/>
                <a:gd name="T50" fmla="*/ 204 w 210"/>
                <a:gd name="T51" fmla="*/ 396 h 2220"/>
                <a:gd name="T52" fmla="*/ 198 w 210"/>
                <a:gd name="T53" fmla="*/ 444 h 2220"/>
                <a:gd name="T54" fmla="*/ 210 w 210"/>
                <a:gd name="T55" fmla="*/ 450 h 2220"/>
                <a:gd name="T56" fmla="*/ 204 w 210"/>
                <a:gd name="T57" fmla="*/ 510 h 2220"/>
                <a:gd name="T58" fmla="*/ 210 w 210"/>
                <a:gd name="T59" fmla="*/ 582 h 2220"/>
                <a:gd name="T60" fmla="*/ 204 w 210"/>
                <a:gd name="T61" fmla="*/ 630 h 2220"/>
                <a:gd name="T62" fmla="*/ 210 w 210"/>
                <a:gd name="T63" fmla="*/ 702 h 2220"/>
                <a:gd name="T64" fmla="*/ 204 w 210"/>
                <a:gd name="T65" fmla="*/ 750 h 2220"/>
                <a:gd name="T66" fmla="*/ 210 w 210"/>
                <a:gd name="T67" fmla="*/ 81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0" h="222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198" y="12"/>
                  </a:lnTo>
                  <a:lnTo>
                    <a:pt x="192" y="48"/>
                  </a:lnTo>
                  <a:lnTo>
                    <a:pt x="180" y="96"/>
                  </a:lnTo>
                  <a:lnTo>
                    <a:pt x="180" y="108"/>
                  </a:lnTo>
                  <a:lnTo>
                    <a:pt x="192" y="108"/>
                  </a:lnTo>
                  <a:lnTo>
                    <a:pt x="204" y="102"/>
                  </a:lnTo>
                  <a:lnTo>
                    <a:pt x="210" y="102"/>
                  </a:lnTo>
                  <a:lnTo>
                    <a:pt x="210" y="204"/>
                  </a:lnTo>
                  <a:lnTo>
                    <a:pt x="204" y="228"/>
                  </a:lnTo>
                  <a:lnTo>
                    <a:pt x="192" y="270"/>
                  </a:lnTo>
                  <a:lnTo>
                    <a:pt x="180" y="318"/>
                  </a:lnTo>
                  <a:lnTo>
                    <a:pt x="180" y="324"/>
                  </a:lnTo>
                  <a:lnTo>
                    <a:pt x="192" y="324"/>
                  </a:lnTo>
                  <a:lnTo>
                    <a:pt x="204" y="312"/>
                  </a:lnTo>
                  <a:lnTo>
                    <a:pt x="210" y="336"/>
                  </a:lnTo>
                  <a:lnTo>
                    <a:pt x="210" y="366"/>
                  </a:lnTo>
                  <a:lnTo>
                    <a:pt x="204" y="378"/>
                  </a:lnTo>
                  <a:lnTo>
                    <a:pt x="204" y="396"/>
                  </a:lnTo>
                  <a:lnTo>
                    <a:pt x="198" y="414"/>
                  </a:lnTo>
                  <a:lnTo>
                    <a:pt x="198" y="444"/>
                  </a:lnTo>
                  <a:lnTo>
                    <a:pt x="204" y="444"/>
                  </a:lnTo>
                  <a:lnTo>
                    <a:pt x="210" y="450"/>
                  </a:lnTo>
                  <a:lnTo>
                    <a:pt x="210" y="504"/>
                  </a:lnTo>
                  <a:lnTo>
                    <a:pt x="204" y="510"/>
                  </a:lnTo>
                  <a:lnTo>
                    <a:pt x="204" y="570"/>
                  </a:lnTo>
                  <a:lnTo>
                    <a:pt x="210" y="582"/>
                  </a:lnTo>
                  <a:lnTo>
                    <a:pt x="210" y="618"/>
                  </a:lnTo>
                  <a:lnTo>
                    <a:pt x="204" y="630"/>
                  </a:lnTo>
                  <a:lnTo>
                    <a:pt x="204" y="690"/>
                  </a:lnTo>
                  <a:lnTo>
                    <a:pt x="210" y="702"/>
                  </a:lnTo>
                  <a:lnTo>
                    <a:pt x="210" y="744"/>
                  </a:lnTo>
                  <a:lnTo>
                    <a:pt x="204" y="750"/>
                  </a:lnTo>
                  <a:lnTo>
                    <a:pt x="204" y="804"/>
                  </a:lnTo>
                  <a:lnTo>
                    <a:pt x="210" y="810"/>
                  </a:lnTo>
                  <a:lnTo>
                    <a:pt x="210" y="2220"/>
                  </a:lnTo>
                </a:path>
              </a:pathLst>
            </a:custGeom>
            <a:noFill/>
            <a:ln w="508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674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04" grpId="0"/>
      <p:bldP spid="26" grpId="0" animBg="1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Scattering in Real World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4737101" y="4762500"/>
            <a:ext cx="3858768" cy="4191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Driving through a dust storm</a:t>
            </a:r>
          </a:p>
        </p:txBody>
      </p:sp>
      <p:pic>
        <p:nvPicPr>
          <p:cNvPr id="2050" name="Picture 2" descr="http://4.bp.blogspot.com/-q6xgjRsWgFE/US0PteHQeLI/AAAAAAAAAOA/dyJKAtiIcnk/s1600/20051008225447_fo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8"/>
          <a:stretch/>
        </p:blipFill>
        <p:spPr bwMode="auto">
          <a:xfrm>
            <a:off x="625474" y="1664970"/>
            <a:ext cx="3858903" cy="309753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gm.nationalgeographic.com/u/TvyamNb-BivtNwcoxtkc5xGBuGkIMh_nj4UJHQKuorbds5sW2T7mCrymLFSoXNsUh0I5ATru7ZFVaA/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r="6827"/>
          <a:stretch/>
        </p:blipFill>
        <p:spPr bwMode="auto">
          <a:xfrm>
            <a:off x="4737100" y="1664970"/>
            <a:ext cx="3858768" cy="309753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766671" y="5791200"/>
            <a:ext cx="3858768" cy="4191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endParaRPr lang="en-US" sz="1600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06140" y="4762500"/>
            <a:ext cx="3858768" cy="4191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Driving through fog/mist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6400" y="6519446"/>
            <a:ext cx="7467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Images from: drivinglessonsedinburgh.blogspot.com,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ngm.nationalgeographic.com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2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oWhe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33" t="13889" r="833" b="13888"/>
          <a:stretch/>
        </p:blipFill>
        <p:spPr>
          <a:xfrm>
            <a:off x="440093" y="1105231"/>
            <a:ext cx="8899525" cy="490228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Fizeau’s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Experiment (1849)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1510" y="3364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observer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9110" y="4114801"/>
            <a:ext cx="189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light source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1905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mirror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140355" y="3199031"/>
            <a:ext cx="222309" cy="330874"/>
          </a:xfrm>
          <a:prstGeom prst="line">
            <a:avLst/>
          </a:prstGeom>
          <a:ln w="25400">
            <a:solidFill>
              <a:srgbClr val="FFFF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088437">
            <a:off x="3451113" y="1884404"/>
            <a:ext cx="238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 = 8633 meters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116041" y="1445063"/>
            <a:ext cx="5246623" cy="1753968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485898" y="1445063"/>
            <a:ext cx="630143" cy="762000"/>
          </a:xfrm>
          <a:prstGeom prst="line">
            <a:avLst/>
          </a:prstGeom>
          <a:ln w="25400">
            <a:solidFill>
              <a:srgbClr val="FFFF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6519446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Illustration courtesy Nathan Matsuda</a:t>
            </a:r>
          </a:p>
        </p:txBody>
      </p:sp>
    </p:spTree>
    <p:extLst>
      <p:ext uri="{BB962C8B-B14F-4D97-AF65-F5344CB8AC3E}">
        <p14:creationId xmlns:p14="http://schemas.microsoft.com/office/powerpoint/2010/main" val="26677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858015" y="1166842"/>
            <a:ext cx="2485435" cy="2501978"/>
          </a:xfrm>
          <a:custGeom>
            <a:avLst/>
            <a:gdLst>
              <a:gd name="connsiteX0" fmla="*/ 331266 w 2485435"/>
              <a:gd name="connsiteY0" fmla="*/ 28049 h 2501978"/>
              <a:gd name="connsiteX1" fmla="*/ 336876 w 2485435"/>
              <a:gd name="connsiteY1" fmla="*/ 145855 h 2501978"/>
              <a:gd name="connsiteX2" fmla="*/ 376145 w 2485435"/>
              <a:gd name="connsiteY2" fmla="*/ 286100 h 2501978"/>
              <a:gd name="connsiteX3" fmla="*/ 460292 w 2485435"/>
              <a:gd name="connsiteY3" fmla="*/ 454395 h 2501978"/>
              <a:gd name="connsiteX4" fmla="*/ 583708 w 2485435"/>
              <a:gd name="connsiteY4" fmla="*/ 617079 h 2501978"/>
              <a:gd name="connsiteX5" fmla="*/ 740783 w 2485435"/>
              <a:gd name="connsiteY5" fmla="*/ 751715 h 2501978"/>
              <a:gd name="connsiteX6" fmla="*/ 942736 w 2485435"/>
              <a:gd name="connsiteY6" fmla="*/ 863911 h 2501978"/>
              <a:gd name="connsiteX7" fmla="*/ 1206397 w 2485435"/>
              <a:gd name="connsiteY7" fmla="*/ 920010 h 2501978"/>
              <a:gd name="connsiteX8" fmla="*/ 1464449 w 2485435"/>
              <a:gd name="connsiteY8" fmla="*/ 903180 h 2501978"/>
              <a:gd name="connsiteX9" fmla="*/ 1722500 w 2485435"/>
              <a:gd name="connsiteY9" fmla="*/ 802203 h 2501978"/>
              <a:gd name="connsiteX10" fmla="*/ 1913234 w 2485435"/>
              <a:gd name="connsiteY10" fmla="*/ 684397 h 2501978"/>
              <a:gd name="connsiteX11" fmla="*/ 2064699 w 2485435"/>
              <a:gd name="connsiteY11" fmla="*/ 516103 h 2501978"/>
              <a:gd name="connsiteX12" fmla="*/ 2160066 w 2485435"/>
              <a:gd name="connsiteY12" fmla="*/ 330979 h 2501978"/>
              <a:gd name="connsiteX13" fmla="*/ 2221774 w 2485435"/>
              <a:gd name="connsiteY13" fmla="*/ 117806 h 2501978"/>
              <a:gd name="connsiteX14" fmla="*/ 2216164 w 2485435"/>
              <a:gd name="connsiteY14" fmla="*/ 0 h 2501978"/>
              <a:gd name="connsiteX15" fmla="*/ 2283482 w 2485435"/>
              <a:gd name="connsiteY15" fmla="*/ 718056 h 2501978"/>
              <a:gd name="connsiteX16" fmla="*/ 2485435 w 2485435"/>
              <a:gd name="connsiteY16" fmla="*/ 1217330 h 2501978"/>
              <a:gd name="connsiteX17" fmla="*/ 2440557 w 2485435"/>
              <a:gd name="connsiteY17" fmla="*/ 1851239 h 2501978"/>
              <a:gd name="connsiteX18" fmla="*/ 2350800 w 2485435"/>
              <a:gd name="connsiteY18" fmla="*/ 2187828 h 2501978"/>
              <a:gd name="connsiteX19" fmla="*/ 2143237 w 2485435"/>
              <a:gd name="connsiteY19" fmla="*/ 2283195 h 2501978"/>
              <a:gd name="connsiteX20" fmla="*/ 1840306 w 2485435"/>
              <a:gd name="connsiteY20" fmla="*/ 2384171 h 2501978"/>
              <a:gd name="connsiteX21" fmla="*/ 1638353 w 2485435"/>
              <a:gd name="connsiteY21" fmla="*/ 2451489 h 2501978"/>
              <a:gd name="connsiteX22" fmla="*/ 1324203 w 2485435"/>
              <a:gd name="connsiteY22" fmla="*/ 2501978 h 2501978"/>
              <a:gd name="connsiteX23" fmla="*/ 1105421 w 2485435"/>
              <a:gd name="connsiteY23" fmla="*/ 2496368 h 2501978"/>
              <a:gd name="connsiteX24" fmla="*/ 931516 w 2485435"/>
              <a:gd name="connsiteY24" fmla="*/ 2462709 h 2501978"/>
              <a:gd name="connsiteX25" fmla="*/ 488341 w 2485435"/>
              <a:gd name="connsiteY25" fmla="*/ 2344903 h 2501978"/>
              <a:gd name="connsiteX26" fmla="*/ 263948 w 2485435"/>
              <a:gd name="connsiteY26" fmla="*/ 2165389 h 2501978"/>
              <a:gd name="connsiteX27" fmla="*/ 101264 w 2485435"/>
              <a:gd name="connsiteY27" fmla="*/ 1733433 h 2501978"/>
              <a:gd name="connsiteX28" fmla="*/ 287 w 2485435"/>
              <a:gd name="connsiteY28" fmla="*/ 1267818 h 2501978"/>
              <a:gd name="connsiteX29" fmla="*/ 5897 w 2485435"/>
              <a:gd name="connsiteY29" fmla="*/ 1138792 h 2501978"/>
              <a:gd name="connsiteX30" fmla="*/ 39556 w 2485435"/>
              <a:gd name="connsiteY30" fmla="*/ 1105133 h 2501978"/>
              <a:gd name="connsiteX31" fmla="*/ 106873 w 2485435"/>
              <a:gd name="connsiteY31" fmla="*/ 661958 h 2501978"/>
              <a:gd name="connsiteX32" fmla="*/ 157362 w 2485435"/>
              <a:gd name="connsiteY32" fmla="*/ 364638 h 2501978"/>
              <a:gd name="connsiteX33" fmla="*/ 280778 w 2485435"/>
              <a:gd name="connsiteY33" fmla="*/ 162684 h 250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485435" h="2501978">
                <a:moveTo>
                  <a:pt x="331266" y="28049"/>
                </a:moveTo>
                <a:lnTo>
                  <a:pt x="336876" y="145855"/>
                </a:lnTo>
                <a:lnTo>
                  <a:pt x="376145" y="286100"/>
                </a:lnTo>
                <a:lnTo>
                  <a:pt x="460292" y="454395"/>
                </a:lnTo>
                <a:lnTo>
                  <a:pt x="583708" y="617079"/>
                </a:lnTo>
                <a:lnTo>
                  <a:pt x="740783" y="751715"/>
                </a:lnTo>
                <a:lnTo>
                  <a:pt x="942736" y="863911"/>
                </a:lnTo>
                <a:lnTo>
                  <a:pt x="1206397" y="920010"/>
                </a:lnTo>
                <a:lnTo>
                  <a:pt x="1464449" y="903180"/>
                </a:lnTo>
                <a:lnTo>
                  <a:pt x="1722500" y="802203"/>
                </a:lnTo>
                <a:lnTo>
                  <a:pt x="1913234" y="684397"/>
                </a:lnTo>
                <a:lnTo>
                  <a:pt x="2064699" y="516103"/>
                </a:lnTo>
                <a:lnTo>
                  <a:pt x="2160066" y="330979"/>
                </a:lnTo>
                <a:lnTo>
                  <a:pt x="2221774" y="117806"/>
                </a:lnTo>
                <a:lnTo>
                  <a:pt x="2216164" y="0"/>
                </a:lnTo>
                <a:lnTo>
                  <a:pt x="2283482" y="718056"/>
                </a:lnTo>
                <a:lnTo>
                  <a:pt x="2485435" y="1217330"/>
                </a:lnTo>
                <a:lnTo>
                  <a:pt x="2440557" y="1851239"/>
                </a:lnTo>
                <a:lnTo>
                  <a:pt x="2350800" y="2187828"/>
                </a:lnTo>
                <a:lnTo>
                  <a:pt x="2143237" y="2283195"/>
                </a:lnTo>
                <a:lnTo>
                  <a:pt x="1840306" y="2384171"/>
                </a:lnTo>
                <a:lnTo>
                  <a:pt x="1638353" y="2451489"/>
                </a:lnTo>
                <a:lnTo>
                  <a:pt x="1324203" y="2501978"/>
                </a:lnTo>
                <a:lnTo>
                  <a:pt x="1105421" y="2496368"/>
                </a:lnTo>
                <a:lnTo>
                  <a:pt x="931516" y="2462709"/>
                </a:lnTo>
                <a:lnTo>
                  <a:pt x="488341" y="2344903"/>
                </a:lnTo>
                <a:lnTo>
                  <a:pt x="263948" y="2165389"/>
                </a:lnTo>
                <a:lnTo>
                  <a:pt x="101264" y="1733433"/>
                </a:lnTo>
                <a:lnTo>
                  <a:pt x="287" y="1267818"/>
                </a:lnTo>
                <a:cubicBezTo>
                  <a:pt x="2157" y="1224809"/>
                  <a:pt x="-4204" y="1180639"/>
                  <a:pt x="5897" y="1138792"/>
                </a:cubicBezTo>
                <a:cubicBezTo>
                  <a:pt x="9620" y="1123368"/>
                  <a:pt x="39556" y="1105133"/>
                  <a:pt x="39556" y="1105133"/>
                </a:cubicBezTo>
                <a:lnTo>
                  <a:pt x="106873" y="661958"/>
                </a:lnTo>
                <a:lnTo>
                  <a:pt x="157362" y="364638"/>
                </a:lnTo>
                <a:lnTo>
                  <a:pt x="280778" y="162684"/>
                </a:lnTo>
              </a:path>
            </a:pathLst>
          </a:custGeom>
          <a:pattFill prst="pct5">
            <a:fgClr>
              <a:schemeClr val="bg1">
                <a:lumMod val="95000"/>
              </a:schemeClr>
            </a:fgClr>
            <a:bgClr>
              <a:srgbClr val="25252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432D9-F437-489B-B5C6-963D5571DEC9}" type="slidenum">
              <a:rPr lang="zh-CN" altLang="en-US" smtClean="0"/>
              <a:pPr>
                <a:defRPr/>
              </a:pPr>
              <a:t>50</a:t>
            </a:fld>
            <a:endParaRPr lang="en-US" altLang="zh-CN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Scattering and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Imaging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 rot="15797741">
            <a:off x="2254940" y="3776221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24" name="Rectangle 23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 rot="20287302">
            <a:off x="1592039" y="3658628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27" name="Straight Connector 26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848386" y="2069901"/>
            <a:ext cx="590517" cy="1551487"/>
            <a:chOff x="1848386" y="1768116"/>
            <a:chExt cx="590517" cy="2326389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1848386" y="1768116"/>
              <a:ext cx="292608" cy="2322576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149232" y="1768116"/>
              <a:ext cx="289671" cy="2326389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76272" y="4094992"/>
            <a:ext cx="97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71600" y="4094992"/>
            <a:ext cx="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89417" y="1216477"/>
            <a:ext cx="75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Arc 1"/>
          <p:cNvSpPr/>
          <p:nvPr/>
        </p:nvSpPr>
        <p:spPr>
          <a:xfrm rot="5400000">
            <a:off x="1207052" y="210965"/>
            <a:ext cx="1841302" cy="1876572"/>
          </a:xfrm>
          <a:prstGeom prst="arc">
            <a:avLst>
              <a:gd name="adj1" fmla="val 16200000"/>
              <a:gd name="adj2" fmla="val 5269251"/>
            </a:avLst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971800" y="1639669"/>
            <a:ext cx="121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scattering medium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848386" y="2526331"/>
            <a:ext cx="396456" cy="1074311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1" name="Straight Arrow Connector 50"/>
          <p:cNvCxnSpPr/>
          <p:nvPr/>
        </p:nvCxnSpPr>
        <p:spPr>
          <a:xfrm>
            <a:off x="2244842" y="2590800"/>
            <a:ext cx="192809" cy="1027531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4" name="Straight Arrow Connector 53"/>
          <p:cNvCxnSpPr/>
          <p:nvPr/>
        </p:nvCxnSpPr>
        <p:spPr>
          <a:xfrm flipV="1">
            <a:off x="1848386" y="3012480"/>
            <a:ext cx="491839" cy="608910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5791200" y="3381222"/>
            <a:ext cx="2369816" cy="716020"/>
            <a:chOff x="5850694" y="2819400"/>
            <a:chExt cx="2369816" cy="1277842"/>
          </a:xfrm>
        </p:grpSpPr>
        <p:sp>
          <p:nvSpPr>
            <p:cNvPr id="58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9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>
            <a:off x="5747627" y="4112882"/>
            <a:ext cx="2710573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 flipV="1">
            <a:off x="5749075" y="2645054"/>
            <a:ext cx="0" cy="1472337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5791200" y="3063487"/>
            <a:ext cx="2361068" cy="1033756"/>
            <a:chOff x="3579949" y="4854522"/>
            <a:chExt cx="1298448" cy="704088"/>
          </a:xfrm>
        </p:grpSpPr>
        <p:sp>
          <p:nvSpPr>
            <p:cNvPr id="63" name="Freeform 71"/>
            <p:cNvSpPr>
              <a:spLocks/>
            </p:cNvSpPr>
            <p:nvPr/>
          </p:nvSpPr>
          <p:spPr bwMode="auto">
            <a:xfrm>
              <a:off x="3579949" y="4854522"/>
              <a:ext cx="826965" cy="704088"/>
            </a:xfrm>
            <a:custGeom>
              <a:avLst/>
              <a:gdLst>
                <a:gd name="T0" fmla="*/ 24 w 1326"/>
                <a:gd name="T1" fmla="*/ 2046 h 2046"/>
                <a:gd name="T2" fmla="*/ 54 w 1326"/>
                <a:gd name="T3" fmla="*/ 2046 h 2046"/>
                <a:gd name="T4" fmla="*/ 84 w 1326"/>
                <a:gd name="T5" fmla="*/ 2040 h 2046"/>
                <a:gd name="T6" fmla="*/ 114 w 1326"/>
                <a:gd name="T7" fmla="*/ 2028 h 2046"/>
                <a:gd name="T8" fmla="*/ 150 w 1326"/>
                <a:gd name="T9" fmla="*/ 2004 h 2046"/>
                <a:gd name="T10" fmla="*/ 180 w 1326"/>
                <a:gd name="T11" fmla="*/ 1968 h 2046"/>
                <a:gd name="T12" fmla="*/ 210 w 1326"/>
                <a:gd name="T13" fmla="*/ 1932 h 2046"/>
                <a:gd name="T14" fmla="*/ 240 w 1326"/>
                <a:gd name="T15" fmla="*/ 1878 h 2046"/>
                <a:gd name="T16" fmla="*/ 270 w 1326"/>
                <a:gd name="T17" fmla="*/ 1824 h 2046"/>
                <a:gd name="T18" fmla="*/ 306 w 1326"/>
                <a:gd name="T19" fmla="*/ 1758 h 2046"/>
                <a:gd name="T20" fmla="*/ 336 w 1326"/>
                <a:gd name="T21" fmla="*/ 1692 h 2046"/>
                <a:gd name="T22" fmla="*/ 366 w 1326"/>
                <a:gd name="T23" fmla="*/ 1614 h 2046"/>
                <a:gd name="T24" fmla="*/ 396 w 1326"/>
                <a:gd name="T25" fmla="*/ 1530 h 2046"/>
                <a:gd name="T26" fmla="*/ 426 w 1326"/>
                <a:gd name="T27" fmla="*/ 1446 h 2046"/>
                <a:gd name="T28" fmla="*/ 462 w 1326"/>
                <a:gd name="T29" fmla="*/ 1356 h 2046"/>
                <a:gd name="T30" fmla="*/ 492 w 1326"/>
                <a:gd name="T31" fmla="*/ 1260 h 2046"/>
                <a:gd name="T32" fmla="*/ 522 w 1326"/>
                <a:gd name="T33" fmla="*/ 1170 h 2046"/>
                <a:gd name="T34" fmla="*/ 552 w 1326"/>
                <a:gd name="T35" fmla="*/ 1074 h 2046"/>
                <a:gd name="T36" fmla="*/ 582 w 1326"/>
                <a:gd name="T37" fmla="*/ 972 h 2046"/>
                <a:gd name="T38" fmla="*/ 618 w 1326"/>
                <a:gd name="T39" fmla="*/ 876 h 2046"/>
                <a:gd name="T40" fmla="*/ 648 w 1326"/>
                <a:gd name="T41" fmla="*/ 786 h 2046"/>
                <a:gd name="T42" fmla="*/ 678 w 1326"/>
                <a:gd name="T43" fmla="*/ 690 h 2046"/>
                <a:gd name="T44" fmla="*/ 708 w 1326"/>
                <a:gd name="T45" fmla="*/ 600 h 2046"/>
                <a:gd name="T46" fmla="*/ 738 w 1326"/>
                <a:gd name="T47" fmla="*/ 516 h 2046"/>
                <a:gd name="T48" fmla="*/ 774 w 1326"/>
                <a:gd name="T49" fmla="*/ 432 h 2046"/>
                <a:gd name="T50" fmla="*/ 804 w 1326"/>
                <a:gd name="T51" fmla="*/ 354 h 2046"/>
                <a:gd name="T52" fmla="*/ 834 w 1326"/>
                <a:gd name="T53" fmla="*/ 288 h 2046"/>
                <a:gd name="T54" fmla="*/ 864 w 1326"/>
                <a:gd name="T55" fmla="*/ 222 h 2046"/>
                <a:gd name="T56" fmla="*/ 900 w 1326"/>
                <a:gd name="T57" fmla="*/ 168 h 2046"/>
                <a:gd name="T58" fmla="*/ 930 w 1326"/>
                <a:gd name="T59" fmla="*/ 114 h 2046"/>
                <a:gd name="T60" fmla="*/ 960 w 1326"/>
                <a:gd name="T61" fmla="*/ 78 h 2046"/>
                <a:gd name="T62" fmla="*/ 990 w 1326"/>
                <a:gd name="T63" fmla="*/ 42 h 2046"/>
                <a:gd name="T64" fmla="*/ 1020 w 1326"/>
                <a:gd name="T65" fmla="*/ 18 h 2046"/>
                <a:gd name="T66" fmla="*/ 1056 w 1326"/>
                <a:gd name="T67" fmla="*/ 6 h 2046"/>
                <a:gd name="T68" fmla="*/ 1086 w 1326"/>
                <a:gd name="T69" fmla="*/ 0 h 2046"/>
                <a:gd name="T70" fmla="*/ 1116 w 1326"/>
                <a:gd name="T71" fmla="*/ 0 h 2046"/>
                <a:gd name="T72" fmla="*/ 1146 w 1326"/>
                <a:gd name="T73" fmla="*/ 12 h 2046"/>
                <a:gd name="T74" fmla="*/ 1176 w 1326"/>
                <a:gd name="T75" fmla="*/ 36 h 2046"/>
                <a:gd name="T76" fmla="*/ 1212 w 1326"/>
                <a:gd name="T77" fmla="*/ 66 h 2046"/>
                <a:gd name="T78" fmla="*/ 1242 w 1326"/>
                <a:gd name="T79" fmla="*/ 102 h 2046"/>
                <a:gd name="T80" fmla="*/ 1272 w 1326"/>
                <a:gd name="T81" fmla="*/ 150 h 2046"/>
                <a:gd name="T82" fmla="*/ 1302 w 1326"/>
                <a:gd name="T83" fmla="*/ 2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2046">
                  <a:moveTo>
                    <a:pt x="0" y="2040"/>
                  </a:moveTo>
                  <a:lnTo>
                    <a:pt x="12" y="2040"/>
                  </a:lnTo>
                  <a:lnTo>
                    <a:pt x="24" y="2046"/>
                  </a:lnTo>
                  <a:lnTo>
                    <a:pt x="30" y="2046"/>
                  </a:lnTo>
                  <a:lnTo>
                    <a:pt x="42" y="2046"/>
                  </a:lnTo>
                  <a:lnTo>
                    <a:pt x="54" y="2046"/>
                  </a:lnTo>
                  <a:lnTo>
                    <a:pt x="66" y="2046"/>
                  </a:lnTo>
                  <a:lnTo>
                    <a:pt x="72" y="2046"/>
                  </a:lnTo>
                  <a:lnTo>
                    <a:pt x="84" y="2040"/>
                  </a:lnTo>
                  <a:lnTo>
                    <a:pt x="96" y="2040"/>
                  </a:lnTo>
                  <a:lnTo>
                    <a:pt x="108" y="2034"/>
                  </a:lnTo>
                  <a:lnTo>
                    <a:pt x="114" y="2028"/>
                  </a:lnTo>
                  <a:lnTo>
                    <a:pt x="126" y="2022"/>
                  </a:lnTo>
                  <a:lnTo>
                    <a:pt x="138" y="2010"/>
                  </a:lnTo>
                  <a:lnTo>
                    <a:pt x="150" y="2004"/>
                  </a:lnTo>
                  <a:lnTo>
                    <a:pt x="156" y="1992"/>
                  </a:lnTo>
                  <a:lnTo>
                    <a:pt x="168" y="1980"/>
                  </a:lnTo>
                  <a:lnTo>
                    <a:pt x="180" y="1968"/>
                  </a:lnTo>
                  <a:lnTo>
                    <a:pt x="186" y="1956"/>
                  </a:lnTo>
                  <a:lnTo>
                    <a:pt x="198" y="1944"/>
                  </a:lnTo>
                  <a:lnTo>
                    <a:pt x="210" y="1932"/>
                  </a:lnTo>
                  <a:lnTo>
                    <a:pt x="222" y="1914"/>
                  </a:lnTo>
                  <a:lnTo>
                    <a:pt x="228" y="1896"/>
                  </a:lnTo>
                  <a:lnTo>
                    <a:pt x="240" y="1878"/>
                  </a:lnTo>
                  <a:lnTo>
                    <a:pt x="252" y="1860"/>
                  </a:lnTo>
                  <a:lnTo>
                    <a:pt x="264" y="1842"/>
                  </a:lnTo>
                  <a:lnTo>
                    <a:pt x="270" y="1824"/>
                  </a:lnTo>
                  <a:lnTo>
                    <a:pt x="282" y="1806"/>
                  </a:lnTo>
                  <a:lnTo>
                    <a:pt x="294" y="1782"/>
                  </a:lnTo>
                  <a:lnTo>
                    <a:pt x="306" y="1758"/>
                  </a:lnTo>
                  <a:lnTo>
                    <a:pt x="312" y="1740"/>
                  </a:lnTo>
                  <a:lnTo>
                    <a:pt x="324" y="1716"/>
                  </a:lnTo>
                  <a:lnTo>
                    <a:pt x="336" y="1692"/>
                  </a:lnTo>
                  <a:lnTo>
                    <a:pt x="348" y="1662"/>
                  </a:lnTo>
                  <a:lnTo>
                    <a:pt x="354" y="1638"/>
                  </a:lnTo>
                  <a:lnTo>
                    <a:pt x="366" y="1614"/>
                  </a:lnTo>
                  <a:lnTo>
                    <a:pt x="378" y="1584"/>
                  </a:lnTo>
                  <a:lnTo>
                    <a:pt x="384" y="1560"/>
                  </a:lnTo>
                  <a:lnTo>
                    <a:pt x="396" y="1530"/>
                  </a:lnTo>
                  <a:lnTo>
                    <a:pt x="408" y="1506"/>
                  </a:lnTo>
                  <a:lnTo>
                    <a:pt x="420" y="1476"/>
                  </a:lnTo>
                  <a:lnTo>
                    <a:pt x="426" y="1446"/>
                  </a:lnTo>
                  <a:lnTo>
                    <a:pt x="438" y="1416"/>
                  </a:lnTo>
                  <a:lnTo>
                    <a:pt x="450" y="1386"/>
                  </a:lnTo>
                  <a:lnTo>
                    <a:pt x="462" y="1356"/>
                  </a:lnTo>
                  <a:lnTo>
                    <a:pt x="468" y="1326"/>
                  </a:lnTo>
                  <a:lnTo>
                    <a:pt x="480" y="1296"/>
                  </a:lnTo>
                  <a:lnTo>
                    <a:pt x="492" y="1260"/>
                  </a:lnTo>
                  <a:lnTo>
                    <a:pt x="504" y="1230"/>
                  </a:lnTo>
                  <a:lnTo>
                    <a:pt x="510" y="1200"/>
                  </a:lnTo>
                  <a:lnTo>
                    <a:pt x="522" y="1170"/>
                  </a:lnTo>
                  <a:lnTo>
                    <a:pt x="534" y="1134"/>
                  </a:lnTo>
                  <a:lnTo>
                    <a:pt x="546" y="1104"/>
                  </a:lnTo>
                  <a:lnTo>
                    <a:pt x="552" y="1074"/>
                  </a:lnTo>
                  <a:lnTo>
                    <a:pt x="564" y="1038"/>
                  </a:lnTo>
                  <a:lnTo>
                    <a:pt x="576" y="1008"/>
                  </a:lnTo>
                  <a:lnTo>
                    <a:pt x="582" y="972"/>
                  </a:lnTo>
                  <a:lnTo>
                    <a:pt x="594" y="942"/>
                  </a:lnTo>
                  <a:lnTo>
                    <a:pt x="606" y="912"/>
                  </a:lnTo>
                  <a:lnTo>
                    <a:pt x="618" y="876"/>
                  </a:lnTo>
                  <a:lnTo>
                    <a:pt x="624" y="846"/>
                  </a:lnTo>
                  <a:lnTo>
                    <a:pt x="636" y="816"/>
                  </a:lnTo>
                  <a:lnTo>
                    <a:pt x="648" y="786"/>
                  </a:lnTo>
                  <a:lnTo>
                    <a:pt x="660" y="750"/>
                  </a:lnTo>
                  <a:lnTo>
                    <a:pt x="666" y="720"/>
                  </a:lnTo>
                  <a:lnTo>
                    <a:pt x="678" y="690"/>
                  </a:lnTo>
                  <a:lnTo>
                    <a:pt x="690" y="660"/>
                  </a:lnTo>
                  <a:lnTo>
                    <a:pt x="702" y="630"/>
                  </a:lnTo>
                  <a:lnTo>
                    <a:pt x="708" y="600"/>
                  </a:lnTo>
                  <a:lnTo>
                    <a:pt x="720" y="570"/>
                  </a:lnTo>
                  <a:lnTo>
                    <a:pt x="732" y="546"/>
                  </a:lnTo>
                  <a:lnTo>
                    <a:pt x="738" y="516"/>
                  </a:lnTo>
                  <a:lnTo>
                    <a:pt x="750" y="486"/>
                  </a:lnTo>
                  <a:lnTo>
                    <a:pt x="762" y="462"/>
                  </a:lnTo>
                  <a:lnTo>
                    <a:pt x="774" y="432"/>
                  </a:lnTo>
                  <a:lnTo>
                    <a:pt x="780" y="408"/>
                  </a:lnTo>
                  <a:lnTo>
                    <a:pt x="792" y="384"/>
                  </a:lnTo>
                  <a:lnTo>
                    <a:pt x="804" y="354"/>
                  </a:lnTo>
                  <a:lnTo>
                    <a:pt x="816" y="330"/>
                  </a:lnTo>
                  <a:lnTo>
                    <a:pt x="822" y="312"/>
                  </a:lnTo>
                  <a:lnTo>
                    <a:pt x="834" y="288"/>
                  </a:lnTo>
                  <a:lnTo>
                    <a:pt x="846" y="264"/>
                  </a:lnTo>
                  <a:lnTo>
                    <a:pt x="858" y="240"/>
                  </a:lnTo>
                  <a:lnTo>
                    <a:pt x="864" y="222"/>
                  </a:lnTo>
                  <a:lnTo>
                    <a:pt x="876" y="204"/>
                  </a:lnTo>
                  <a:lnTo>
                    <a:pt x="888" y="186"/>
                  </a:lnTo>
                  <a:lnTo>
                    <a:pt x="900" y="168"/>
                  </a:lnTo>
                  <a:lnTo>
                    <a:pt x="906" y="150"/>
                  </a:lnTo>
                  <a:lnTo>
                    <a:pt x="918" y="132"/>
                  </a:lnTo>
                  <a:lnTo>
                    <a:pt x="930" y="114"/>
                  </a:lnTo>
                  <a:lnTo>
                    <a:pt x="936" y="102"/>
                  </a:lnTo>
                  <a:lnTo>
                    <a:pt x="948" y="90"/>
                  </a:lnTo>
                  <a:lnTo>
                    <a:pt x="960" y="78"/>
                  </a:lnTo>
                  <a:lnTo>
                    <a:pt x="972" y="66"/>
                  </a:lnTo>
                  <a:lnTo>
                    <a:pt x="978" y="54"/>
                  </a:lnTo>
                  <a:lnTo>
                    <a:pt x="990" y="42"/>
                  </a:lnTo>
                  <a:lnTo>
                    <a:pt x="1002" y="36"/>
                  </a:lnTo>
                  <a:lnTo>
                    <a:pt x="1014" y="24"/>
                  </a:lnTo>
                  <a:lnTo>
                    <a:pt x="1020" y="18"/>
                  </a:lnTo>
                  <a:lnTo>
                    <a:pt x="1032" y="12"/>
                  </a:lnTo>
                  <a:lnTo>
                    <a:pt x="1044" y="6"/>
                  </a:lnTo>
                  <a:lnTo>
                    <a:pt x="1056" y="6"/>
                  </a:lnTo>
                  <a:lnTo>
                    <a:pt x="1062" y="0"/>
                  </a:lnTo>
                  <a:lnTo>
                    <a:pt x="1074" y="0"/>
                  </a:lnTo>
                  <a:lnTo>
                    <a:pt x="1086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16" y="0"/>
                  </a:lnTo>
                  <a:lnTo>
                    <a:pt x="1128" y="6"/>
                  </a:lnTo>
                  <a:lnTo>
                    <a:pt x="1134" y="6"/>
                  </a:lnTo>
                  <a:lnTo>
                    <a:pt x="1146" y="12"/>
                  </a:lnTo>
                  <a:lnTo>
                    <a:pt x="1158" y="18"/>
                  </a:lnTo>
                  <a:lnTo>
                    <a:pt x="1170" y="24"/>
                  </a:lnTo>
                  <a:lnTo>
                    <a:pt x="1176" y="36"/>
                  </a:lnTo>
                  <a:lnTo>
                    <a:pt x="1188" y="42"/>
                  </a:lnTo>
                  <a:lnTo>
                    <a:pt x="1200" y="54"/>
                  </a:lnTo>
                  <a:lnTo>
                    <a:pt x="1212" y="66"/>
                  </a:lnTo>
                  <a:lnTo>
                    <a:pt x="1218" y="78"/>
                  </a:lnTo>
                  <a:lnTo>
                    <a:pt x="1230" y="90"/>
                  </a:lnTo>
                  <a:lnTo>
                    <a:pt x="1242" y="102"/>
                  </a:lnTo>
                  <a:lnTo>
                    <a:pt x="1254" y="114"/>
                  </a:lnTo>
                  <a:lnTo>
                    <a:pt x="1260" y="132"/>
                  </a:lnTo>
                  <a:lnTo>
                    <a:pt x="1272" y="150"/>
                  </a:lnTo>
                  <a:lnTo>
                    <a:pt x="1284" y="168"/>
                  </a:lnTo>
                  <a:lnTo>
                    <a:pt x="1296" y="186"/>
                  </a:lnTo>
                  <a:lnTo>
                    <a:pt x="1302" y="204"/>
                  </a:lnTo>
                  <a:lnTo>
                    <a:pt x="1314" y="222"/>
                  </a:lnTo>
                  <a:lnTo>
                    <a:pt x="1326" y="24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" name="Freeform 72"/>
            <p:cNvSpPr>
              <a:spLocks/>
            </p:cNvSpPr>
            <p:nvPr/>
          </p:nvSpPr>
          <p:spPr bwMode="auto">
            <a:xfrm>
              <a:off x="4406914" y="4937113"/>
              <a:ext cx="471483" cy="619432"/>
            </a:xfrm>
            <a:custGeom>
              <a:avLst/>
              <a:gdLst>
                <a:gd name="T0" fmla="*/ 6 w 756"/>
                <a:gd name="T1" fmla="*/ 24 h 1800"/>
                <a:gd name="T2" fmla="*/ 30 w 756"/>
                <a:gd name="T3" fmla="*/ 66 h 1800"/>
                <a:gd name="T4" fmla="*/ 48 w 756"/>
                <a:gd name="T5" fmla="*/ 114 h 1800"/>
                <a:gd name="T6" fmla="*/ 72 w 756"/>
                <a:gd name="T7" fmla="*/ 168 h 1800"/>
                <a:gd name="T8" fmla="*/ 90 w 756"/>
                <a:gd name="T9" fmla="*/ 222 h 1800"/>
                <a:gd name="T10" fmla="*/ 114 w 756"/>
                <a:gd name="T11" fmla="*/ 276 h 1800"/>
                <a:gd name="T12" fmla="*/ 132 w 756"/>
                <a:gd name="T13" fmla="*/ 330 h 1800"/>
                <a:gd name="T14" fmla="*/ 156 w 756"/>
                <a:gd name="T15" fmla="*/ 390 h 1800"/>
                <a:gd name="T16" fmla="*/ 174 w 756"/>
                <a:gd name="T17" fmla="*/ 450 h 1800"/>
                <a:gd name="T18" fmla="*/ 198 w 756"/>
                <a:gd name="T19" fmla="*/ 510 h 1800"/>
                <a:gd name="T20" fmla="*/ 216 w 756"/>
                <a:gd name="T21" fmla="*/ 576 h 1800"/>
                <a:gd name="T22" fmla="*/ 240 w 756"/>
                <a:gd name="T23" fmla="*/ 636 h 1800"/>
                <a:gd name="T24" fmla="*/ 258 w 756"/>
                <a:gd name="T25" fmla="*/ 702 h 1800"/>
                <a:gd name="T26" fmla="*/ 282 w 756"/>
                <a:gd name="T27" fmla="*/ 768 h 1800"/>
                <a:gd name="T28" fmla="*/ 300 w 756"/>
                <a:gd name="T29" fmla="*/ 834 h 1800"/>
                <a:gd name="T30" fmla="*/ 324 w 756"/>
                <a:gd name="T31" fmla="*/ 894 h 1800"/>
                <a:gd name="T32" fmla="*/ 342 w 756"/>
                <a:gd name="T33" fmla="*/ 960 h 1800"/>
                <a:gd name="T34" fmla="*/ 360 w 756"/>
                <a:gd name="T35" fmla="*/ 1020 h 1800"/>
                <a:gd name="T36" fmla="*/ 384 w 756"/>
                <a:gd name="T37" fmla="*/ 1086 h 1800"/>
                <a:gd name="T38" fmla="*/ 402 w 756"/>
                <a:gd name="T39" fmla="*/ 1146 h 1800"/>
                <a:gd name="T40" fmla="*/ 426 w 756"/>
                <a:gd name="T41" fmla="*/ 1206 h 1800"/>
                <a:gd name="T42" fmla="*/ 444 w 756"/>
                <a:gd name="T43" fmla="*/ 1260 h 1800"/>
                <a:gd name="T44" fmla="*/ 468 w 756"/>
                <a:gd name="T45" fmla="*/ 1320 h 1800"/>
                <a:gd name="T46" fmla="*/ 486 w 756"/>
                <a:gd name="T47" fmla="*/ 1374 h 1800"/>
                <a:gd name="T48" fmla="*/ 510 w 756"/>
                <a:gd name="T49" fmla="*/ 1422 h 1800"/>
                <a:gd name="T50" fmla="*/ 528 w 756"/>
                <a:gd name="T51" fmla="*/ 1476 h 1800"/>
                <a:gd name="T52" fmla="*/ 552 w 756"/>
                <a:gd name="T53" fmla="*/ 1518 h 1800"/>
                <a:gd name="T54" fmla="*/ 570 w 756"/>
                <a:gd name="T55" fmla="*/ 1566 h 1800"/>
                <a:gd name="T56" fmla="*/ 594 w 756"/>
                <a:gd name="T57" fmla="*/ 1602 h 1800"/>
                <a:gd name="T58" fmla="*/ 612 w 756"/>
                <a:gd name="T59" fmla="*/ 1638 h 1800"/>
                <a:gd name="T60" fmla="*/ 636 w 756"/>
                <a:gd name="T61" fmla="*/ 1674 h 1800"/>
                <a:gd name="T62" fmla="*/ 654 w 756"/>
                <a:gd name="T63" fmla="*/ 1704 h 1800"/>
                <a:gd name="T64" fmla="*/ 678 w 756"/>
                <a:gd name="T65" fmla="*/ 1728 h 1800"/>
                <a:gd name="T66" fmla="*/ 696 w 756"/>
                <a:gd name="T67" fmla="*/ 1752 h 1800"/>
                <a:gd name="T68" fmla="*/ 714 w 756"/>
                <a:gd name="T69" fmla="*/ 1770 h 1800"/>
                <a:gd name="T70" fmla="*/ 738 w 756"/>
                <a:gd name="T71" fmla="*/ 1788 h 1800"/>
                <a:gd name="T72" fmla="*/ 756 w 756"/>
                <a:gd name="T73" fmla="*/ 18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800">
                  <a:moveTo>
                    <a:pt x="0" y="0"/>
                  </a:moveTo>
                  <a:lnTo>
                    <a:pt x="6" y="24"/>
                  </a:lnTo>
                  <a:lnTo>
                    <a:pt x="18" y="48"/>
                  </a:lnTo>
                  <a:lnTo>
                    <a:pt x="30" y="66"/>
                  </a:lnTo>
                  <a:lnTo>
                    <a:pt x="42" y="90"/>
                  </a:lnTo>
                  <a:lnTo>
                    <a:pt x="48" y="114"/>
                  </a:lnTo>
                  <a:lnTo>
                    <a:pt x="60" y="144"/>
                  </a:lnTo>
                  <a:lnTo>
                    <a:pt x="72" y="168"/>
                  </a:lnTo>
                  <a:lnTo>
                    <a:pt x="84" y="192"/>
                  </a:lnTo>
                  <a:lnTo>
                    <a:pt x="90" y="222"/>
                  </a:lnTo>
                  <a:lnTo>
                    <a:pt x="102" y="246"/>
                  </a:lnTo>
                  <a:lnTo>
                    <a:pt x="114" y="276"/>
                  </a:lnTo>
                  <a:lnTo>
                    <a:pt x="126" y="300"/>
                  </a:lnTo>
                  <a:lnTo>
                    <a:pt x="132" y="330"/>
                  </a:lnTo>
                  <a:lnTo>
                    <a:pt x="144" y="360"/>
                  </a:lnTo>
                  <a:lnTo>
                    <a:pt x="156" y="390"/>
                  </a:lnTo>
                  <a:lnTo>
                    <a:pt x="162" y="420"/>
                  </a:lnTo>
                  <a:lnTo>
                    <a:pt x="174" y="450"/>
                  </a:lnTo>
                  <a:lnTo>
                    <a:pt x="186" y="480"/>
                  </a:lnTo>
                  <a:lnTo>
                    <a:pt x="198" y="510"/>
                  </a:lnTo>
                  <a:lnTo>
                    <a:pt x="204" y="546"/>
                  </a:lnTo>
                  <a:lnTo>
                    <a:pt x="216" y="576"/>
                  </a:lnTo>
                  <a:lnTo>
                    <a:pt x="228" y="606"/>
                  </a:lnTo>
                  <a:lnTo>
                    <a:pt x="240" y="636"/>
                  </a:lnTo>
                  <a:lnTo>
                    <a:pt x="246" y="672"/>
                  </a:lnTo>
                  <a:lnTo>
                    <a:pt x="258" y="702"/>
                  </a:lnTo>
                  <a:lnTo>
                    <a:pt x="270" y="732"/>
                  </a:lnTo>
                  <a:lnTo>
                    <a:pt x="282" y="768"/>
                  </a:lnTo>
                  <a:lnTo>
                    <a:pt x="288" y="798"/>
                  </a:lnTo>
                  <a:lnTo>
                    <a:pt x="300" y="834"/>
                  </a:lnTo>
                  <a:lnTo>
                    <a:pt x="312" y="864"/>
                  </a:lnTo>
                  <a:lnTo>
                    <a:pt x="324" y="894"/>
                  </a:lnTo>
                  <a:lnTo>
                    <a:pt x="330" y="930"/>
                  </a:lnTo>
                  <a:lnTo>
                    <a:pt x="342" y="960"/>
                  </a:lnTo>
                  <a:lnTo>
                    <a:pt x="354" y="990"/>
                  </a:lnTo>
                  <a:lnTo>
                    <a:pt x="360" y="1020"/>
                  </a:lnTo>
                  <a:lnTo>
                    <a:pt x="372" y="1056"/>
                  </a:lnTo>
                  <a:lnTo>
                    <a:pt x="384" y="1086"/>
                  </a:lnTo>
                  <a:lnTo>
                    <a:pt x="396" y="1116"/>
                  </a:lnTo>
                  <a:lnTo>
                    <a:pt x="402" y="1146"/>
                  </a:lnTo>
                  <a:lnTo>
                    <a:pt x="414" y="1176"/>
                  </a:lnTo>
                  <a:lnTo>
                    <a:pt x="426" y="1206"/>
                  </a:lnTo>
                  <a:lnTo>
                    <a:pt x="438" y="1236"/>
                  </a:lnTo>
                  <a:lnTo>
                    <a:pt x="444" y="1260"/>
                  </a:lnTo>
                  <a:lnTo>
                    <a:pt x="456" y="1290"/>
                  </a:lnTo>
                  <a:lnTo>
                    <a:pt x="468" y="1320"/>
                  </a:lnTo>
                  <a:lnTo>
                    <a:pt x="480" y="1344"/>
                  </a:lnTo>
                  <a:lnTo>
                    <a:pt x="486" y="1374"/>
                  </a:lnTo>
                  <a:lnTo>
                    <a:pt x="498" y="1398"/>
                  </a:lnTo>
                  <a:lnTo>
                    <a:pt x="510" y="1422"/>
                  </a:lnTo>
                  <a:lnTo>
                    <a:pt x="522" y="1452"/>
                  </a:lnTo>
                  <a:lnTo>
                    <a:pt x="528" y="1476"/>
                  </a:lnTo>
                  <a:lnTo>
                    <a:pt x="540" y="1494"/>
                  </a:lnTo>
                  <a:lnTo>
                    <a:pt x="552" y="1518"/>
                  </a:lnTo>
                  <a:lnTo>
                    <a:pt x="558" y="1542"/>
                  </a:lnTo>
                  <a:lnTo>
                    <a:pt x="570" y="1566"/>
                  </a:lnTo>
                  <a:lnTo>
                    <a:pt x="582" y="1584"/>
                  </a:lnTo>
                  <a:lnTo>
                    <a:pt x="594" y="1602"/>
                  </a:lnTo>
                  <a:lnTo>
                    <a:pt x="600" y="1620"/>
                  </a:lnTo>
                  <a:lnTo>
                    <a:pt x="612" y="1638"/>
                  </a:lnTo>
                  <a:lnTo>
                    <a:pt x="624" y="1656"/>
                  </a:lnTo>
                  <a:lnTo>
                    <a:pt x="636" y="1674"/>
                  </a:lnTo>
                  <a:lnTo>
                    <a:pt x="642" y="1692"/>
                  </a:lnTo>
                  <a:lnTo>
                    <a:pt x="654" y="1704"/>
                  </a:lnTo>
                  <a:lnTo>
                    <a:pt x="666" y="1716"/>
                  </a:lnTo>
                  <a:lnTo>
                    <a:pt x="678" y="1728"/>
                  </a:lnTo>
                  <a:lnTo>
                    <a:pt x="684" y="1740"/>
                  </a:lnTo>
                  <a:lnTo>
                    <a:pt x="696" y="1752"/>
                  </a:lnTo>
                  <a:lnTo>
                    <a:pt x="708" y="1764"/>
                  </a:lnTo>
                  <a:lnTo>
                    <a:pt x="714" y="1770"/>
                  </a:lnTo>
                  <a:lnTo>
                    <a:pt x="726" y="1782"/>
                  </a:lnTo>
                  <a:lnTo>
                    <a:pt x="738" y="1788"/>
                  </a:lnTo>
                  <a:lnTo>
                    <a:pt x="750" y="1794"/>
                  </a:lnTo>
                  <a:lnTo>
                    <a:pt x="756" y="180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>
            <a:off x="5791200" y="3316935"/>
            <a:ext cx="2361068" cy="780307"/>
            <a:chOff x="6453732" y="4854522"/>
            <a:chExt cx="1298448" cy="704088"/>
          </a:xfrm>
        </p:grpSpPr>
        <p:sp>
          <p:nvSpPr>
            <p:cNvPr id="66" name="Freeform 140"/>
            <p:cNvSpPr>
              <a:spLocks/>
            </p:cNvSpPr>
            <p:nvPr/>
          </p:nvSpPr>
          <p:spPr bwMode="auto">
            <a:xfrm>
              <a:off x="6453732" y="4854522"/>
              <a:ext cx="826965" cy="673116"/>
            </a:xfrm>
            <a:custGeom>
              <a:avLst/>
              <a:gdLst>
                <a:gd name="T0" fmla="*/ 24 w 1326"/>
                <a:gd name="T1" fmla="*/ 672 h 1956"/>
                <a:gd name="T2" fmla="*/ 54 w 1326"/>
                <a:gd name="T3" fmla="*/ 582 h 1956"/>
                <a:gd name="T4" fmla="*/ 84 w 1326"/>
                <a:gd name="T5" fmla="*/ 498 h 1956"/>
                <a:gd name="T6" fmla="*/ 114 w 1326"/>
                <a:gd name="T7" fmla="*/ 414 h 1956"/>
                <a:gd name="T8" fmla="*/ 150 w 1326"/>
                <a:gd name="T9" fmla="*/ 342 h 1956"/>
                <a:gd name="T10" fmla="*/ 180 w 1326"/>
                <a:gd name="T11" fmla="*/ 270 h 1956"/>
                <a:gd name="T12" fmla="*/ 210 w 1326"/>
                <a:gd name="T13" fmla="*/ 210 h 1956"/>
                <a:gd name="T14" fmla="*/ 240 w 1326"/>
                <a:gd name="T15" fmla="*/ 156 h 1956"/>
                <a:gd name="T16" fmla="*/ 270 w 1326"/>
                <a:gd name="T17" fmla="*/ 108 h 1956"/>
                <a:gd name="T18" fmla="*/ 306 w 1326"/>
                <a:gd name="T19" fmla="*/ 66 h 1956"/>
                <a:gd name="T20" fmla="*/ 336 w 1326"/>
                <a:gd name="T21" fmla="*/ 36 h 1956"/>
                <a:gd name="T22" fmla="*/ 366 w 1326"/>
                <a:gd name="T23" fmla="*/ 12 h 1956"/>
                <a:gd name="T24" fmla="*/ 396 w 1326"/>
                <a:gd name="T25" fmla="*/ 0 h 1956"/>
                <a:gd name="T26" fmla="*/ 426 w 1326"/>
                <a:gd name="T27" fmla="*/ 0 h 1956"/>
                <a:gd name="T28" fmla="*/ 462 w 1326"/>
                <a:gd name="T29" fmla="*/ 0 h 1956"/>
                <a:gd name="T30" fmla="*/ 492 w 1326"/>
                <a:gd name="T31" fmla="*/ 18 h 1956"/>
                <a:gd name="T32" fmla="*/ 522 w 1326"/>
                <a:gd name="T33" fmla="*/ 42 h 1956"/>
                <a:gd name="T34" fmla="*/ 552 w 1326"/>
                <a:gd name="T35" fmla="*/ 72 h 1956"/>
                <a:gd name="T36" fmla="*/ 582 w 1326"/>
                <a:gd name="T37" fmla="*/ 114 h 1956"/>
                <a:gd name="T38" fmla="*/ 618 w 1326"/>
                <a:gd name="T39" fmla="*/ 162 h 1956"/>
                <a:gd name="T40" fmla="*/ 648 w 1326"/>
                <a:gd name="T41" fmla="*/ 216 h 1956"/>
                <a:gd name="T42" fmla="*/ 678 w 1326"/>
                <a:gd name="T43" fmla="*/ 276 h 1956"/>
                <a:gd name="T44" fmla="*/ 708 w 1326"/>
                <a:gd name="T45" fmla="*/ 348 h 1956"/>
                <a:gd name="T46" fmla="*/ 738 w 1326"/>
                <a:gd name="T47" fmla="*/ 426 h 1956"/>
                <a:gd name="T48" fmla="*/ 774 w 1326"/>
                <a:gd name="T49" fmla="*/ 504 h 1956"/>
                <a:gd name="T50" fmla="*/ 804 w 1326"/>
                <a:gd name="T51" fmla="*/ 588 h 1956"/>
                <a:gd name="T52" fmla="*/ 834 w 1326"/>
                <a:gd name="T53" fmla="*/ 678 h 1956"/>
                <a:gd name="T54" fmla="*/ 864 w 1326"/>
                <a:gd name="T55" fmla="*/ 774 h 1956"/>
                <a:gd name="T56" fmla="*/ 900 w 1326"/>
                <a:gd name="T57" fmla="*/ 870 h 1956"/>
                <a:gd name="T58" fmla="*/ 930 w 1326"/>
                <a:gd name="T59" fmla="*/ 966 h 1956"/>
                <a:gd name="T60" fmla="*/ 960 w 1326"/>
                <a:gd name="T61" fmla="*/ 1062 h 1956"/>
                <a:gd name="T62" fmla="*/ 990 w 1326"/>
                <a:gd name="T63" fmla="*/ 1158 h 1956"/>
                <a:gd name="T64" fmla="*/ 1020 w 1326"/>
                <a:gd name="T65" fmla="*/ 1254 h 1956"/>
                <a:gd name="T66" fmla="*/ 1056 w 1326"/>
                <a:gd name="T67" fmla="*/ 1344 h 1956"/>
                <a:gd name="T68" fmla="*/ 1086 w 1326"/>
                <a:gd name="T69" fmla="*/ 1434 h 1956"/>
                <a:gd name="T70" fmla="*/ 1116 w 1326"/>
                <a:gd name="T71" fmla="*/ 1524 h 1956"/>
                <a:gd name="T72" fmla="*/ 1146 w 1326"/>
                <a:gd name="T73" fmla="*/ 1602 h 1956"/>
                <a:gd name="T74" fmla="*/ 1176 w 1326"/>
                <a:gd name="T75" fmla="*/ 1680 h 1956"/>
                <a:gd name="T76" fmla="*/ 1212 w 1326"/>
                <a:gd name="T77" fmla="*/ 1752 h 1956"/>
                <a:gd name="T78" fmla="*/ 1242 w 1326"/>
                <a:gd name="T79" fmla="*/ 1818 h 1956"/>
                <a:gd name="T80" fmla="*/ 1272 w 1326"/>
                <a:gd name="T81" fmla="*/ 1872 h 1956"/>
                <a:gd name="T82" fmla="*/ 1302 w 1326"/>
                <a:gd name="T83" fmla="*/ 192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956">
                  <a:moveTo>
                    <a:pt x="0" y="732"/>
                  </a:moveTo>
                  <a:lnTo>
                    <a:pt x="12" y="702"/>
                  </a:lnTo>
                  <a:lnTo>
                    <a:pt x="24" y="672"/>
                  </a:lnTo>
                  <a:lnTo>
                    <a:pt x="30" y="642"/>
                  </a:lnTo>
                  <a:lnTo>
                    <a:pt x="42" y="612"/>
                  </a:lnTo>
                  <a:lnTo>
                    <a:pt x="54" y="582"/>
                  </a:lnTo>
                  <a:lnTo>
                    <a:pt x="66" y="552"/>
                  </a:lnTo>
                  <a:lnTo>
                    <a:pt x="72" y="522"/>
                  </a:lnTo>
                  <a:lnTo>
                    <a:pt x="84" y="498"/>
                  </a:lnTo>
                  <a:lnTo>
                    <a:pt x="96" y="468"/>
                  </a:lnTo>
                  <a:lnTo>
                    <a:pt x="108" y="444"/>
                  </a:lnTo>
                  <a:lnTo>
                    <a:pt x="114" y="414"/>
                  </a:lnTo>
                  <a:lnTo>
                    <a:pt x="126" y="390"/>
                  </a:lnTo>
                  <a:lnTo>
                    <a:pt x="138" y="366"/>
                  </a:lnTo>
                  <a:lnTo>
                    <a:pt x="150" y="342"/>
                  </a:lnTo>
                  <a:lnTo>
                    <a:pt x="156" y="318"/>
                  </a:lnTo>
                  <a:lnTo>
                    <a:pt x="168" y="294"/>
                  </a:lnTo>
                  <a:lnTo>
                    <a:pt x="180" y="270"/>
                  </a:lnTo>
                  <a:lnTo>
                    <a:pt x="186" y="252"/>
                  </a:lnTo>
                  <a:lnTo>
                    <a:pt x="198" y="228"/>
                  </a:lnTo>
                  <a:lnTo>
                    <a:pt x="210" y="210"/>
                  </a:lnTo>
                  <a:lnTo>
                    <a:pt x="222" y="192"/>
                  </a:lnTo>
                  <a:lnTo>
                    <a:pt x="228" y="174"/>
                  </a:lnTo>
                  <a:lnTo>
                    <a:pt x="240" y="156"/>
                  </a:lnTo>
                  <a:lnTo>
                    <a:pt x="252" y="138"/>
                  </a:lnTo>
                  <a:lnTo>
                    <a:pt x="264" y="120"/>
                  </a:lnTo>
                  <a:lnTo>
                    <a:pt x="270" y="108"/>
                  </a:lnTo>
                  <a:lnTo>
                    <a:pt x="282" y="90"/>
                  </a:lnTo>
                  <a:lnTo>
                    <a:pt x="294" y="78"/>
                  </a:lnTo>
                  <a:lnTo>
                    <a:pt x="306" y="66"/>
                  </a:lnTo>
                  <a:lnTo>
                    <a:pt x="312" y="54"/>
                  </a:lnTo>
                  <a:lnTo>
                    <a:pt x="324" y="48"/>
                  </a:lnTo>
                  <a:lnTo>
                    <a:pt x="336" y="36"/>
                  </a:lnTo>
                  <a:lnTo>
                    <a:pt x="348" y="30"/>
                  </a:lnTo>
                  <a:lnTo>
                    <a:pt x="354" y="18"/>
                  </a:lnTo>
                  <a:lnTo>
                    <a:pt x="366" y="12"/>
                  </a:lnTo>
                  <a:lnTo>
                    <a:pt x="378" y="6"/>
                  </a:lnTo>
                  <a:lnTo>
                    <a:pt x="384" y="6"/>
                  </a:lnTo>
                  <a:lnTo>
                    <a:pt x="396" y="0"/>
                  </a:lnTo>
                  <a:lnTo>
                    <a:pt x="408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8" y="0"/>
                  </a:lnTo>
                  <a:lnTo>
                    <a:pt x="450" y="0"/>
                  </a:lnTo>
                  <a:lnTo>
                    <a:pt x="462" y="0"/>
                  </a:lnTo>
                  <a:lnTo>
                    <a:pt x="468" y="6"/>
                  </a:lnTo>
                  <a:lnTo>
                    <a:pt x="480" y="12"/>
                  </a:lnTo>
                  <a:lnTo>
                    <a:pt x="492" y="18"/>
                  </a:lnTo>
                  <a:lnTo>
                    <a:pt x="504" y="24"/>
                  </a:lnTo>
                  <a:lnTo>
                    <a:pt x="510" y="30"/>
                  </a:lnTo>
                  <a:lnTo>
                    <a:pt x="522" y="42"/>
                  </a:lnTo>
                  <a:lnTo>
                    <a:pt x="534" y="48"/>
                  </a:lnTo>
                  <a:lnTo>
                    <a:pt x="546" y="60"/>
                  </a:lnTo>
                  <a:lnTo>
                    <a:pt x="552" y="72"/>
                  </a:lnTo>
                  <a:lnTo>
                    <a:pt x="564" y="84"/>
                  </a:lnTo>
                  <a:lnTo>
                    <a:pt x="576" y="96"/>
                  </a:lnTo>
                  <a:lnTo>
                    <a:pt x="582" y="114"/>
                  </a:lnTo>
                  <a:lnTo>
                    <a:pt x="594" y="126"/>
                  </a:lnTo>
                  <a:lnTo>
                    <a:pt x="606" y="144"/>
                  </a:lnTo>
                  <a:lnTo>
                    <a:pt x="618" y="162"/>
                  </a:lnTo>
                  <a:lnTo>
                    <a:pt x="624" y="180"/>
                  </a:lnTo>
                  <a:lnTo>
                    <a:pt x="636" y="198"/>
                  </a:lnTo>
                  <a:lnTo>
                    <a:pt x="648" y="216"/>
                  </a:lnTo>
                  <a:lnTo>
                    <a:pt x="660" y="234"/>
                  </a:lnTo>
                  <a:lnTo>
                    <a:pt x="666" y="258"/>
                  </a:lnTo>
                  <a:lnTo>
                    <a:pt x="678" y="276"/>
                  </a:lnTo>
                  <a:lnTo>
                    <a:pt x="690" y="300"/>
                  </a:lnTo>
                  <a:lnTo>
                    <a:pt x="702" y="324"/>
                  </a:lnTo>
                  <a:lnTo>
                    <a:pt x="708" y="348"/>
                  </a:lnTo>
                  <a:lnTo>
                    <a:pt x="720" y="372"/>
                  </a:lnTo>
                  <a:lnTo>
                    <a:pt x="732" y="396"/>
                  </a:lnTo>
                  <a:lnTo>
                    <a:pt x="738" y="426"/>
                  </a:lnTo>
                  <a:lnTo>
                    <a:pt x="750" y="450"/>
                  </a:lnTo>
                  <a:lnTo>
                    <a:pt x="762" y="480"/>
                  </a:lnTo>
                  <a:lnTo>
                    <a:pt x="774" y="504"/>
                  </a:lnTo>
                  <a:lnTo>
                    <a:pt x="780" y="534"/>
                  </a:lnTo>
                  <a:lnTo>
                    <a:pt x="792" y="564"/>
                  </a:lnTo>
                  <a:lnTo>
                    <a:pt x="804" y="588"/>
                  </a:lnTo>
                  <a:lnTo>
                    <a:pt x="816" y="618"/>
                  </a:lnTo>
                  <a:lnTo>
                    <a:pt x="822" y="648"/>
                  </a:lnTo>
                  <a:lnTo>
                    <a:pt x="834" y="678"/>
                  </a:lnTo>
                  <a:lnTo>
                    <a:pt x="846" y="708"/>
                  </a:lnTo>
                  <a:lnTo>
                    <a:pt x="858" y="744"/>
                  </a:lnTo>
                  <a:lnTo>
                    <a:pt x="864" y="774"/>
                  </a:lnTo>
                  <a:lnTo>
                    <a:pt x="876" y="804"/>
                  </a:lnTo>
                  <a:lnTo>
                    <a:pt x="888" y="834"/>
                  </a:lnTo>
                  <a:lnTo>
                    <a:pt x="900" y="870"/>
                  </a:lnTo>
                  <a:lnTo>
                    <a:pt x="906" y="900"/>
                  </a:lnTo>
                  <a:lnTo>
                    <a:pt x="918" y="930"/>
                  </a:lnTo>
                  <a:lnTo>
                    <a:pt x="930" y="966"/>
                  </a:lnTo>
                  <a:lnTo>
                    <a:pt x="936" y="996"/>
                  </a:lnTo>
                  <a:lnTo>
                    <a:pt x="948" y="1026"/>
                  </a:lnTo>
                  <a:lnTo>
                    <a:pt x="960" y="1062"/>
                  </a:lnTo>
                  <a:lnTo>
                    <a:pt x="972" y="1092"/>
                  </a:lnTo>
                  <a:lnTo>
                    <a:pt x="978" y="1122"/>
                  </a:lnTo>
                  <a:lnTo>
                    <a:pt x="990" y="1158"/>
                  </a:lnTo>
                  <a:lnTo>
                    <a:pt x="1002" y="1188"/>
                  </a:lnTo>
                  <a:lnTo>
                    <a:pt x="1014" y="1218"/>
                  </a:lnTo>
                  <a:lnTo>
                    <a:pt x="1020" y="1254"/>
                  </a:lnTo>
                  <a:lnTo>
                    <a:pt x="1032" y="1284"/>
                  </a:lnTo>
                  <a:lnTo>
                    <a:pt x="1044" y="1314"/>
                  </a:lnTo>
                  <a:lnTo>
                    <a:pt x="1056" y="1344"/>
                  </a:lnTo>
                  <a:lnTo>
                    <a:pt x="1062" y="1374"/>
                  </a:lnTo>
                  <a:lnTo>
                    <a:pt x="1074" y="1404"/>
                  </a:lnTo>
                  <a:lnTo>
                    <a:pt x="1086" y="1434"/>
                  </a:lnTo>
                  <a:lnTo>
                    <a:pt x="1098" y="1464"/>
                  </a:lnTo>
                  <a:lnTo>
                    <a:pt x="1104" y="1494"/>
                  </a:lnTo>
                  <a:lnTo>
                    <a:pt x="1116" y="1524"/>
                  </a:lnTo>
                  <a:lnTo>
                    <a:pt x="1128" y="1548"/>
                  </a:lnTo>
                  <a:lnTo>
                    <a:pt x="1134" y="1578"/>
                  </a:lnTo>
                  <a:lnTo>
                    <a:pt x="1146" y="1602"/>
                  </a:lnTo>
                  <a:lnTo>
                    <a:pt x="1158" y="1632"/>
                  </a:lnTo>
                  <a:lnTo>
                    <a:pt x="1170" y="1656"/>
                  </a:lnTo>
                  <a:lnTo>
                    <a:pt x="1176" y="1680"/>
                  </a:lnTo>
                  <a:lnTo>
                    <a:pt x="1188" y="1704"/>
                  </a:lnTo>
                  <a:lnTo>
                    <a:pt x="1200" y="1728"/>
                  </a:lnTo>
                  <a:lnTo>
                    <a:pt x="1212" y="1752"/>
                  </a:lnTo>
                  <a:lnTo>
                    <a:pt x="1218" y="1776"/>
                  </a:lnTo>
                  <a:lnTo>
                    <a:pt x="1230" y="1794"/>
                  </a:lnTo>
                  <a:lnTo>
                    <a:pt x="1242" y="1818"/>
                  </a:lnTo>
                  <a:lnTo>
                    <a:pt x="1254" y="1836"/>
                  </a:lnTo>
                  <a:lnTo>
                    <a:pt x="1260" y="1854"/>
                  </a:lnTo>
                  <a:lnTo>
                    <a:pt x="1272" y="1872"/>
                  </a:lnTo>
                  <a:lnTo>
                    <a:pt x="1284" y="1890"/>
                  </a:lnTo>
                  <a:lnTo>
                    <a:pt x="1296" y="1908"/>
                  </a:lnTo>
                  <a:lnTo>
                    <a:pt x="1302" y="1926"/>
                  </a:lnTo>
                  <a:lnTo>
                    <a:pt x="1314" y="1938"/>
                  </a:lnTo>
                  <a:lnTo>
                    <a:pt x="1326" y="1956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7" name="Freeform 141"/>
            <p:cNvSpPr>
              <a:spLocks/>
            </p:cNvSpPr>
            <p:nvPr/>
          </p:nvSpPr>
          <p:spPr bwMode="auto">
            <a:xfrm>
              <a:off x="7280697" y="5106424"/>
              <a:ext cx="471483" cy="452186"/>
            </a:xfrm>
            <a:custGeom>
              <a:avLst/>
              <a:gdLst>
                <a:gd name="T0" fmla="*/ 6 w 756"/>
                <a:gd name="T1" fmla="*/ 1236 h 1314"/>
                <a:gd name="T2" fmla="*/ 30 w 756"/>
                <a:gd name="T3" fmla="*/ 1260 h 1314"/>
                <a:gd name="T4" fmla="*/ 48 w 756"/>
                <a:gd name="T5" fmla="*/ 1278 h 1314"/>
                <a:gd name="T6" fmla="*/ 72 w 756"/>
                <a:gd name="T7" fmla="*/ 1296 h 1314"/>
                <a:gd name="T8" fmla="*/ 90 w 756"/>
                <a:gd name="T9" fmla="*/ 1308 h 1314"/>
                <a:gd name="T10" fmla="*/ 114 w 756"/>
                <a:gd name="T11" fmla="*/ 1314 h 1314"/>
                <a:gd name="T12" fmla="*/ 132 w 756"/>
                <a:gd name="T13" fmla="*/ 1314 h 1314"/>
                <a:gd name="T14" fmla="*/ 156 w 756"/>
                <a:gd name="T15" fmla="*/ 1314 h 1314"/>
                <a:gd name="T16" fmla="*/ 174 w 756"/>
                <a:gd name="T17" fmla="*/ 1314 h 1314"/>
                <a:gd name="T18" fmla="*/ 198 w 756"/>
                <a:gd name="T19" fmla="*/ 1302 h 1314"/>
                <a:gd name="T20" fmla="*/ 216 w 756"/>
                <a:gd name="T21" fmla="*/ 1290 h 1314"/>
                <a:gd name="T22" fmla="*/ 240 w 756"/>
                <a:gd name="T23" fmla="*/ 1272 h 1314"/>
                <a:gd name="T24" fmla="*/ 258 w 756"/>
                <a:gd name="T25" fmla="*/ 1254 h 1314"/>
                <a:gd name="T26" fmla="*/ 282 w 756"/>
                <a:gd name="T27" fmla="*/ 1230 h 1314"/>
                <a:gd name="T28" fmla="*/ 300 w 756"/>
                <a:gd name="T29" fmla="*/ 1200 h 1314"/>
                <a:gd name="T30" fmla="*/ 324 w 756"/>
                <a:gd name="T31" fmla="*/ 1170 h 1314"/>
                <a:gd name="T32" fmla="*/ 342 w 756"/>
                <a:gd name="T33" fmla="*/ 1134 h 1314"/>
                <a:gd name="T34" fmla="*/ 360 w 756"/>
                <a:gd name="T35" fmla="*/ 1098 h 1314"/>
                <a:gd name="T36" fmla="*/ 384 w 756"/>
                <a:gd name="T37" fmla="*/ 1056 h 1314"/>
                <a:gd name="T38" fmla="*/ 402 w 756"/>
                <a:gd name="T39" fmla="*/ 1014 h 1314"/>
                <a:gd name="T40" fmla="*/ 426 w 756"/>
                <a:gd name="T41" fmla="*/ 966 h 1314"/>
                <a:gd name="T42" fmla="*/ 444 w 756"/>
                <a:gd name="T43" fmla="*/ 918 h 1314"/>
                <a:gd name="T44" fmla="*/ 468 w 756"/>
                <a:gd name="T45" fmla="*/ 864 h 1314"/>
                <a:gd name="T46" fmla="*/ 486 w 756"/>
                <a:gd name="T47" fmla="*/ 810 h 1314"/>
                <a:gd name="T48" fmla="*/ 510 w 756"/>
                <a:gd name="T49" fmla="*/ 750 h 1314"/>
                <a:gd name="T50" fmla="*/ 528 w 756"/>
                <a:gd name="T51" fmla="*/ 696 h 1314"/>
                <a:gd name="T52" fmla="*/ 552 w 756"/>
                <a:gd name="T53" fmla="*/ 636 h 1314"/>
                <a:gd name="T54" fmla="*/ 570 w 756"/>
                <a:gd name="T55" fmla="*/ 570 h 1314"/>
                <a:gd name="T56" fmla="*/ 594 w 756"/>
                <a:gd name="T57" fmla="*/ 510 h 1314"/>
                <a:gd name="T58" fmla="*/ 612 w 756"/>
                <a:gd name="T59" fmla="*/ 444 h 1314"/>
                <a:gd name="T60" fmla="*/ 636 w 756"/>
                <a:gd name="T61" fmla="*/ 384 h 1314"/>
                <a:gd name="T62" fmla="*/ 654 w 756"/>
                <a:gd name="T63" fmla="*/ 318 h 1314"/>
                <a:gd name="T64" fmla="*/ 678 w 756"/>
                <a:gd name="T65" fmla="*/ 252 h 1314"/>
                <a:gd name="T66" fmla="*/ 696 w 756"/>
                <a:gd name="T67" fmla="*/ 192 h 1314"/>
                <a:gd name="T68" fmla="*/ 714 w 756"/>
                <a:gd name="T69" fmla="*/ 126 h 1314"/>
                <a:gd name="T70" fmla="*/ 738 w 756"/>
                <a:gd name="T71" fmla="*/ 60 h 1314"/>
                <a:gd name="T72" fmla="*/ 756 w 756"/>
                <a:gd name="T73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1314">
                  <a:moveTo>
                    <a:pt x="0" y="1224"/>
                  </a:moveTo>
                  <a:lnTo>
                    <a:pt x="6" y="1236"/>
                  </a:lnTo>
                  <a:lnTo>
                    <a:pt x="18" y="1248"/>
                  </a:lnTo>
                  <a:lnTo>
                    <a:pt x="30" y="1260"/>
                  </a:lnTo>
                  <a:lnTo>
                    <a:pt x="42" y="1266"/>
                  </a:lnTo>
                  <a:lnTo>
                    <a:pt x="48" y="1278"/>
                  </a:lnTo>
                  <a:lnTo>
                    <a:pt x="60" y="1284"/>
                  </a:lnTo>
                  <a:lnTo>
                    <a:pt x="72" y="1296"/>
                  </a:lnTo>
                  <a:lnTo>
                    <a:pt x="84" y="1302"/>
                  </a:lnTo>
                  <a:lnTo>
                    <a:pt x="90" y="1308"/>
                  </a:lnTo>
                  <a:lnTo>
                    <a:pt x="102" y="1308"/>
                  </a:lnTo>
                  <a:lnTo>
                    <a:pt x="114" y="1314"/>
                  </a:lnTo>
                  <a:lnTo>
                    <a:pt x="126" y="1314"/>
                  </a:lnTo>
                  <a:lnTo>
                    <a:pt x="132" y="1314"/>
                  </a:lnTo>
                  <a:lnTo>
                    <a:pt x="144" y="1314"/>
                  </a:lnTo>
                  <a:lnTo>
                    <a:pt x="156" y="1314"/>
                  </a:lnTo>
                  <a:lnTo>
                    <a:pt x="162" y="1314"/>
                  </a:lnTo>
                  <a:lnTo>
                    <a:pt x="174" y="1314"/>
                  </a:lnTo>
                  <a:lnTo>
                    <a:pt x="186" y="1308"/>
                  </a:lnTo>
                  <a:lnTo>
                    <a:pt x="198" y="1302"/>
                  </a:lnTo>
                  <a:lnTo>
                    <a:pt x="204" y="1296"/>
                  </a:lnTo>
                  <a:lnTo>
                    <a:pt x="216" y="1290"/>
                  </a:lnTo>
                  <a:lnTo>
                    <a:pt x="228" y="1284"/>
                  </a:lnTo>
                  <a:lnTo>
                    <a:pt x="240" y="1272"/>
                  </a:lnTo>
                  <a:lnTo>
                    <a:pt x="246" y="1266"/>
                  </a:lnTo>
                  <a:lnTo>
                    <a:pt x="258" y="1254"/>
                  </a:lnTo>
                  <a:lnTo>
                    <a:pt x="270" y="1242"/>
                  </a:lnTo>
                  <a:lnTo>
                    <a:pt x="282" y="1230"/>
                  </a:lnTo>
                  <a:lnTo>
                    <a:pt x="288" y="1218"/>
                  </a:lnTo>
                  <a:lnTo>
                    <a:pt x="300" y="1200"/>
                  </a:lnTo>
                  <a:lnTo>
                    <a:pt x="312" y="1188"/>
                  </a:lnTo>
                  <a:lnTo>
                    <a:pt x="324" y="1170"/>
                  </a:lnTo>
                  <a:lnTo>
                    <a:pt x="330" y="1152"/>
                  </a:lnTo>
                  <a:lnTo>
                    <a:pt x="342" y="1134"/>
                  </a:lnTo>
                  <a:lnTo>
                    <a:pt x="354" y="1116"/>
                  </a:lnTo>
                  <a:lnTo>
                    <a:pt x="360" y="1098"/>
                  </a:lnTo>
                  <a:lnTo>
                    <a:pt x="372" y="1080"/>
                  </a:lnTo>
                  <a:lnTo>
                    <a:pt x="384" y="1056"/>
                  </a:lnTo>
                  <a:lnTo>
                    <a:pt x="396" y="1038"/>
                  </a:lnTo>
                  <a:lnTo>
                    <a:pt x="402" y="1014"/>
                  </a:lnTo>
                  <a:lnTo>
                    <a:pt x="414" y="990"/>
                  </a:lnTo>
                  <a:lnTo>
                    <a:pt x="426" y="966"/>
                  </a:lnTo>
                  <a:lnTo>
                    <a:pt x="438" y="942"/>
                  </a:lnTo>
                  <a:lnTo>
                    <a:pt x="444" y="918"/>
                  </a:lnTo>
                  <a:lnTo>
                    <a:pt x="456" y="888"/>
                  </a:lnTo>
                  <a:lnTo>
                    <a:pt x="468" y="864"/>
                  </a:lnTo>
                  <a:lnTo>
                    <a:pt x="480" y="834"/>
                  </a:lnTo>
                  <a:lnTo>
                    <a:pt x="486" y="810"/>
                  </a:lnTo>
                  <a:lnTo>
                    <a:pt x="498" y="780"/>
                  </a:lnTo>
                  <a:lnTo>
                    <a:pt x="510" y="750"/>
                  </a:lnTo>
                  <a:lnTo>
                    <a:pt x="522" y="726"/>
                  </a:lnTo>
                  <a:lnTo>
                    <a:pt x="528" y="696"/>
                  </a:lnTo>
                  <a:lnTo>
                    <a:pt x="540" y="666"/>
                  </a:lnTo>
                  <a:lnTo>
                    <a:pt x="552" y="636"/>
                  </a:lnTo>
                  <a:lnTo>
                    <a:pt x="558" y="606"/>
                  </a:lnTo>
                  <a:lnTo>
                    <a:pt x="570" y="570"/>
                  </a:lnTo>
                  <a:lnTo>
                    <a:pt x="582" y="540"/>
                  </a:lnTo>
                  <a:lnTo>
                    <a:pt x="594" y="510"/>
                  </a:lnTo>
                  <a:lnTo>
                    <a:pt x="600" y="480"/>
                  </a:lnTo>
                  <a:lnTo>
                    <a:pt x="612" y="444"/>
                  </a:lnTo>
                  <a:lnTo>
                    <a:pt x="624" y="414"/>
                  </a:lnTo>
                  <a:lnTo>
                    <a:pt x="636" y="384"/>
                  </a:lnTo>
                  <a:lnTo>
                    <a:pt x="642" y="348"/>
                  </a:lnTo>
                  <a:lnTo>
                    <a:pt x="654" y="318"/>
                  </a:lnTo>
                  <a:lnTo>
                    <a:pt x="666" y="288"/>
                  </a:lnTo>
                  <a:lnTo>
                    <a:pt x="678" y="252"/>
                  </a:lnTo>
                  <a:lnTo>
                    <a:pt x="684" y="222"/>
                  </a:lnTo>
                  <a:lnTo>
                    <a:pt x="696" y="192"/>
                  </a:lnTo>
                  <a:lnTo>
                    <a:pt x="708" y="156"/>
                  </a:lnTo>
                  <a:lnTo>
                    <a:pt x="714" y="126"/>
                  </a:lnTo>
                  <a:lnTo>
                    <a:pt x="726" y="96"/>
                  </a:lnTo>
                  <a:lnTo>
                    <a:pt x="738" y="60"/>
                  </a:lnTo>
                  <a:lnTo>
                    <a:pt x="750" y="30"/>
                  </a:lnTo>
                  <a:lnTo>
                    <a:pt x="756" y="0"/>
                  </a:lnTo>
                </a:path>
              </a:pathLst>
            </a:custGeom>
            <a:noFill/>
            <a:ln w="25400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68" name="Rectangle 2"/>
          <p:cNvSpPr txBox="1">
            <a:spLocks noChangeArrowheads="1"/>
          </p:cNvSpPr>
          <p:nvPr/>
        </p:nvSpPr>
        <p:spPr bwMode="auto">
          <a:xfrm>
            <a:off x="6338921" y="17950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backscatter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6338921" y="14902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 radiance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5700173" y="17357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CC"/>
            </a:solidFill>
            <a:prstDash val="solid"/>
          </a:ln>
          <a:effectLst/>
        </p:spPr>
      </p:cxnSp>
      <p:cxnSp>
        <p:nvCxnSpPr>
          <p:cNvPr id="71" name="Straight Connector 70"/>
          <p:cNvCxnSpPr/>
          <p:nvPr/>
        </p:nvCxnSpPr>
        <p:spPr>
          <a:xfrm>
            <a:off x="5700173" y="20405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66"/>
            </a:solidFill>
            <a:prstDash val="sysDot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6705600" y="4108925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72000" y="2590800"/>
            <a:ext cx="139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 radiance</a:t>
            </a:r>
          </a:p>
        </p:txBody>
      </p:sp>
    </p:spTree>
    <p:extLst>
      <p:ext uri="{BB962C8B-B14F-4D97-AF65-F5344CB8AC3E}">
        <p14:creationId xmlns:p14="http://schemas.microsoft.com/office/powerpoint/2010/main" val="247434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/>
      <p:bldP spid="6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858015" y="1166842"/>
            <a:ext cx="2485435" cy="2501978"/>
          </a:xfrm>
          <a:custGeom>
            <a:avLst/>
            <a:gdLst>
              <a:gd name="connsiteX0" fmla="*/ 331266 w 2485435"/>
              <a:gd name="connsiteY0" fmla="*/ 28049 h 2501978"/>
              <a:gd name="connsiteX1" fmla="*/ 336876 w 2485435"/>
              <a:gd name="connsiteY1" fmla="*/ 145855 h 2501978"/>
              <a:gd name="connsiteX2" fmla="*/ 376145 w 2485435"/>
              <a:gd name="connsiteY2" fmla="*/ 286100 h 2501978"/>
              <a:gd name="connsiteX3" fmla="*/ 460292 w 2485435"/>
              <a:gd name="connsiteY3" fmla="*/ 454395 h 2501978"/>
              <a:gd name="connsiteX4" fmla="*/ 583708 w 2485435"/>
              <a:gd name="connsiteY4" fmla="*/ 617079 h 2501978"/>
              <a:gd name="connsiteX5" fmla="*/ 740783 w 2485435"/>
              <a:gd name="connsiteY5" fmla="*/ 751715 h 2501978"/>
              <a:gd name="connsiteX6" fmla="*/ 942736 w 2485435"/>
              <a:gd name="connsiteY6" fmla="*/ 863911 h 2501978"/>
              <a:gd name="connsiteX7" fmla="*/ 1206397 w 2485435"/>
              <a:gd name="connsiteY7" fmla="*/ 920010 h 2501978"/>
              <a:gd name="connsiteX8" fmla="*/ 1464449 w 2485435"/>
              <a:gd name="connsiteY8" fmla="*/ 903180 h 2501978"/>
              <a:gd name="connsiteX9" fmla="*/ 1722500 w 2485435"/>
              <a:gd name="connsiteY9" fmla="*/ 802203 h 2501978"/>
              <a:gd name="connsiteX10" fmla="*/ 1913234 w 2485435"/>
              <a:gd name="connsiteY10" fmla="*/ 684397 h 2501978"/>
              <a:gd name="connsiteX11" fmla="*/ 2064699 w 2485435"/>
              <a:gd name="connsiteY11" fmla="*/ 516103 h 2501978"/>
              <a:gd name="connsiteX12" fmla="*/ 2160066 w 2485435"/>
              <a:gd name="connsiteY12" fmla="*/ 330979 h 2501978"/>
              <a:gd name="connsiteX13" fmla="*/ 2221774 w 2485435"/>
              <a:gd name="connsiteY13" fmla="*/ 117806 h 2501978"/>
              <a:gd name="connsiteX14" fmla="*/ 2216164 w 2485435"/>
              <a:gd name="connsiteY14" fmla="*/ 0 h 2501978"/>
              <a:gd name="connsiteX15" fmla="*/ 2283482 w 2485435"/>
              <a:gd name="connsiteY15" fmla="*/ 718056 h 2501978"/>
              <a:gd name="connsiteX16" fmla="*/ 2485435 w 2485435"/>
              <a:gd name="connsiteY16" fmla="*/ 1217330 h 2501978"/>
              <a:gd name="connsiteX17" fmla="*/ 2440557 w 2485435"/>
              <a:gd name="connsiteY17" fmla="*/ 1851239 h 2501978"/>
              <a:gd name="connsiteX18" fmla="*/ 2350800 w 2485435"/>
              <a:gd name="connsiteY18" fmla="*/ 2187828 h 2501978"/>
              <a:gd name="connsiteX19" fmla="*/ 2143237 w 2485435"/>
              <a:gd name="connsiteY19" fmla="*/ 2283195 h 2501978"/>
              <a:gd name="connsiteX20" fmla="*/ 1840306 w 2485435"/>
              <a:gd name="connsiteY20" fmla="*/ 2384171 h 2501978"/>
              <a:gd name="connsiteX21" fmla="*/ 1638353 w 2485435"/>
              <a:gd name="connsiteY21" fmla="*/ 2451489 h 2501978"/>
              <a:gd name="connsiteX22" fmla="*/ 1324203 w 2485435"/>
              <a:gd name="connsiteY22" fmla="*/ 2501978 h 2501978"/>
              <a:gd name="connsiteX23" fmla="*/ 1105421 w 2485435"/>
              <a:gd name="connsiteY23" fmla="*/ 2496368 h 2501978"/>
              <a:gd name="connsiteX24" fmla="*/ 931516 w 2485435"/>
              <a:gd name="connsiteY24" fmla="*/ 2462709 h 2501978"/>
              <a:gd name="connsiteX25" fmla="*/ 488341 w 2485435"/>
              <a:gd name="connsiteY25" fmla="*/ 2344903 h 2501978"/>
              <a:gd name="connsiteX26" fmla="*/ 263948 w 2485435"/>
              <a:gd name="connsiteY26" fmla="*/ 2165389 h 2501978"/>
              <a:gd name="connsiteX27" fmla="*/ 101264 w 2485435"/>
              <a:gd name="connsiteY27" fmla="*/ 1733433 h 2501978"/>
              <a:gd name="connsiteX28" fmla="*/ 287 w 2485435"/>
              <a:gd name="connsiteY28" fmla="*/ 1267818 h 2501978"/>
              <a:gd name="connsiteX29" fmla="*/ 5897 w 2485435"/>
              <a:gd name="connsiteY29" fmla="*/ 1138792 h 2501978"/>
              <a:gd name="connsiteX30" fmla="*/ 39556 w 2485435"/>
              <a:gd name="connsiteY30" fmla="*/ 1105133 h 2501978"/>
              <a:gd name="connsiteX31" fmla="*/ 106873 w 2485435"/>
              <a:gd name="connsiteY31" fmla="*/ 661958 h 2501978"/>
              <a:gd name="connsiteX32" fmla="*/ 157362 w 2485435"/>
              <a:gd name="connsiteY32" fmla="*/ 364638 h 2501978"/>
              <a:gd name="connsiteX33" fmla="*/ 280778 w 2485435"/>
              <a:gd name="connsiteY33" fmla="*/ 162684 h 250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485435" h="2501978">
                <a:moveTo>
                  <a:pt x="331266" y="28049"/>
                </a:moveTo>
                <a:lnTo>
                  <a:pt x="336876" y="145855"/>
                </a:lnTo>
                <a:lnTo>
                  <a:pt x="376145" y="286100"/>
                </a:lnTo>
                <a:lnTo>
                  <a:pt x="460292" y="454395"/>
                </a:lnTo>
                <a:lnTo>
                  <a:pt x="583708" y="617079"/>
                </a:lnTo>
                <a:lnTo>
                  <a:pt x="740783" y="751715"/>
                </a:lnTo>
                <a:lnTo>
                  <a:pt x="942736" y="863911"/>
                </a:lnTo>
                <a:lnTo>
                  <a:pt x="1206397" y="920010"/>
                </a:lnTo>
                <a:lnTo>
                  <a:pt x="1464449" y="903180"/>
                </a:lnTo>
                <a:lnTo>
                  <a:pt x="1722500" y="802203"/>
                </a:lnTo>
                <a:lnTo>
                  <a:pt x="1913234" y="684397"/>
                </a:lnTo>
                <a:lnTo>
                  <a:pt x="2064699" y="516103"/>
                </a:lnTo>
                <a:lnTo>
                  <a:pt x="2160066" y="330979"/>
                </a:lnTo>
                <a:lnTo>
                  <a:pt x="2221774" y="117806"/>
                </a:lnTo>
                <a:lnTo>
                  <a:pt x="2216164" y="0"/>
                </a:lnTo>
                <a:lnTo>
                  <a:pt x="2283482" y="718056"/>
                </a:lnTo>
                <a:lnTo>
                  <a:pt x="2485435" y="1217330"/>
                </a:lnTo>
                <a:lnTo>
                  <a:pt x="2440557" y="1851239"/>
                </a:lnTo>
                <a:lnTo>
                  <a:pt x="2350800" y="2187828"/>
                </a:lnTo>
                <a:lnTo>
                  <a:pt x="2143237" y="2283195"/>
                </a:lnTo>
                <a:lnTo>
                  <a:pt x="1840306" y="2384171"/>
                </a:lnTo>
                <a:lnTo>
                  <a:pt x="1638353" y="2451489"/>
                </a:lnTo>
                <a:lnTo>
                  <a:pt x="1324203" y="2501978"/>
                </a:lnTo>
                <a:lnTo>
                  <a:pt x="1105421" y="2496368"/>
                </a:lnTo>
                <a:lnTo>
                  <a:pt x="931516" y="2462709"/>
                </a:lnTo>
                <a:lnTo>
                  <a:pt x="488341" y="2344903"/>
                </a:lnTo>
                <a:lnTo>
                  <a:pt x="263948" y="2165389"/>
                </a:lnTo>
                <a:lnTo>
                  <a:pt x="101264" y="1733433"/>
                </a:lnTo>
                <a:lnTo>
                  <a:pt x="287" y="1267818"/>
                </a:lnTo>
                <a:cubicBezTo>
                  <a:pt x="2157" y="1224809"/>
                  <a:pt x="-4204" y="1180639"/>
                  <a:pt x="5897" y="1138792"/>
                </a:cubicBezTo>
                <a:cubicBezTo>
                  <a:pt x="9620" y="1123368"/>
                  <a:pt x="39556" y="1105133"/>
                  <a:pt x="39556" y="1105133"/>
                </a:cubicBezTo>
                <a:lnTo>
                  <a:pt x="106873" y="661958"/>
                </a:lnTo>
                <a:lnTo>
                  <a:pt x="157362" y="364638"/>
                </a:lnTo>
                <a:lnTo>
                  <a:pt x="280778" y="162684"/>
                </a:lnTo>
              </a:path>
            </a:pathLst>
          </a:custGeom>
          <a:pattFill prst="pct5">
            <a:fgClr>
              <a:schemeClr val="bg1">
                <a:lumMod val="95000"/>
              </a:schemeClr>
            </a:fgClr>
            <a:bgClr>
              <a:srgbClr val="25252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432D9-F437-489B-B5C6-963D5571DEC9}" type="slidenum">
              <a:rPr lang="zh-CN" altLang="en-US" smtClean="0"/>
              <a:pPr>
                <a:defRPr/>
              </a:pPr>
              <a:t>51</a:t>
            </a:fld>
            <a:endParaRPr lang="en-US" altLang="zh-CN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Scattering and </a:t>
            </a:r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ToF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Imaging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 rot="15797741">
            <a:off x="2254940" y="3776221"/>
            <a:ext cx="418283" cy="217476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24" name="Rectangle 23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 rot="20287302">
            <a:off x="1592039" y="3658628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27" name="Straight Connector 26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848386" y="2069901"/>
            <a:ext cx="590517" cy="1551487"/>
            <a:chOff x="1848386" y="1768116"/>
            <a:chExt cx="590517" cy="2326389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1848386" y="1768116"/>
              <a:ext cx="292608" cy="2322576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149232" y="1768116"/>
              <a:ext cx="289671" cy="2326389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176272" y="4094992"/>
            <a:ext cx="97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71600" y="4094992"/>
            <a:ext cx="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89417" y="1216477"/>
            <a:ext cx="75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Arc 1"/>
          <p:cNvSpPr/>
          <p:nvPr/>
        </p:nvSpPr>
        <p:spPr>
          <a:xfrm rot="5400000">
            <a:off x="1207052" y="210965"/>
            <a:ext cx="1841302" cy="1876572"/>
          </a:xfrm>
          <a:prstGeom prst="arc">
            <a:avLst>
              <a:gd name="adj1" fmla="val 16200000"/>
              <a:gd name="adj2" fmla="val 5269251"/>
            </a:avLst>
          </a:prstGeom>
          <a:ln w="2540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971800" y="1639669"/>
            <a:ext cx="121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scattering medium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848386" y="2526331"/>
            <a:ext cx="396456" cy="1074311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1" name="Straight Arrow Connector 50"/>
          <p:cNvCxnSpPr/>
          <p:nvPr/>
        </p:nvCxnSpPr>
        <p:spPr>
          <a:xfrm>
            <a:off x="2244842" y="2590800"/>
            <a:ext cx="192809" cy="1027531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cxnSp>
        <p:nvCxnSpPr>
          <p:cNvPr id="54" name="Straight Arrow Connector 53"/>
          <p:cNvCxnSpPr/>
          <p:nvPr/>
        </p:nvCxnSpPr>
        <p:spPr>
          <a:xfrm flipV="1">
            <a:off x="1848386" y="3012480"/>
            <a:ext cx="491839" cy="608910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ysDot"/>
            <a:tailEnd type="triangle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6705600" y="4108925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791200" y="2819400"/>
            <a:ext cx="2369816" cy="1277842"/>
            <a:chOff x="5850694" y="2819400"/>
            <a:chExt cx="2369816" cy="1277842"/>
          </a:xfrm>
        </p:grpSpPr>
        <p:sp>
          <p:nvSpPr>
            <p:cNvPr id="44" name="Freeform 224"/>
            <p:cNvSpPr>
              <a:spLocks/>
            </p:cNvSpPr>
            <p:nvPr/>
          </p:nvSpPr>
          <p:spPr bwMode="auto">
            <a:xfrm>
              <a:off x="5850694" y="3164155"/>
              <a:ext cx="1509306" cy="933087"/>
            </a:xfrm>
            <a:custGeom>
              <a:avLst/>
              <a:gdLst>
                <a:gd name="T0" fmla="*/ 24 w 1326"/>
                <a:gd name="T1" fmla="*/ 162 h 1494"/>
                <a:gd name="T2" fmla="*/ 54 w 1326"/>
                <a:gd name="T3" fmla="*/ 252 h 1494"/>
                <a:gd name="T4" fmla="*/ 84 w 1326"/>
                <a:gd name="T5" fmla="*/ 348 h 1494"/>
                <a:gd name="T6" fmla="*/ 114 w 1326"/>
                <a:gd name="T7" fmla="*/ 444 h 1494"/>
                <a:gd name="T8" fmla="*/ 150 w 1326"/>
                <a:gd name="T9" fmla="*/ 540 h 1494"/>
                <a:gd name="T10" fmla="*/ 180 w 1326"/>
                <a:gd name="T11" fmla="*/ 636 h 1494"/>
                <a:gd name="T12" fmla="*/ 210 w 1326"/>
                <a:gd name="T13" fmla="*/ 732 h 1494"/>
                <a:gd name="T14" fmla="*/ 240 w 1326"/>
                <a:gd name="T15" fmla="*/ 822 h 1494"/>
                <a:gd name="T16" fmla="*/ 270 w 1326"/>
                <a:gd name="T17" fmla="*/ 912 h 1494"/>
                <a:gd name="T18" fmla="*/ 306 w 1326"/>
                <a:gd name="T19" fmla="*/ 996 h 1494"/>
                <a:gd name="T20" fmla="*/ 336 w 1326"/>
                <a:gd name="T21" fmla="*/ 1080 h 1494"/>
                <a:gd name="T22" fmla="*/ 366 w 1326"/>
                <a:gd name="T23" fmla="*/ 1152 h 1494"/>
                <a:gd name="T24" fmla="*/ 396 w 1326"/>
                <a:gd name="T25" fmla="*/ 1224 h 1494"/>
                <a:gd name="T26" fmla="*/ 426 w 1326"/>
                <a:gd name="T27" fmla="*/ 1284 h 1494"/>
                <a:gd name="T28" fmla="*/ 462 w 1326"/>
                <a:gd name="T29" fmla="*/ 1338 h 1494"/>
                <a:gd name="T30" fmla="*/ 492 w 1326"/>
                <a:gd name="T31" fmla="*/ 1386 h 1494"/>
                <a:gd name="T32" fmla="*/ 522 w 1326"/>
                <a:gd name="T33" fmla="*/ 1428 h 1494"/>
                <a:gd name="T34" fmla="*/ 552 w 1326"/>
                <a:gd name="T35" fmla="*/ 1458 h 1494"/>
                <a:gd name="T36" fmla="*/ 582 w 1326"/>
                <a:gd name="T37" fmla="*/ 1482 h 1494"/>
                <a:gd name="T38" fmla="*/ 618 w 1326"/>
                <a:gd name="T39" fmla="*/ 1494 h 1494"/>
                <a:gd name="T40" fmla="*/ 648 w 1326"/>
                <a:gd name="T41" fmla="*/ 1494 h 1494"/>
                <a:gd name="T42" fmla="*/ 678 w 1326"/>
                <a:gd name="T43" fmla="*/ 1494 h 1494"/>
                <a:gd name="T44" fmla="*/ 708 w 1326"/>
                <a:gd name="T45" fmla="*/ 1476 h 1494"/>
                <a:gd name="T46" fmla="*/ 738 w 1326"/>
                <a:gd name="T47" fmla="*/ 1452 h 1494"/>
                <a:gd name="T48" fmla="*/ 774 w 1326"/>
                <a:gd name="T49" fmla="*/ 1422 h 1494"/>
                <a:gd name="T50" fmla="*/ 804 w 1326"/>
                <a:gd name="T51" fmla="*/ 1380 h 1494"/>
                <a:gd name="T52" fmla="*/ 834 w 1326"/>
                <a:gd name="T53" fmla="*/ 1332 h 1494"/>
                <a:gd name="T54" fmla="*/ 864 w 1326"/>
                <a:gd name="T55" fmla="*/ 1278 h 1494"/>
                <a:gd name="T56" fmla="*/ 900 w 1326"/>
                <a:gd name="T57" fmla="*/ 1212 h 1494"/>
                <a:gd name="T58" fmla="*/ 930 w 1326"/>
                <a:gd name="T59" fmla="*/ 1146 h 1494"/>
                <a:gd name="T60" fmla="*/ 960 w 1326"/>
                <a:gd name="T61" fmla="*/ 1068 h 1494"/>
                <a:gd name="T62" fmla="*/ 990 w 1326"/>
                <a:gd name="T63" fmla="*/ 990 h 1494"/>
                <a:gd name="T64" fmla="*/ 1020 w 1326"/>
                <a:gd name="T65" fmla="*/ 900 h 1494"/>
                <a:gd name="T66" fmla="*/ 1056 w 1326"/>
                <a:gd name="T67" fmla="*/ 810 h 1494"/>
                <a:gd name="T68" fmla="*/ 1086 w 1326"/>
                <a:gd name="T69" fmla="*/ 720 h 1494"/>
                <a:gd name="T70" fmla="*/ 1116 w 1326"/>
                <a:gd name="T71" fmla="*/ 624 h 1494"/>
                <a:gd name="T72" fmla="*/ 1146 w 1326"/>
                <a:gd name="T73" fmla="*/ 528 h 1494"/>
                <a:gd name="T74" fmla="*/ 1176 w 1326"/>
                <a:gd name="T75" fmla="*/ 432 h 1494"/>
                <a:gd name="T76" fmla="*/ 1212 w 1326"/>
                <a:gd name="T77" fmla="*/ 336 h 1494"/>
                <a:gd name="T78" fmla="*/ 1242 w 1326"/>
                <a:gd name="T79" fmla="*/ 240 h 1494"/>
                <a:gd name="T80" fmla="*/ 1272 w 1326"/>
                <a:gd name="T81" fmla="*/ 150 h 1494"/>
                <a:gd name="T82" fmla="*/ 1302 w 1326"/>
                <a:gd name="T83" fmla="*/ 6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6" h="1494">
                  <a:moveTo>
                    <a:pt x="0" y="102"/>
                  </a:moveTo>
                  <a:lnTo>
                    <a:pt x="12" y="132"/>
                  </a:lnTo>
                  <a:lnTo>
                    <a:pt x="24" y="162"/>
                  </a:lnTo>
                  <a:lnTo>
                    <a:pt x="30" y="192"/>
                  </a:lnTo>
                  <a:lnTo>
                    <a:pt x="42" y="222"/>
                  </a:lnTo>
                  <a:lnTo>
                    <a:pt x="54" y="252"/>
                  </a:lnTo>
                  <a:lnTo>
                    <a:pt x="66" y="282"/>
                  </a:lnTo>
                  <a:lnTo>
                    <a:pt x="72" y="318"/>
                  </a:lnTo>
                  <a:lnTo>
                    <a:pt x="84" y="348"/>
                  </a:lnTo>
                  <a:lnTo>
                    <a:pt x="96" y="378"/>
                  </a:lnTo>
                  <a:lnTo>
                    <a:pt x="108" y="414"/>
                  </a:lnTo>
                  <a:lnTo>
                    <a:pt x="114" y="444"/>
                  </a:lnTo>
                  <a:lnTo>
                    <a:pt x="126" y="480"/>
                  </a:lnTo>
                  <a:lnTo>
                    <a:pt x="138" y="510"/>
                  </a:lnTo>
                  <a:lnTo>
                    <a:pt x="150" y="540"/>
                  </a:lnTo>
                  <a:lnTo>
                    <a:pt x="156" y="576"/>
                  </a:lnTo>
                  <a:lnTo>
                    <a:pt x="168" y="606"/>
                  </a:lnTo>
                  <a:lnTo>
                    <a:pt x="180" y="636"/>
                  </a:lnTo>
                  <a:lnTo>
                    <a:pt x="186" y="672"/>
                  </a:lnTo>
                  <a:lnTo>
                    <a:pt x="198" y="702"/>
                  </a:lnTo>
                  <a:lnTo>
                    <a:pt x="210" y="732"/>
                  </a:lnTo>
                  <a:lnTo>
                    <a:pt x="222" y="762"/>
                  </a:lnTo>
                  <a:lnTo>
                    <a:pt x="228" y="792"/>
                  </a:lnTo>
                  <a:lnTo>
                    <a:pt x="240" y="822"/>
                  </a:lnTo>
                  <a:lnTo>
                    <a:pt x="252" y="852"/>
                  </a:lnTo>
                  <a:lnTo>
                    <a:pt x="264" y="882"/>
                  </a:lnTo>
                  <a:lnTo>
                    <a:pt x="270" y="912"/>
                  </a:lnTo>
                  <a:lnTo>
                    <a:pt x="282" y="942"/>
                  </a:lnTo>
                  <a:lnTo>
                    <a:pt x="294" y="972"/>
                  </a:lnTo>
                  <a:lnTo>
                    <a:pt x="306" y="996"/>
                  </a:lnTo>
                  <a:lnTo>
                    <a:pt x="312" y="1026"/>
                  </a:lnTo>
                  <a:lnTo>
                    <a:pt x="324" y="1050"/>
                  </a:lnTo>
                  <a:lnTo>
                    <a:pt x="336" y="1080"/>
                  </a:lnTo>
                  <a:lnTo>
                    <a:pt x="348" y="1104"/>
                  </a:lnTo>
                  <a:lnTo>
                    <a:pt x="354" y="1128"/>
                  </a:lnTo>
                  <a:lnTo>
                    <a:pt x="366" y="1152"/>
                  </a:lnTo>
                  <a:lnTo>
                    <a:pt x="378" y="1176"/>
                  </a:lnTo>
                  <a:lnTo>
                    <a:pt x="384" y="1200"/>
                  </a:lnTo>
                  <a:lnTo>
                    <a:pt x="396" y="1224"/>
                  </a:lnTo>
                  <a:lnTo>
                    <a:pt x="408" y="1242"/>
                  </a:lnTo>
                  <a:lnTo>
                    <a:pt x="420" y="1266"/>
                  </a:lnTo>
                  <a:lnTo>
                    <a:pt x="426" y="1284"/>
                  </a:lnTo>
                  <a:lnTo>
                    <a:pt x="438" y="1302"/>
                  </a:lnTo>
                  <a:lnTo>
                    <a:pt x="450" y="1326"/>
                  </a:lnTo>
                  <a:lnTo>
                    <a:pt x="462" y="1338"/>
                  </a:lnTo>
                  <a:lnTo>
                    <a:pt x="468" y="1356"/>
                  </a:lnTo>
                  <a:lnTo>
                    <a:pt x="480" y="1374"/>
                  </a:lnTo>
                  <a:lnTo>
                    <a:pt x="492" y="1386"/>
                  </a:lnTo>
                  <a:lnTo>
                    <a:pt x="504" y="1404"/>
                  </a:lnTo>
                  <a:lnTo>
                    <a:pt x="510" y="1416"/>
                  </a:lnTo>
                  <a:lnTo>
                    <a:pt x="522" y="1428"/>
                  </a:lnTo>
                  <a:lnTo>
                    <a:pt x="534" y="1440"/>
                  </a:lnTo>
                  <a:lnTo>
                    <a:pt x="546" y="1446"/>
                  </a:lnTo>
                  <a:lnTo>
                    <a:pt x="552" y="1458"/>
                  </a:lnTo>
                  <a:lnTo>
                    <a:pt x="564" y="1464"/>
                  </a:lnTo>
                  <a:lnTo>
                    <a:pt x="576" y="1476"/>
                  </a:lnTo>
                  <a:lnTo>
                    <a:pt x="582" y="1482"/>
                  </a:lnTo>
                  <a:lnTo>
                    <a:pt x="594" y="1488"/>
                  </a:lnTo>
                  <a:lnTo>
                    <a:pt x="606" y="1488"/>
                  </a:lnTo>
                  <a:lnTo>
                    <a:pt x="618" y="1494"/>
                  </a:lnTo>
                  <a:lnTo>
                    <a:pt x="624" y="1494"/>
                  </a:lnTo>
                  <a:lnTo>
                    <a:pt x="636" y="1494"/>
                  </a:lnTo>
                  <a:lnTo>
                    <a:pt x="648" y="1494"/>
                  </a:lnTo>
                  <a:lnTo>
                    <a:pt x="660" y="1494"/>
                  </a:lnTo>
                  <a:lnTo>
                    <a:pt x="666" y="1494"/>
                  </a:lnTo>
                  <a:lnTo>
                    <a:pt x="678" y="1494"/>
                  </a:lnTo>
                  <a:lnTo>
                    <a:pt x="690" y="1488"/>
                  </a:lnTo>
                  <a:lnTo>
                    <a:pt x="702" y="1482"/>
                  </a:lnTo>
                  <a:lnTo>
                    <a:pt x="708" y="1476"/>
                  </a:lnTo>
                  <a:lnTo>
                    <a:pt x="720" y="1470"/>
                  </a:lnTo>
                  <a:lnTo>
                    <a:pt x="732" y="1464"/>
                  </a:lnTo>
                  <a:lnTo>
                    <a:pt x="738" y="1452"/>
                  </a:lnTo>
                  <a:lnTo>
                    <a:pt x="750" y="1446"/>
                  </a:lnTo>
                  <a:lnTo>
                    <a:pt x="762" y="1434"/>
                  </a:lnTo>
                  <a:lnTo>
                    <a:pt x="774" y="1422"/>
                  </a:lnTo>
                  <a:lnTo>
                    <a:pt x="780" y="1410"/>
                  </a:lnTo>
                  <a:lnTo>
                    <a:pt x="792" y="1398"/>
                  </a:lnTo>
                  <a:lnTo>
                    <a:pt x="804" y="1380"/>
                  </a:lnTo>
                  <a:lnTo>
                    <a:pt x="816" y="1368"/>
                  </a:lnTo>
                  <a:lnTo>
                    <a:pt x="822" y="1350"/>
                  </a:lnTo>
                  <a:lnTo>
                    <a:pt x="834" y="1332"/>
                  </a:lnTo>
                  <a:lnTo>
                    <a:pt x="846" y="1314"/>
                  </a:lnTo>
                  <a:lnTo>
                    <a:pt x="858" y="1296"/>
                  </a:lnTo>
                  <a:lnTo>
                    <a:pt x="864" y="1278"/>
                  </a:lnTo>
                  <a:lnTo>
                    <a:pt x="876" y="1260"/>
                  </a:lnTo>
                  <a:lnTo>
                    <a:pt x="888" y="1236"/>
                  </a:lnTo>
                  <a:lnTo>
                    <a:pt x="900" y="1212"/>
                  </a:lnTo>
                  <a:lnTo>
                    <a:pt x="906" y="1194"/>
                  </a:lnTo>
                  <a:lnTo>
                    <a:pt x="918" y="1170"/>
                  </a:lnTo>
                  <a:lnTo>
                    <a:pt x="930" y="1146"/>
                  </a:lnTo>
                  <a:lnTo>
                    <a:pt x="936" y="1122"/>
                  </a:lnTo>
                  <a:lnTo>
                    <a:pt x="948" y="1092"/>
                  </a:lnTo>
                  <a:lnTo>
                    <a:pt x="960" y="1068"/>
                  </a:lnTo>
                  <a:lnTo>
                    <a:pt x="972" y="1044"/>
                  </a:lnTo>
                  <a:lnTo>
                    <a:pt x="978" y="1014"/>
                  </a:lnTo>
                  <a:lnTo>
                    <a:pt x="990" y="990"/>
                  </a:lnTo>
                  <a:lnTo>
                    <a:pt x="1002" y="960"/>
                  </a:lnTo>
                  <a:lnTo>
                    <a:pt x="1014" y="930"/>
                  </a:lnTo>
                  <a:lnTo>
                    <a:pt x="1020" y="900"/>
                  </a:lnTo>
                  <a:lnTo>
                    <a:pt x="1032" y="870"/>
                  </a:lnTo>
                  <a:lnTo>
                    <a:pt x="1044" y="840"/>
                  </a:lnTo>
                  <a:lnTo>
                    <a:pt x="1056" y="810"/>
                  </a:lnTo>
                  <a:lnTo>
                    <a:pt x="1062" y="780"/>
                  </a:lnTo>
                  <a:lnTo>
                    <a:pt x="1074" y="750"/>
                  </a:lnTo>
                  <a:lnTo>
                    <a:pt x="1086" y="720"/>
                  </a:lnTo>
                  <a:lnTo>
                    <a:pt x="1098" y="690"/>
                  </a:lnTo>
                  <a:lnTo>
                    <a:pt x="1104" y="660"/>
                  </a:lnTo>
                  <a:lnTo>
                    <a:pt x="1116" y="624"/>
                  </a:lnTo>
                  <a:lnTo>
                    <a:pt x="1128" y="594"/>
                  </a:lnTo>
                  <a:lnTo>
                    <a:pt x="1134" y="564"/>
                  </a:lnTo>
                  <a:lnTo>
                    <a:pt x="1146" y="528"/>
                  </a:lnTo>
                  <a:lnTo>
                    <a:pt x="1158" y="498"/>
                  </a:lnTo>
                  <a:lnTo>
                    <a:pt x="1170" y="462"/>
                  </a:lnTo>
                  <a:lnTo>
                    <a:pt x="1176" y="432"/>
                  </a:lnTo>
                  <a:lnTo>
                    <a:pt x="1188" y="402"/>
                  </a:lnTo>
                  <a:lnTo>
                    <a:pt x="1200" y="366"/>
                  </a:lnTo>
                  <a:lnTo>
                    <a:pt x="1212" y="336"/>
                  </a:lnTo>
                  <a:lnTo>
                    <a:pt x="1218" y="306"/>
                  </a:lnTo>
                  <a:lnTo>
                    <a:pt x="1230" y="270"/>
                  </a:lnTo>
                  <a:lnTo>
                    <a:pt x="1242" y="240"/>
                  </a:lnTo>
                  <a:lnTo>
                    <a:pt x="1254" y="210"/>
                  </a:lnTo>
                  <a:lnTo>
                    <a:pt x="1260" y="180"/>
                  </a:lnTo>
                  <a:lnTo>
                    <a:pt x="1272" y="150"/>
                  </a:lnTo>
                  <a:lnTo>
                    <a:pt x="1284" y="120"/>
                  </a:lnTo>
                  <a:lnTo>
                    <a:pt x="1296" y="90"/>
                  </a:lnTo>
                  <a:lnTo>
                    <a:pt x="1302" y="60"/>
                  </a:lnTo>
                  <a:lnTo>
                    <a:pt x="1314" y="30"/>
                  </a:lnTo>
                  <a:lnTo>
                    <a:pt x="1326" y="0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" name="Freeform 225"/>
            <p:cNvSpPr>
              <a:spLocks/>
            </p:cNvSpPr>
            <p:nvPr/>
          </p:nvSpPr>
          <p:spPr bwMode="auto">
            <a:xfrm>
              <a:off x="7360000" y="2819400"/>
              <a:ext cx="860510" cy="408460"/>
            </a:xfrm>
            <a:custGeom>
              <a:avLst/>
              <a:gdLst>
                <a:gd name="T0" fmla="*/ 6 w 756"/>
                <a:gd name="T1" fmla="*/ 522 h 654"/>
                <a:gd name="T2" fmla="*/ 30 w 756"/>
                <a:gd name="T3" fmla="*/ 468 h 654"/>
                <a:gd name="T4" fmla="*/ 48 w 756"/>
                <a:gd name="T5" fmla="*/ 414 h 654"/>
                <a:gd name="T6" fmla="*/ 72 w 756"/>
                <a:gd name="T7" fmla="*/ 366 h 654"/>
                <a:gd name="T8" fmla="*/ 90 w 756"/>
                <a:gd name="T9" fmla="*/ 318 h 654"/>
                <a:gd name="T10" fmla="*/ 114 w 756"/>
                <a:gd name="T11" fmla="*/ 270 h 654"/>
                <a:gd name="T12" fmla="*/ 132 w 756"/>
                <a:gd name="T13" fmla="*/ 228 h 654"/>
                <a:gd name="T14" fmla="*/ 156 w 756"/>
                <a:gd name="T15" fmla="*/ 192 h 654"/>
                <a:gd name="T16" fmla="*/ 174 w 756"/>
                <a:gd name="T17" fmla="*/ 156 h 654"/>
                <a:gd name="T18" fmla="*/ 198 w 756"/>
                <a:gd name="T19" fmla="*/ 120 h 654"/>
                <a:gd name="T20" fmla="*/ 216 w 756"/>
                <a:gd name="T21" fmla="*/ 90 h 654"/>
                <a:gd name="T22" fmla="*/ 240 w 756"/>
                <a:gd name="T23" fmla="*/ 66 h 654"/>
                <a:gd name="T24" fmla="*/ 258 w 756"/>
                <a:gd name="T25" fmla="*/ 48 h 654"/>
                <a:gd name="T26" fmla="*/ 282 w 756"/>
                <a:gd name="T27" fmla="*/ 30 h 654"/>
                <a:gd name="T28" fmla="*/ 300 w 756"/>
                <a:gd name="T29" fmla="*/ 12 h 654"/>
                <a:gd name="T30" fmla="*/ 324 w 756"/>
                <a:gd name="T31" fmla="*/ 6 h 654"/>
                <a:gd name="T32" fmla="*/ 342 w 756"/>
                <a:gd name="T33" fmla="*/ 0 h 654"/>
                <a:gd name="T34" fmla="*/ 360 w 756"/>
                <a:gd name="T35" fmla="*/ 0 h 654"/>
                <a:gd name="T36" fmla="*/ 384 w 756"/>
                <a:gd name="T37" fmla="*/ 0 h 654"/>
                <a:gd name="T38" fmla="*/ 402 w 756"/>
                <a:gd name="T39" fmla="*/ 6 h 654"/>
                <a:gd name="T40" fmla="*/ 426 w 756"/>
                <a:gd name="T41" fmla="*/ 18 h 654"/>
                <a:gd name="T42" fmla="*/ 444 w 756"/>
                <a:gd name="T43" fmla="*/ 30 h 654"/>
                <a:gd name="T44" fmla="*/ 468 w 756"/>
                <a:gd name="T45" fmla="*/ 48 h 654"/>
                <a:gd name="T46" fmla="*/ 486 w 756"/>
                <a:gd name="T47" fmla="*/ 72 h 654"/>
                <a:gd name="T48" fmla="*/ 510 w 756"/>
                <a:gd name="T49" fmla="*/ 96 h 654"/>
                <a:gd name="T50" fmla="*/ 528 w 756"/>
                <a:gd name="T51" fmla="*/ 126 h 654"/>
                <a:gd name="T52" fmla="*/ 552 w 756"/>
                <a:gd name="T53" fmla="*/ 162 h 654"/>
                <a:gd name="T54" fmla="*/ 570 w 756"/>
                <a:gd name="T55" fmla="*/ 198 h 654"/>
                <a:gd name="T56" fmla="*/ 594 w 756"/>
                <a:gd name="T57" fmla="*/ 234 h 654"/>
                <a:gd name="T58" fmla="*/ 612 w 756"/>
                <a:gd name="T59" fmla="*/ 282 h 654"/>
                <a:gd name="T60" fmla="*/ 636 w 756"/>
                <a:gd name="T61" fmla="*/ 324 h 654"/>
                <a:gd name="T62" fmla="*/ 654 w 756"/>
                <a:gd name="T63" fmla="*/ 372 h 654"/>
                <a:gd name="T64" fmla="*/ 678 w 756"/>
                <a:gd name="T65" fmla="*/ 426 h 654"/>
                <a:gd name="T66" fmla="*/ 696 w 756"/>
                <a:gd name="T67" fmla="*/ 480 h 654"/>
                <a:gd name="T68" fmla="*/ 714 w 756"/>
                <a:gd name="T69" fmla="*/ 534 h 654"/>
                <a:gd name="T70" fmla="*/ 738 w 756"/>
                <a:gd name="T71" fmla="*/ 594 h 654"/>
                <a:gd name="T72" fmla="*/ 756 w 756"/>
                <a:gd name="T7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6" h="654">
                  <a:moveTo>
                    <a:pt x="0" y="552"/>
                  </a:moveTo>
                  <a:lnTo>
                    <a:pt x="6" y="522"/>
                  </a:lnTo>
                  <a:lnTo>
                    <a:pt x="18" y="498"/>
                  </a:lnTo>
                  <a:lnTo>
                    <a:pt x="30" y="468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60" y="390"/>
                  </a:lnTo>
                  <a:lnTo>
                    <a:pt x="72" y="366"/>
                  </a:lnTo>
                  <a:lnTo>
                    <a:pt x="84" y="342"/>
                  </a:lnTo>
                  <a:lnTo>
                    <a:pt x="90" y="318"/>
                  </a:lnTo>
                  <a:lnTo>
                    <a:pt x="102" y="294"/>
                  </a:lnTo>
                  <a:lnTo>
                    <a:pt x="114" y="270"/>
                  </a:lnTo>
                  <a:lnTo>
                    <a:pt x="126" y="252"/>
                  </a:lnTo>
                  <a:lnTo>
                    <a:pt x="132" y="228"/>
                  </a:lnTo>
                  <a:lnTo>
                    <a:pt x="144" y="210"/>
                  </a:lnTo>
                  <a:lnTo>
                    <a:pt x="156" y="192"/>
                  </a:lnTo>
                  <a:lnTo>
                    <a:pt x="162" y="168"/>
                  </a:lnTo>
                  <a:lnTo>
                    <a:pt x="174" y="156"/>
                  </a:lnTo>
                  <a:lnTo>
                    <a:pt x="186" y="138"/>
                  </a:lnTo>
                  <a:lnTo>
                    <a:pt x="198" y="120"/>
                  </a:lnTo>
                  <a:lnTo>
                    <a:pt x="204" y="108"/>
                  </a:lnTo>
                  <a:lnTo>
                    <a:pt x="216" y="90"/>
                  </a:lnTo>
                  <a:lnTo>
                    <a:pt x="228" y="78"/>
                  </a:lnTo>
                  <a:lnTo>
                    <a:pt x="240" y="66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0" y="36"/>
                  </a:lnTo>
                  <a:lnTo>
                    <a:pt x="282" y="30"/>
                  </a:lnTo>
                  <a:lnTo>
                    <a:pt x="288" y="18"/>
                  </a:lnTo>
                  <a:lnTo>
                    <a:pt x="300" y="12"/>
                  </a:lnTo>
                  <a:lnTo>
                    <a:pt x="312" y="6"/>
                  </a:lnTo>
                  <a:lnTo>
                    <a:pt x="324" y="6"/>
                  </a:lnTo>
                  <a:lnTo>
                    <a:pt x="330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72" y="0"/>
                  </a:lnTo>
                  <a:lnTo>
                    <a:pt x="384" y="0"/>
                  </a:lnTo>
                  <a:lnTo>
                    <a:pt x="396" y="0"/>
                  </a:lnTo>
                  <a:lnTo>
                    <a:pt x="402" y="6"/>
                  </a:lnTo>
                  <a:lnTo>
                    <a:pt x="414" y="12"/>
                  </a:lnTo>
                  <a:lnTo>
                    <a:pt x="426" y="18"/>
                  </a:lnTo>
                  <a:lnTo>
                    <a:pt x="438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8" y="48"/>
                  </a:lnTo>
                  <a:lnTo>
                    <a:pt x="480" y="60"/>
                  </a:lnTo>
                  <a:lnTo>
                    <a:pt x="486" y="72"/>
                  </a:lnTo>
                  <a:lnTo>
                    <a:pt x="498" y="84"/>
                  </a:lnTo>
                  <a:lnTo>
                    <a:pt x="510" y="96"/>
                  </a:lnTo>
                  <a:lnTo>
                    <a:pt x="522" y="114"/>
                  </a:lnTo>
                  <a:lnTo>
                    <a:pt x="528" y="126"/>
                  </a:lnTo>
                  <a:lnTo>
                    <a:pt x="540" y="144"/>
                  </a:lnTo>
                  <a:lnTo>
                    <a:pt x="552" y="162"/>
                  </a:lnTo>
                  <a:lnTo>
                    <a:pt x="558" y="180"/>
                  </a:lnTo>
                  <a:lnTo>
                    <a:pt x="570" y="198"/>
                  </a:lnTo>
                  <a:lnTo>
                    <a:pt x="582" y="216"/>
                  </a:lnTo>
                  <a:lnTo>
                    <a:pt x="594" y="234"/>
                  </a:lnTo>
                  <a:lnTo>
                    <a:pt x="600" y="258"/>
                  </a:lnTo>
                  <a:lnTo>
                    <a:pt x="612" y="282"/>
                  </a:lnTo>
                  <a:lnTo>
                    <a:pt x="624" y="300"/>
                  </a:lnTo>
                  <a:lnTo>
                    <a:pt x="636" y="324"/>
                  </a:lnTo>
                  <a:lnTo>
                    <a:pt x="642" y="348"/>
                  </a:lnTo>
                  <a:lnTo>
                    <a:pt x="654" y="372"/>
                  </a:lnTo>
                  <a:lnTo>
                    <a:pt x="666" y="402"/>
                  </a:lnTo>
                  <a:lnTo>
                    <a:pt x="678" y="426"/>
                  </a:lnTo>
                  <a:lnTo>
                    <a:pt x="684" y="450"/>
                  </a:lnTo>
                  <a:lnTo>
                    <a:pt x="696" y="480"/>
                  </a:lnTo>
                  <a:lnTo>
                    <a:pt x="708" y="504"/>
                  </a:lnTo>
                  <a:lnTo>
                    <a:pt x="714" y="534"/>
                  </a:lnTo>
                  <a:lnTo>
                    <a:pt x="726" y="564"/>
                  </a:lnTo>
                  <a:lnTo>
                    <a:pt x="738" y="594"/>
                  </a:lnTo>
                  <a:lnTo>
                    <a:pt x="750" y="624"/>
                  </a:lnTo>
                  <a:lnTo>
                    <a:pt x="756" y="654"/>
                  </a:lnTo>
                </a:path>
              </a:pathLst>
            </a:custGeom>
            <a:noFill/>
            <a:ln w="254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flipV="1">
            <a:off x="5749075" y="2645054"/>
            <a:ext cx="0" cy="1472337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50" name="Group 49"/>
          <p:cNvGrpSpPr/>
          <p:nvPr/>
        </p:nvGrpSpPr>
        <p:grpSpPr>
          <a:xfrm>
            <a:off x="5838825" y="2817082"/>
            <a:ext cx="2368296" cy="1280160"/>
            <a:chOff x="1943100" y="1052513"/>
            <a:chExt cx="4419600" cy="4337050"/>
          </a:xfrm>
        </p:grpSpPr>
        <p:sp>
          <p:nvSpPr>
            <p:cNvPr id="52" name="Freeform 70"/>
            <p:cNvSpPr>
              <a:spLocks/>
            </p:cNvSpPr>
            <p:nvPr/>
          </p:nvSpPr>
          <p:spPr bwMode="auto">
            <a:xfrm>
              <a:off x="1943100" y="1052513"/>
              <a:ext cx="2806700" cy="4337050"/>
            </a:xfrm>
            <a:custGeom>
              <a:avLst/>
              <a:gdLst>
                <a:gd name="T0" fmla="*/ 32 w 1768"/>
                <a:gd name="T1" fmla="*/ 2732 h 2732"/>
                <a:gd name="T2" fmla="*/ 72 w 1768"/>
                <a:gd name="T3" fmla="*/ 2724 h 2732"/>
                <a:gd name="T4" fmla="*/ 112 w 1768"/>
                <a:gd name="T5" fmla="*/ 2708 h 2732"/>
                <a:gd name="T6" fmla="*/ 152 w 1768"/>
                <a:gd name="T7" fmla="*/ 2676 h 2732"/>
                <a:gd name="T8" fmla="*/ 200 w 1768"/>
                <a:gd name="T9" fmla="*/ 2628 h 2732"/>
                <a:gd name="T10" fmla="*/ 240 w 1768"/>
                <a:gd name="T11" fmla="*/ 2572 h 2732"/>
                <a:gd name="T12" fmla="*/ 280 w 1768"/>
                <a:gd name="T13" fmla="*/ 2508 h 2732"/>
                <a:gd name="T14" fmla="*/ 320 w 1768"/>
                <a:gd name="T15" fmla="*/ 2428 h 2732"/>
                <a:gd name="T16" fmla="*/ 360 w 1768"/>
                <a:gd name="T17" fmla="*/ 2348 h 2732"/>
                <a:gd name="T18" fmla="*/ 408 w 1768"/>
                <a:gd name="T19" fmla="*/ 2252 h 2732"/>
                <a:gd name="T20" fmla="*/ 448 w 1768"/>
                <a:gd name="T21" fmla="*/ 2148 h 2732"/>
                <a:gd name="T22" fmla="*/ 488 w 1768"/>
                <a:gd name="T23" fmla="*/ 2035 h 2732"/>
                <a:gd name="T24" fmla="*/ 528 w 1768"/>
                <a:gd name="T25" fmla="*/ 1923 h 2732"/>
                <a:gd name="T26" fmla="*/ 576 w 1768"/>
                <a:gd name="T27" fmla="*/ 1803 h 2732"/>
                <a:gd name="T28" fmla="*/ 616 w 1768"/>
                <a:gd name="T29" fmla="*/ 1675 h 2732"/>
                <a:gd name="T30" fmla="*/ 656 w 1768"/>
                <a:gd name="T31" fmla="*/ 1555 h 2732"/>
                <a:gd name="T32" fmla="*/ 696 w 1768"/>
                <a:gd name="T33" fmla="*/ 1427 h 2732"/>
                <a:gd name="T34" fmla="*/ 736 w 1768"/>
                <a:gd name="T35" fmla="*/ 1298 h 2732"/>
                <a:gd name="T36" fmla="*/ 784 w 1768"/>
                <a:gd name="T37" fmla="*/ 1162 h 2732"/>
                <a:gd name="T38" fmla="*/ 824 w 1768"/>
                <a:gd name="T39" fmla="*/ 1042 h 2732"/>
                <a:gd name="T40" fmla="*/ 864 w 1768"/>
                <a:gd name="T41" fmla="*/ 914 h 2732"/>
                <a:gd name="T42" fmla="*/ 904 w 1768"/>
                <a:gd name="T43" fmla="*/ 794 h 2732"/>
                <a:gd name="T44" fmla="*/ 952 w 1768"/>
                <a:gd name="T45" fmla="*/ 681 h 2732"/>
                <a:gd name="T46" fmla="*/ 992 w 1768"/>
                <a:gd name="T47" fmla="*/ 569 h 2732"/>
                <a:gd name="T48" fmla="*/ 1032 w 1768"/>
                <a:gd name="T49" fmla="*/ 473 h 2732"/>
                <a:gd name="T50" fmla="*/ 1072 w 1768"/>
                <a:gd name="T51" fmla="*/ 377 h 2732"/>
                <a:gd name="T52" fmla="*/ 1112 w 1768"/>
                <a:gd name="T53" fmla="*/ 289 h 2732"/>
                <a:gd name="T54" fmla="*/ 1160 w 1768"/>
                <a:gd name="T55" fmla="*/ 217 h 2732"/>
                <a:gd name="T56" fmla="*/ 1200 w 1768"/>
                <a:gd name="T57" fmla="*/ 153 h 2732"/>
                <a:gd name="T58" fmla="*/ 1240 w 1768"/>
                <a:gd name="T59" fmla="*/ 97 h 2732"/>
                <a:gd name="T60" fmla="*/ 1280 w 1768"/>
                <a:gd name="T61" fmla="*/ 56 h 2732"/>
                <a:gd name="T62" fmla="*/ 1328 w 1768"/>
                <a:gd name="T63" fmla="*/ 24 h 2732"/>
                <a:gd name="T64" fmla="*/ 1368 w 1768"/>
                <a:gd name="T65" fmla="*/ 0 h 2732"/>
                <a:gd name="T66" fmla="*/ 1408 w 1768"/>
                <a:gd name="T67" fmla="*/ 0 h 2732"/>
                <a:gd name="T68" fmla="*/ 1448 w 1768"/>
                <a:gd name="T69" fmla="*/ 0 h 2732"/>
                <a:gd name="T70" fmla="*/ 1488 w 1768"/>
                <a:gd name="T71" fmla="*/ 16 h 2732"/>
                <a:gd name="T72" fmla="*/ 1536 w 1768"/>
                <a:gd name="T73" fmla="*/ 48 h 2732"/>
                <a:gd name="T74" fmla="*/ 1576 w 1768"/>
                <a:gd name="T75" fmla="*/ 89 h 2732"/>
                <a:gd name="T76" fmla="*/ 1616 w 1768"/>
                <a:gd name="T77" fmla="*/ 137 h 2732"/>
                <a:gd name="T78" fmla="*/ 1656 w 1768"/>
                <a:gd name="T79" fmla="*/ 201 h 2732"/>
                <a:gd name="T80" fmla="*/ 1704 w 1768"/>
                <a:gd name="T81" fmla="*/ 273 h 2732"/>
                <a:gd name="T82" fmla="*/ 1744 w 1768"/>
                <a:gd name="T83" fmla="*/ 36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8" h="2732">
                  <a:moveTo>
                    <a:pt x="0" y="2732"/>
                  </a:moveTo>
                  <a:lnTo>
                    <a:pt x="16" y="2732"/>
                  </a:lnTo>
                  <a:lnTo>
                    <a:pt x="32" y="2732"/>
                  </a:lnTo>
                  <a:lnTo>
                    <a:pt x="40" y="2732"/>
                  </a:lnTo>
                  <a:lnTo>
                    <a:pt x="56" y="2732"/>
                  </a:lnTo>
                  <a:lnTo>
                    <a:pt x="72" y="2724"/>
                  </a:lnTo>
                  <a:lnTo>
                    <a:pt x="88" y="2724"/>
                  </a:lnTo>
                  <a:lnTo>
                    <a:pt x="96" y="2716"/>
                  </a:lnTo>
                  <a:lnTo>
                    <a:pt x="112" y="2708"/>
                  </a:lnTo>
                  <a:lnTo>
                    <a:pt x="128" y="2700"/>
                  </a:lnTo>
                  <a:lnTo>
                    <a:pt x="144" y="2684"/>
                  </a:lnTo>
                  <a:lnTo>
                    <a:pt x="152" y="2676"/>
                  </a:lnTo>
                  <a:lnTo>
                    <a:pt x="168" y="2660"/>
                  </a:lnTo>
                  <a:lnTo>
                    <a:pt x="184" y="2644"/>
                  </a:lnTo>
                  <a:lnTo>
                    <a:pt x="200" y="2628"/>
                  </a:lnTo>
                  <a:lnTo>
                    <a:pt x="208" y="2612"/>
                  </a:lnTo>
                  <a:lnTo>
                    <a:pt x="224" y="2596"/>
                  </a:lnTo>
                  <a:lnTo>
                    <a:pt x="240" y="2572"/>
                  </a:lnTo>
                  <a:lnTo>
                    <a:pt x="256" y="2556"/>
                  </a:lnTo>
                  <a:lnTo>
                    <a:pt x="264" y="2532"/>
                  </a:lnTo>
                  <a:lnTo>
                    <a:pt x="280" y="2508"/>
                  </a:lnTo>
                  <a:lnTo>
                    <a:pt x="296" y="2484"/>
                  </a:lnTo>
                  <a:lnTo>
                    <a:pt x="312" y="2460"/>
                  </a:lnTo>
                  <a:lnTo>
                    <a:pt x="320" y="2428"/>
                  </a:lnTo>
                  <a:lnTo>
                    <a:pt x="336" y="2404"/>
                  </a:lnTo>
                  <a:lnTo>
                    <a:pt x="352" y="2372"/>
                  </a:lnTo>
                  <a:lnTo>
                    <a:pt x="360" y="2348"/>
                  </a:lnTo>
                  <a:lnTo>
                    <a:pt x="376" y="2316"/>
                  </a:lnTo>
                  <a:lnTo>
                    <a:pt x="392" y="2284"/>
                  </a:lnTo>
                  <a:lnTo>
                    <a:pt x="408" y="2252"/>
                  </a:lnTo>
                  <a:lnTo>
                    <a:pt x="416" y="2220"/>
                  </a:lnTo>
                  <a:lnTo>
                    <a:pt x="432" y="2180"/>
                  </a:lnTo>
                  <a:lnTo>
                    <a:pt x="448" y="2148"/>
                  </a:lnTo>
                  <a:lnTo>
                    <a:pt x="464" y="2116"/>
                  </a:lnTo>
                  <a:lnTo>
                    <a:pt x="472" y="2075"/>
                  </a:lnTo>
                  <a:lnTo>
                    <a:pt x="488" y="2035"/>
                  </a:lnTo>
                  <a:lnTo>
                    <a:pt x="504" y="2003"/>
                  </a:lnTo>
                  <a:lnTo>
                    <a:pt x="520" y="1963"/>
                  </a:lnTo>
                  <a:lnTo>
                    <a:pt x="528" y="1923"/>
                  </a:lnTo>
                  <a:lnTo>
                    <a:pt x="544" y="1883"/>
                  </a:lnTo>
                  <a:lnTo>
                    <a:pt x="560" y="1843"/>
                  </a:lnTo>
                  <a:lnTo>
                    <a:pt x="576" y="1803"/>
                  </a:lnTo>
                  <a:lnTo>
                    <a:pt x="584" y="1763"/>
                  </a:lnTo>
                  <a:lnTo>
                    <a:pt x="600" y="1723"/>
                  </a:lnTo>
                  <a:lnTo>
                    <a:pt x="616" y="1675"/>
                  </a:lnTo>
                  <a:lnTo>
                    <a:pt x="632" y="1635"/>
                  </a:lnTo>
                  <a:lnTo>
                    <a:pt x="640" y="1595"/>
                  </a:lnTo>
                  <a:lnTo>
                    <a:pt x="656" y="1555"/>
                  </a:lnTo>
                  <a:lnTo>
                    <a:pt x="672" y="1507"/>
                  </a:lnTo>
                  <a:lnTo>
                    <a:pt x="688" y="1467"/>
                  </a:lnTo>
                  <a:lnTo>
                    <a:pt x="696" y="1427"/>
                  </a:lnTo>
                  <a:lnTo>
                    <a:pt x="712" y="1378"/>
                  </a:lnTo>
                  <a:lnTo>
                    <a:pt x="728" y="1338"/>
                  </a:lnTo>
                  <a:lnTo>
                    <a:pt x="736" y="1298"/>
                  </a:lnTo>
                  <a:lnTo>
                    <a:pt x="752" y="1250"/>
                  </a:lnTo>
                  <a:lnTo>
                    <a:pt x="768" y="1210"/>
                  </a:lnTo>
                  <a:lnTo>
                    <a:pt x="784" y="1162"/>
                  </a:lnTo>
                  <a:lnTo>
                    <a:pt x="792" y="1122"/>
                  </a:lnTo>
                  <a:lnTo>
                    <a:pt x="808" y="1082"/>
                  </a:lnTo>
                  <a:lnTo>
                    <a:pt x="824" y="1042"/>
                  </a:lnTo>
                  <a:lnTo>
                    <a:pt x="840" y="994"/>
                  </a:lnTo>
                  <a:lnTo>
                    <a:pt x="848" y="954"/>
                  </a:lnTo>
                  <a:lnTo>
                    <a:pt x="864" y="914"/>
                  </a:lnTo>
                  <a:lnTo>
                    <a:pt x="880" y="874"/>
                  </a:lnTo>
                  <a:lnTo>
                    <a:pt x="896" y="834"/>
                  </a:lnTo>
                  <a:lnTo>
                    <a:pt x="904" y="794"/>
                  </a:lnTo>
                  <a:lnTo>
                    <a:pt x="920" y="754"/>
                  </a:lnTo>
                  <a:lnTo>
                    <a:pt x="936" y="721"/>
                  </a:lnTo>
                  <a:lnTo>
                    <a:pt x="952" y="681"/>
                  </a:lnTo>
                  <a:lnTo>
                    <a:pt x="960" y="641"/>
                  </a:lnTo>
                  <a:lnTo>
                    <a:pt x="976" y="609"/>
                  </a:lnTo>
                  <a:lnTo>
                    <a:pt x="992" y="569"/>
                  </a:lnTo>
                  <a:lnTo>
                    <a:pt x="1008" y="537"/>
                  </a:lnTo>
                  <a:lnTo>
                    <a:pt x="1016" y="505"/>
                  </a:lnTo>
                  <a:lnTo>
                    <a:pt x="1032" y="473"/>
                  </a:lnTo>
                  <a:lnTo>
                    <a:pt x="1048" y="441"/>
                  </a:lnTo>
                  <a:lnTo>
                    <a:pt x="1056" y="409"/>
                  </a:lnTo>
                  <a:lnTo>
                    <a:pt x="1072" y="377"/>
                  </a:lnTo>
                  <a:lnTo>
                    <a:pt x="1088" y="345"/>
                  </a:lnTo>
                  <a:lnTo>
                    <a:pt x="1104" y="321"/>
                  </a:lnTo>
                  <a:lnTo>
                    <a:pt x="1112" y="289"/>
                  </a:lnTo>
                  <a:lnTo>
                    <a:pt x="1128" y="265"/>
                  </a:lnTo>
                  <a:lnTo>
                    <a:pt x="1144" y="241"/>
                  </a:lnTo>
                  <a:lnTo>
                    <a:pt x="1160" y="217"/>
                  </a:lnTo>
                  <a:lnTo>
                    <a:pt x="1168" y="193"/>
                  </a:lnTo>
                  <a:lnTo>
                    <a:pt x="1184" y="169"/>
                  </a:lnTo>
                  <a:lnTo>
                    <a:pt x="1200" y="153"/>
                  </a:lnTo>
                  <a:lnTo>
                    <a:pt x="1216" y="137"/>
                  </a:lnTo>
                  <a:lnTo>
                    <a:pt x="1224" y="113"/>
                  </a:lnTo>
                  <a:lnTo>
                    <a:pt x="1240" y="97"/>
                  </a:lnTo>
                  <a:lnTo>
                    <a:pt x="1256" y="81"/>
                  </a:lnTo>
                  <a:lnTo>
                    <a:pt x="1272" y="64"/>
                  </a:lnTo>
                  <a:lnTo>
                    <a:pt x="1280" y="56"/>
                  </a:lnTo>
                  <a:lnTo>
                    <a:pt x="1296" y="40"/>
                  </a:lnTo>
                  <a:lnTo>
                    <a:pt x="1312" y="32"/>
                  </a:lnTo>
                  <a:lnTo>
                    <a:pt x="1328" y="24"/>
                  </a:lnTo>
                  <a:lnTo>
                    <a:pt x="1336" y="16"/>
                  </a:lnTo>
                  <a:lnTo>
                    <a:pt x="1352" y="8"/>
                  </a:lnTo>
                  <a:lnTo>
                    <a:pt x="1368" y="0"/>
                  </a:lnTo>
                  <a:lnTo>
                    <a:pt x="1384" y="0"/>
                  </a:lnTo>
                  <a:lnTo>
                    <a:pt x="1392" y="0"/>
                  </a:lnTo>
                  <a:lnTo>
                    <a:pt x="1408" y="0"/>
                  </a:lnTo>
                  <a:lnTo>
                    <a:pt x="1424" y="0"/>
                  </a:lnTo>
                  <a:lnTo>
                    <a:pt x="1432" y="0"/>
                  </a:lnTo>
                  <a:lnTo>
                    <a:pt x="1448" y="0"/>
                  </a:lnTo>
                  <a:lnTo>
                    <a:pt x="1464" y="8"/>
                  </a:lnTo>
                  <a:lnTo>
                    <a:pt x="1480" y="8"/>
                  </a:lnTo>
                  <a:lnTo>
                    <a:pt x="1488" y="16"/>
                  </a:lnTo>
                  <a:lnTo>
                    <a:pt x="1504" y="24"/>
                  </a:lnTo>
                  <a:lnTo>
                    <a:pt x="1520" y="32"/>
                  </a:lnTo>
                  <a:lnTo>
                    <a:pt x="1536" y="48"/>
                  </a:lnTo>
                  <a:lnTo>
                    <a:pt x="1544" y="56"/>
                  </a:lnTo>
                  <a:lnTo>
                    <a:pt x="1560" y="72"/>
                  </a:lnTo>
                  <a:lnTo>
                    <a:pt x="1576" y="89"/>
                  </a:lnTo>
                  <a:lnTo>
                    <a:pt x="1592" y="105"/>
                  </a:lnTo>
                  <a:lnTo>
                    <a:pt x="1600" y="121"/>
                  </a:lnTo>
                  <a:lnTo>
                    <a:pt x="1616" y="137"/>
                  </a:lnTo>
                  <a:lnTo>
                    <a:pt x="1632" y="161"/>
                  </a:lnTo>
                  <a:lnTo>
                    <a:pt x="1648" y="177"/>
                  </a:lnTo>
                  <a:lnTo>
                    <a:pt x="1656" y="201"/>
                  </a:lnTo>
                  <a:lnTo>
                    <a:pt x="1672" y="225"/>
                  </a:lnTo>
                  <a:lnTo>
                    <a:pt x="1688" y="249"/>
                  </a:lnTo>
                  <a:lnTo>
                    <a:pt x="1704" y="273"/>
                  </a:lnTo>
                  <a:lnTo>
                    <a:pt x="1712" y="305"/>
                  </a:lnTo>
                  <a:lnTo>
                    <a:pt x="1728" y="329"/>
                  </a:lnTo>
                  <a:lnTo>
                    <a:pt x="1744" y="361"/>
                  </a:lnTo>
                  <a:lnTo>
                    <a:pt x="1752" y="385"/>
                  </a:lnTo>
                  <a:lnTo>
                    <a:pt x="1768" y="417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53" name="Freeform 71"/>
            <p:cNvSpPr>
              <a:spLocks/>
            </p:cNvSpPr>
            <p:nvPr/>
          </p:nvSpPr>
          <p:spPr bwMode="auto">
            <a:xfrm>
              <a:off x="4749800" y="1714500"/>
              <a:ext cx="1612900" cy="3675062"/>
            </a:xfrm>
            <a:custGeom>
              <a:avLst/>
              <a:gdLst>
                <a:gd name="T0" fmla="*/ 16 w 1016"/>
                <a:gd name="T1" fmla="*/ 32 h 2315"/>
                <a:gd name="T2" fmla="*/ 40 w 1016"/>
                <a:gd name="T3" fmla="*/ 96 h 2315"/>
                <a:gd name="T4" fmla="*/ 72 w 1016"/>
                <a:gd name="T5" fmla="*/ 168 h 2315"/>
                <a:gd name="T6" fmla="*/ 96 w 1016"/>
                <a:gd name="T7" fmla="*/ 240 h 2315"/>
                <a:gd name="T8" fmla="*/ 128 w 1016"/>
                <a:gd name="T9" fmla="*/ 312 h 2315"/>
                <a:gd name="T10" fmla="*/ 152 w 1016"/>
                <a:gd name="T11" fmla="*/ 393 h 2315"/>
                <a:gd name="T12" fmla="*/ 184 w 1016"/>
                <a:gd name="T13" fmla="*/ 473 h 2315"/>
                <a:gd name="T14" fmla="*/ 208 w 1016"/>
                <a:gd name="T15" fmla="*/ 553 h 2315"/>
                <a:gd name="T16" fmla="*/ 240 w 1016"/>
                <a:gd name="T17" fmla="*/ 641 h 2315"/>
                <a:gd name="T18" fmla="*/ 264 w 1016"/>
                <a:gd name="T19" fmla="*/ 721 h 2315"/>
                <a:gd name="T20" fmla="*/ 296 w 1016"/>
                <a:gd name="T21" fmla="*/ 809 h 2315"/>
                <a:gd name="T22" fmla="*/ 320 w 1016"/>
                <a:gd name="T23" fmla="*/ 889 h 2315"/>
                <a:gd name="T24" fmla="*/ 352 w 1016"/>
                <a:gd name="T25" fmla="*/ 977 h 2315"/>
                <a:gd name="T26" fmla="*/ 376 w 1016"/>
                <a:gd name="T27" fmla="*/ 1066 h 2315"/>
                <a:gd name="T28" fmla="*/ 408 w 1016"/>
                <a:gd name="T29" fmla="*/ 1154 h 2315"/>
                <a:gd name="T30" fmla="*/ 432 w 1016"/>
                <a:gd name="T31" fmla="*/ 1234 h 2315"/>
                <a:gd name="T32" fmla="*/ 464 w 1016"/>
                <a:gd name="T33" fmla="*/ 1322 h 2315"/>
                <a:gd name="T34" fmla="*/ 488 w 1016"/>
                <a:gd name="T35" fmla="*/ 1402 h 2315"/>
                <a:gd name="T36" fmla="*/ 520 w 1016"/>
                <a:gd name="T37" fmla="*/ 1482 h 2315"/>
                <a:gd name="T38" fmla="*/ 544 w 1016"/>
                <a:gd name="T39" fmla="*/ 1562 h 2315"/>
                <a:gd name="T40" fmla="*/ 576 w 1016"/>
                <a:gd name="T41" fmla="*/ 1634 h 2315"/>
                <a:gd name="T42" fmla="*/ 600 w 1016"/>
                <a:gd name="T43" fmla="*/ 1707 h 2315"/>
                <a:gd name="T44" fmla="*/ 632 w 1016"/>
                <a:gd name="T45" fmla="*/ 1779 h 2315"/>
                <a:gd name="T46" fmla="*/ 656 w 1016"/>
                <a:gd name="T47" fmla="*/ 1843 h 2315"/>
                <a:gd name="T48" fmla="*/ 680 w 1016"/>
                <a:gd name="T49" fmla="*/ 1907 h 2315"/>
                <a:gd name="T50" fmla="*/ 712 w 1016"/>
                <a:gd name="T51" fmla="*/ 1971 h 2315"/>
                <a:gd name="T52" fmla="*/ 736 w 1016"/>
                <a:gd name="T53" fmla="*/ 2027 h 2315"/>
                <a:gd name="T54" fmla="*/ 768 w 1016"/>
                <a:gd name="T55" fmla="*/ 2075 h 2315"/>
                <a:gd name="T56" fmla="*/ 792 w 1016"/>
                <a:gd name="T57" fmla="*/ 2123 h 2315"/>
                <a:gd name="T58" fmla="*/ 824 w 1016"/>
                <a:gd name="T59" fmla="*/ 2163 h 2315"/>
                <a:gd name="T60" fmla="*/ 848 w 1016"/>
                <a:gd name="T61" fmla="*/ 2203 h 2315"/>
                <a:gd name="T62" fmla="*/ 880 w 1016"/>
                <a:gd name="T63" fmla="*/ 2235 h 2315"/>
                <a:gd name="T64" fmla="*/ 904 w 1016"/>
                <a:gd name="T65" fmla="*/ 2259 h 2315"/>
                <a:gd name="T66" fmla="*/ 936 w 1016"/>
                <a:gd name="T67" fmla="*/ 2283 h 2315"/>
                <a:gd name="T68" fmla="*/ 960 w 1016"/>
                <a:gd name="T69" fmla="*/ 2299 h 2315"/>
                <a:gd name="T70" fmla="*/ 992 w 1016"/>
                <a:gd name="T71" fmla="*/ 2315 h 2315"/>
                <a:gd name="T72" fmla="*/ 1016 w 1016"/>
                <a:gd name="T73" fmla="*/ 2315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6" h="2315">
                  <a:moveTo>
                    <a:pt x="0" y="0"/>
                  </a:moveTo>
                  <a:lnTo>
                    <a:pt x="16" y="32"/>
                  </a:lnTo>
                  <a:lnTo>
                    <a:pt x="32" y="64"/>
                  </a:lnTo>
                  <a:lnTo>
                    <a:pt x="40" y="96"/>
                  </a:lnTo>
                  <a:lnTo>
                    <a:pt x="56" y="136"/>
                  </a:lnTo>
                  <a:lnTo>
                    <a:pt x="72" y="168"/>
                  </a:lnTo>
                  <a:lnTo>
                    <a:pt x="88" y="200"/>
                  </a:lnTo>
                  <a:lnTo>
                    <a:pt x="96" y="240"/>
                  </a:lnTo>
                  <a:lnTo>
                    <a:pt x="112" y="280"/>
                  </a:lnTo>
                  <a:lnTo>
                    <a:pt x="128" y="312"/>
                  </a:lnTo>
                  <a:lnTo>
                    <a:pt x="144" y="353"/>
                  </a:lnTo>
                  <a:lnTo>
                    <a:pt x="152" y="393"/>
                  </a:lnTo>
                  <a:lnTo>
                    <a:pt x="168" y="433"/>
                  </a:lnTo>
                  <a:lnTo>
                    <a:pt x="184" y="473"/>
                  </a:lnTo>
                  <a:lnTo>
                    <a:pt x="200" y="513"/>
                  </a:lnTo>
                  <a:lnTo>
                    <a:pt x="208" y="553"/>
                  </a:lnTo>
                  <a:lnTo>
                    <a:pt x="224" y="593"/>
                  </a:lnTo>
                  <a:lnTo>
                    <a:pt x="240" y="641"/>
                  </a:lnTo>
                  <a:lnTo>
                    <a:pt x="256" y="681"/>
                  </a:lnTo>
                  <a:lnTo>
                    <a:pt x="264" y="721"/>
                  </a:lnTo>
                  <a:lnTo>
                    <a:pt x="280" y="761"/>
                  </a:lnTo>
                  <a:lnTo>
                    <a:pt x="296" y="809"/>
                  </a:lnTo>
                  <a:lnTo>
                    <a:pt x="312" y="849"/>
                  </a:lnTo>
                  <a:lnTo>
                    <a:pt x="320" y="889"/>
                  </a:lnTo>
                  <a:lnTo>
                    <a:pt x="336" y="937"/>
                  </a:lnTo>
                  <a:lnTo>
                    <a:pt x="352" y="977"/>
                  </a:lnTo>
                  <a:lnTo>
                    <a:pt x="360" y="1018"/>
                  </a:lnTo>
                  <a:lnTo>
                    <a:pt x="376" y="1066"/>
                  </a:lnTo>
                  <a:lnTo>
                    <a:pt x="392" y="1106"/>
                  </a:lnTo>
                  <a:lnTo>
                    <a:pt x="408" y="1154"/>
                  </a:lnTo>
                  <a:lnTo>
                    <a:pt x="416" y="1194"/>
                  </a:lnTo>
                  <a:lnTo>
                    <a:pt x="432" y="1234"/>
                  </a:lnTo>
                  <a:lnTo>
                    <a:pt x="448" y="1274"/>
                  </a:lnTo>
                  <a:lnTo>
                    <a:pt x="464" y="1322"/>
                  </a:lnTo>
                  <a:lnTo>
                    <a:pt x="472" y="1362"/>
                  </a:lnTo>
                  <a:lnTo>
                    <a:pt x="488" y="1402"/>
                  </a:lnTo>
                  <a:lnTo>
                    <a:pt x="504" y="1442"/>
                  </a:lnTo>
                  <a:lnTo>
                    <a:pt x="520" y="1482"/>
                  </a:lnTo>
                  <a:lnTo>
                    <a:pt x="528" y="1522"/>
                  </a:lnTo>
                  <a:lnTo>
                    <a:pt x="544" y="1562"/>
                  </a:lnTo>
                  <a:lnTo>
                    <a:pt x="560" y="1594"/>
                  </a:lnTo>
                  <a:lnTo>
                    <a:pt x="576" y="1634"/>
                  </a:lnTo>
                  <a:lnTo>
                    <a:pt x="584" y="1674"/>
                  </a:lnTo>
                  <a:lnTo>
                    <a:pt x="600" y="1707"/>
                  </a:lnTo>
                  <a:lnTo>
                    <a:pt x="616" y="1747"/>
                  </a:lnTo>
                  <a:lnTo>
                    <a:pt x="632" y="1779"/>
                  </a:lnTo>
                  <a:lnTo>
                    <a:pt x="640" y="1811"/>
                  </a:lnTo>
                  <a:lnTo>
                    <a:pt x="656" y="1843"/>
                  </a:lnTo>
                  <a:lnTo>
                    <a:pt x="672" y="1875"/>
                  </a:lnTo>
                  <a:lnTo>
                    <a:pt x="680" y="1907"/>
                  </a:lnTo>
                  <a:lnTo>
                    <a:pt x="696" y="1939"/>
                  </a:lnTo>
                  <a:lnTo>
                    <a:pt x="712" y="1971"/>
                  </a:lnTo>
                  <a:lnTo>
                    <a:pt x="728" y="1995"/>
                  </a:lnTo>
                  <a:lnTo>
                    <a:pt x="736" y="2027"/>
                  </a:lnTo>
                  <a:lnTo>
                    <a:pt x="752" y="2051"/>
                  </a:lnTo>
                  <a:lnTo>
                    <a:pt x="768" y="2075"/>
                  </a:lnTo>
                  <a:lnTo>
                    <a:pt x="784" y="2099"/>
                  </a:lnTo>
                  <a:lnTo>
                    <a:pt x="792" y="2123"/>
                  </a:lnTo>
                  <a:lnTo>
                    <a:pt x="808" y="2147"/>
                  </a:lnTo>
                  <a:lnTo>
                    <a:pt x="824" y="2163"/>
                  </a:lnTo>
                  <a:lnTo>
                    <a:pt x="840" y="2179"/>
                  </a:lnTo>
                  <a:lnTo>
                    <a:pt x="848" y="2203"/>
                  </a:lnTo>
                  <a:lnTo>
                    <a:pt x="864" y="2219"/>
                  </a:lnTo>
                  <a:lnTo>
                    <a:pt x="880" y="2235"/>
                  </a:lnTo>
                  <a:lnTo>
                    <a:pt x="896" y="2251"/>
                  </a:lnTo>
                  <a:lnTo>
                    <a:pt x="904" y="2259"/>
                  </a:lnTo>
                  <a:lnTo>
                    <a:pt x="920" y="2275"/>
                  </a:lnTo>
                  <a:lnTo>
                    <a:pt x="936" y="2283"/>
                  </a:lnTo>
                  <a:lnTo>
                    <a:pt x="952" y="2291"/>
                  </a:lnTo>
                  <a:lnTo>
                    <a:pt x="960" y="2299"/>
                  </a:lnTo>
                  <a:lnTo>
                    <a:pt x="976" y="2307"/>
                  </a:lnTo>
                  <a:lnTo>
                    <a:pt x="992" y="2315"/>
                  </a:lnTo>
                  <a:lnTo>
                    <a:pt x="1008" y="2315"/>
                  </a:lnTo>
                  <a:lnTo>
                    <a:pt x="1016" y="2315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>
            <a:off x="6992089" y="2725642"/>
            <a:ext cx="786297" cy="0"/>
          </a:xfrm>
          <a:prstGeom prst="straightConnector1">
            <a:avLst/>
          </a:prstGeom>
          <a:ln w="19050">
            <a:solidFill>
              <a:srgbClr val="FFFF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400800" y="2341665"/>
            <a:ext cx="19548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phase error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5700173" y="17357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CC"/>
            </a:solidFill>
            <a:prstDash val="solid"/>
          </a:ln>
          <a:effectLst/>
        </p:spPr>
      </p:cxnSp>
      <p:cxnSp>
        <p:nvCxnSpPr>
          <p:cNvPr id="75" name="Straight Connector 74"/>
          <p:cNvCxnSpPr/>
          <p:nvPr/>
        </p:nvCxnSpPr>
        <p:spPr>
          <a:xfrm>
            <a:off x="5700173" y="2040547"/>
            <a:ext cx="552972" cy="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ysDot"/>
          </a:ln>
          <a:effectLst/>
        </p:spPr>
      </p:cxnSp>
      <p:sp>
        <p:nvSpPr>
          <p:cNvPr id="76" name="Rectangle 2"/>
          <p:cNvSpPr txBox="1">
            <a:spLocks noChangeArrowheads="1"/>
          </p:cNvSpPr>
          <p:nvPr/>
        </p:nvSpPr>
        <p:spPr bwMode="auto">
          <a:xfrm>
            <a:off x="6338921" y="17950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total radiance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77" name="Rectangle 2"/>
          <p:cNvSpPr txBox="1">
            <a:spLocks noChangeArrowheads="1"/>
          </p:cNvSpPr>
          <p:nvPr/>
        </p:nvSpPr>
        <p:spPr bwMode="auto">
          <a:xfrm>
            <a:off x="6338921" y="1490294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algn="l"/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irect </a:t>
            </a:r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r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05600" y="4108925"/>
            <a:ext cx="26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572000" y="2590800"/>
            <a:ext cx="139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 radiance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5747627" y="4112882"/>
            <a:ext cx="2710573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81" name="Rectangle 80"/>
          <p:cNvSpPr/>
          <p:nvPr/>
        </p:nvSpPr>
        <p:spPr>
          <a:xfrm>
            <a:off x="1902712" y="5575757"/>
            <a:ext cx="5482525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Scattering Produces Incorrect Phase</a:t>
            </a:r>
          </a:p>
        </p:txBody>
      </p:sp>
    </p:spTree>
    <p:extLst>
      <p:ext uri="{BB962C8B-B14F-4D97-AF65-F5344CB8AC3E}">
        <p14:creationId xmlns:p14="http://schemas.microsoft.com/office/powerpoint/2010/main" val="21784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Sphere: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Shape Comparison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7342" y="4953000"/>
            <a:ext cx="654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conventional </a:t>
            </a:r>
            <a:r>
              <a:rPr kumimoji="1" lang="en-US" sz="2400" dirty="0" err="1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ToF</a:t>
            </a:r>
            <a:endParaRPr kumimoji="1" lang="en-US" sz="2400" dirty="0" smtClean="0">
              <a:solidFill>
                <a:srgbClr val="66CCFF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15098" y="1755212"/>
            <a:ext cx="4974222" cy="1591157"/>
            <a:chOff x="3000375" y="1771650"/>
            <a:chExt cx="3292476" cy="1198563"/>
          </a:xfrm>
        </p:grpSpPr>
        <p:sp>
          <p:nvSpPr>
            <p:cNvPr id="8" name="Freeform 70"/>
            <p:cNvSpPr>
              <a:spLocks/>
            </p:cNvSpPr>
            <p:nvPr/>
          </p:nvSpPr>
          <p:spPr bwMode="auto">
            <a:xfrm>
              <a:off x="3000375" y="1771650"/>
              <a:ext cx="1257300" cy="1138238"/>
            </a:xfrm>
            <a:custGeom>
              <a:avLst/>
              <a:gdLst>
                <a:gd name="T0" fmla="*/ 18 w 792"/>
                <a:gd name="T1" fmla="*/ 23 h 717"/>
                <a:gd name="T2" fmla="*/ 37 w 792"/>
                <a:gd name="T3" fmla="*/ 53 h 717"/>
                <a:gd name="T4" fmla="*/ 56 w 792"/>
                <a:gd name="T5" fmla="*/ 83 h 717"/>
                <a:gd name="T6" fmla="*/ 69 w 792"/>
                <a:gd name="T7" fmla="*/ 106 h 717"/>
                <a:gd name="T8" fmla="*/ 88 w 792"/>
                <a:gd name="T9" fmla="*/ 136 h 717"/>
                <a:gd name="T10" fmla="*/ 113 w 792"/>
                <a:gd name="T11" fmla="*/ 166 h 717"/>
                <a:gd name="T12" fmla="*/ 125 w 792"/>
                <a:gd name="T13" fmla="*/ 189 h 717"/>
                <a:gd name="T14" fmla="*/ 150 w 792"/>
                <a:gd name="T15" fmla="*/ 219 h 717"/>
                <a:gd name="T16" fmla="*/ 157 w 792"/>
                <a:gd name="T17" fmla="*/ 227 h 717"/>
                <a:gd name="T18" fmla="*/ 176 w 792"/>
                <a:gd name="T19" fmla="*/ 257 h 717"/>
                <a:gd name="T20" fmla="*/ 194 w 792"/>
                <a:gd name="T21" fmla="*/ 279 h 717"/>
                <a:gd name="T22" fmla="*/ 213 w 792"/>
                <a:gd name="T23" fmla="*/ 302 h 717"/>
                <a:gd name="T24" fmla="*/ 232 w 792"/>
                <a:gd name="T25" fmla="*/ 325 h 717"/>
                <a:gd name="T26" fmla="*/ 251 w 792"/>
                <a:gd name="T27" fmla="*/ 347 h 717"/>
                <a:gd name="T28" fmla="*/ 270 w 792"/>
                <a:gd name="T29" fmla="*/ 362 h 717"/>
                <a:gd name="T30" fmla="*/ 289 w 792"/>
                <a:gd name="T31" fmla="*/ 385 h 717"/>
                <a:gd name="T32" fmla="*/ 308 w 792"/>
                <a:gd name="T33" fmla="*/ 408 h 717"/>
                <a:gd name="T34" fmla="*/ 326 w 792"/>
                <a:gd name="T35" fmla="*/ 423 h 717"/>
                <a:gd name="T36" fmla="*/ 345 w 792"/>
                <a:gd name="T37" fmla="*/ 438 h 717"/>
                <a:gd name="T38" fmla="*/ 364 w 792"/>
                <a:gd name="T39" fmla="*/ 460 h 717"/>
                <a:gd name="T40" fmla="*/ 383 w 792"/>
                <a:gd name="T41" fmla="*/ 476 h 717"/>
                <a:gd name="T42" fmla="*/ 402 w 792"/>
                <a:gd name="T43" fmla="*/ 491 h 717"/>
                <a:gd name="T44" fmla="*/ 421 w 792"/>
                <a:gd name="T45" fmla="*/ 506 h 717"/>
                <a:gd name="T46" fmla="*/ 440 w 792"/>
                <a:gd name="T47" fmla="*/ 521 h 717"/>
                <a:gd name="T48" fmla="*/ 458 w 792"/>
                <a:gd name="T49" fmla="*/ 536 h 717"/>
                <a:gd name="T50" fmla="*/ 477 w 792"/>
                <a:gd name="T51" fmla="*/ 551 h 717"/>
                <a:gd name="T52" fmla="*/ 496 w 792"/>
                <a:gd name="T53" fmla="*/ 566 h 717"/>
                <a:gd name="T54" fmla="*/ 515 w 792"/>
                <a:gd name="T55" fmla="*/ 581 h 717"/>
                <a:gd name="T56" fmla="*/ 534 w 792"/>
                <a:gd name="T57" fmla="*/ 589 h 717"/>
                <a:gd name="T58" fmla="*/ 553 w 792"/>
                <a:gd name="T59" fmla="*/ 604 h 717"/>
                <a:gd name="T60" fmla="*/ 572 w 792"/>
                <a:gd name="T61" fmla="*/ 619 h 717"/>
                <a:gd name="T62" fmla="*/ 590 w 792"/>
                <a:gd name="T63" fmla="*/ 626 h 717"/>
                <a:gd name="T64" fmla="*/ 609 w 792"/>
                <a:gd name="T65" fmla="*/ 641 h 717"/>
                <a:gd name="T66" fmla="*/ 628 w 792"/>
                <a:gd name="T67" fmla="*/ 649 h 717"/>
                <a:gd name="T68" fmla="*/ 647 w 792"/>
                <a:gd name="T69" fmla="*/ 657 h 717"/>
                <a:gd name="T70" fmla="*/ 666 w 792"/>
                <a:gd name="T71" fmla="*/ 672 h 717"/>
                <a:gd name="T72" fmla="*/ 685 w 792"/>
                <a:gd name="T73" fmla="*/ 679 h 717"/>
                <a:gd name="T74" fmla="*/ 704 w 792"/>
                <a:gd name="T75" fmla="*/ 687 h 717"/>
                <a:gd name="T76" fmla="*/ 722 w 792"/>
                <a:gd name="T77" fmla="*/ 694 h 717"/>
                <a:gd name="T78" fmla="*/ 741 w 792"/>
                <a:gd name="T79" fmla="*/ 702 h 717"/>
                <a:gd name="T80" fmla="*/ 760 w 792"/>
                <a:gd name="T81" fmla="*/ 709 h 717"/>
                <a:gd name="T82" fmla="*/ 779 w 792"/>
                <a:gd name="T83" fmla="*/ 709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2" h="717">
                  <a:moveTo>
                    <a:pt x="0" y="0"/>
                  </a:moveTo>
                  <a:lnTo>
                    <a:pt x="6" y="8"/>
                  </a:lnTo>
                  <a:lnTo>
                    <a:pt x="18" y="23"/>
                  </a:lnTo>
                  <a:lnTo>
                    <a:pt x="18" y="31"/>
                  </a:lnTo>
                  <a:lnTo>
                    <a:pt x="25" y="38"/>
                  </a:lnTo>
                  <a:lnTo>
                    <a:pt x="37" y="53"/>
                  </a:lnTo>
                  <a:lnTo>
                    <a:pt x="37" y="61"/>
                  </a:lnTo>
                  <a:lnTo>
                    <a:pt x="44" y="68"/>
                  </a:lnTo>
                  <a:lnTo>
                    <a:pt x="56" y="83"/>
                  </a:lnTo>
                  <a:lnTo>
                    <a:pt x="56" y="91"/>
                  </a:lnTo>
                  <a:lnTo>
                    <a:pt x="62" y="98"/>
                  </a:lnTo>
                  <a:lnTo>
                    <a:pt x="69" y="106"/>
                  </a:lnTo>
                  <a:lnTo>
                    <a:pt x="81" y="121"/>
                  </a:lnTo>
                  <a:lnTo>
                    <a:pt x="81" y="129"/>
                  </a:lnTo>
                  <a:lnTo>
                    <a:pt x="88" y="136"/>
                  </a:lnTo>
                  <a:lnTo>
                    <a:pt x="94" y="144"/>
                  </a:lnTo>
                  <a:lnTo>
                    <a:pt x="100" y="151"/>
                  </a:lnTo>
                  <a:lnTo>
                    <a:pt x="113" y="166"/>
                  </a:lnTo>
                  <a:lnTo>
                    <a:pt x="113" y="174"/>
                  </a:lnTo>
                  <a:lnTo>
                    <a:pt x="119" y="181"/>
                  </a:lnTo>
                  <a:lnTo>
                    <a:pt x="125" y="189"/>
                  </a:lnTo>
                  <a:lnTo>
                    <a:pt x="132" y="196"/>
                  </a:lnTo>
                  <a:lnTo>
                    <a:pt x="138" y="204"/>
                  </a:lnTo>
                  <a:lnTo>
                    <a:pt x="150" y="219"/>
                  </a:lnTo>
                  <a:lnTo>
                    <a:pt x="144" y="219"/>
                  </a:lnTo>
                  <a:lnTo>
                    <a:pt x="150" y="219"/>
                  </a:lnTo>
                  <a:lnTo>
                    <a:pt x="157" y="227"/>
                  </a:lnTo>
                  <a:lnTo>
                    <a:pt x="169" y="242"/>
                  </a:lnTo>
                  <a:lnTo>
                    <a:pt x="169" y="249"/>
                  </a:lnTo>
                  <a:lnTo>
                    <a:pt x="176" y="257"/>
                  </a:lnTo>
                  <a:lnTo>
                    <a:pt x="182" y="264"/>
                  </a:lnTo>
                  <a:lnTo>
                    <a:pt x="188" y="272"/>
                  </a:lnTo>
                  <a:lnTo>
                    <a:pt x="194" y="279"/>
                  </a:lnTo>
                  <a:lnTo>
                    <a:pt x="201" y="287"/>
                  </a:lnTo>
                  <a:lnTo>
                    <a:pt x="207" y="295"/>
                  </a:lnTo>
                  <a:lnTo>
                    <a:pt x="213" y="302"/>
                  </a:lnTo>
                  <a:lnTo>
                    <a:pt x="220" y="310"/>
                  </a:lnTo>
                  <a:lnTo>
                    <a:pt x="226" y="317"/>
                  </a:lnTo>
                  <a:lnTo>
                    <a:pt x="232" y="325"/>
                  </a:lnTo>
                  <a:lnTo>
                    <a:pt x="238" y="332"/>
                  </a:lnTo>
                  <a:lnTo>
                    <a:pt x="245" y="340"/>
                  </a:lnTo>
                  <a:lnTo>
                    <a:pt x="251" y="347"/>
                  </a:lnTo>
                  <a:lnTo>
                    <a:pt x="257" y="355"/>
                  </a:lnTo>
                  <a:lnTo>
                    <a:pt x="264" y="355"/>
                  </a:lnTo>
                  <a:lnTo>
                    <a:pt x="270" y="362"/>
                  </a:lnTo>
                  <a:lnTo>
                    <a:pt x="276" y="370"/>
                  </a:lnTo>
                  <a:lnTo>
                    <a:pt x="282" y="377"/>
                  </a:lnTo>
                  <a:lnTo>
                    <a:pt x="289" y="385"/>
                  </a:lnTo>
                  <a:lnTo>
                    <a:pt x="295" y="393"/>
                  </a:lnTo>
                  <a:lnTo>
                    <a:pt x="301" y="400"/>
                  </a:lnTo>
                  <a:lnTo>
                    <a:pt x="308" y="408"/>
                  </a:lnTo>
                  <a:lnTo>
                    <a:pt x="314" y="408"/>
                  </a:lnTo>
                  <a:lnTo>
                    <a:pt x="320" y="415"/>
                  </a:lnTo>
                  <a:lnTo>
                    <a:pt x="326" y="423"/>
                  </a:lnTo>
                  <a:lnTo>
                    <a:pt x="333" y="430"/>
                  </a:lnTo>
                  <a:lnTo>
                    <a:pt x="339" y="438"/>
                  </a:lnTo>
                  <a:lnTo>
                    <a:pt x="345" y="438"/>
                  </a:lnTo>
                  <a:lnTo>
                    <a:pt x="352" y="445"/>
                  </a:lnTo>
                  <a:lnTo>
                    <a:pt x="358" y="453"/>
                  </a:lnTo>
                  <a:lnTo>
                    <a:pt x="364" y="460"/>
                  </a:lnTo>
                  <a:lnTo>
                    <a:pt x="370" y="468"/>
                  </a:lnTo>
                  <a:lnTo>
                    <a:pt x="377" y="468"/>
                  </a:lnTo>
                  <a:lnTo>
                    <a:pt x="383" y="476"/>
                  </a:lnTo>
                  <a:lnTo>
                    <a:pt x="389" y="483"/>
                  </a:lnTo>
                  <a:lnTo>
                    <a:pt x="396" y="483"/>
                  </a:lnTo>
                  <a:lnTo>
                    <a:pt x="402" y="491"/>
                  </a:lnTo>
                  <a:lnTo>
                    <a:pt x="408" y="498"/>
                  </a:lnTo>
                  <a:lnTo>
                    <a:pt x="414" y="506"/>
                  </a:lnTo>
                  <a:lnTo>
                    <a:pt x="421" y="506"/>
                  </a:lnTo>
                  <a:lnTo>
                    <a:pt x="427" y="513"/>
                  </a:lnTo>
                  <a:lnTo>
                    <a:pt x="433" y="521"/>
                  </a:lnTo>
                  <a:lnTo>
                    <a:pt x="440" y="521"/>
                  </a:lnTo>
                  <a:lnTo>
                    <a:pt x="446" y="528"/>
                  </a:lnTo>
                  <a:lnTo>
                    <a:pt x="452" y="536"/>
                  </a:lnTo>
                  <a:lnTo>
                    <a:pt x="458" y="536"/>
                  </a:lnTo>
                  <a:lnTo>
                    <a:pt x="465" y="543"/>
                  </a:lnTo>
                  <a:lnTo>
                    <a:pt x="471" y="551"/>
                  </a:lnTo>
                  <a:lnTo>
                    <a:pt x="477" y="551"/>
                  </a:lnTo>
                  <a:lnTo>
                    <a:pt x="484" y="559"/>
                  </a:lnTo>
                  <a:lnTo>
                    <a:pt x="490" y="559"/>
                  </a:lnTo>
                  <a:lnTo>
                    <a:pt x="496" y="566"/>
                  </a:lnTo>
                  <a:lnTo>
                    <a:pt x="502" y="574"/>
                  </a:lnTo>
                  <a:lnTo>
                    <a:pt x="509" y="574"/>
                  </a:lnTo>
                  <a:lnTo>
                    <a:pt x="515" y="581"/>
                  </a:lnTo>
                  <a:lnTo>
                    <a:pt x="521" y="581"/>
                  </a:lnTo>
                  <a:lnTo>
                    <a:pt x="528" y="589"/>
                  </a:lnTo>
                  <a:lnTo>
                    <a:pt x="534" y="589"/>
                  </a:lnTo>
                  <a:lnTo>
                    <a:pt x="540" y="596"/>
                  </a:lnTo>
                  <a:lnTo>
                    <a:pt x="546" y="604"/>
                  </a:lnTo>
                  <a:lnTo>
                    <a:pt x="553" y="604"/>
                  </a:lnTo>
                  <a:lnTo>
                    <a:pt x="559" y="611"/>
                  </a:lnTo>
                  <a:lnTo>
                    <a:pt x="565" y="611"/>
                  </a:lnTo>
                  <a:lnTo>
                    <a:pt x="572" y="619"/>
                  </a:lnTo>
                  <a:lnTo>
                    <a:pt x="578" y="619"/>
                  </a:lnTo>
                  <a:lnTo>
                    <a:pt x="584" y="626"/>
                  </a:lnTo>
                  <a:lnTo>
                    <a:pt x="590" y="626"/>
                  </a:lnTo>
                  <a:lnTo>
                    <a:pt x="597" y="634"/>
                  </a:lnTo>
                  <a:lnTo>
                    <a:pt x="603" y="634"/>
                  </a:lnTo>
                  <a:lnTo>
                    <a:pt x="609" y="641"/>
                  </a:lnTo>
                  <a:lnTo>
                    <a:pt x="616" y="641"/>
                  </a:lnTo>
                  <a:lnTo>
                    <a:pt x="622" y="649"/>
                  </a:lnTo>
                  <a:lnTo>
                    <a:pt x="628" y="649"/>
                  </a:lnTo>
                  <a:lnTo>
                    <a:pt x="634" y="649"/>
                  </a:lnTo>
                  <a:lnTo>
                    <a:pt x="641" y="657"/>
                  </a:lnTo>
                  <a:lnTo>
                    <a:pt x="647" y="657"/>
                  </a:lnTo>
                  <a:lnTo>
                    <a:pt x="653" y="664"/>
                  </a:lnTo>
                  <a:lnTo>
                    <a:pt x="660" y="664"/>
                  </a:lnTo>
                  <a:lnTo>
                    <a:pt x="666" y="672"/>
                  </a:lnTo>
                  <a:lnTo>
                    <a:pt x="672" y="672"/>
                  </a:lnTo>
                  <a:lnTo>
                    <a:pt x="678" y="672"/>
                  </a:lnTo>
                  <a:lnTo>
                    <a:pt x="685" y="679"/>
                  </a:lnTo>
                  <a:lnTo>
                    <a:pt x="691" y="679"/>
                  </a:lnTo>
                  <a:lnTo>
                    <a:pt x="697" y="679"/>
                  </a:lnTo>
                  <a:lnTo>
                    <a:pt x="704" y="687"/>
                  </a:lnTo>
                  <a:lnTo>
                    <a:pt x="710" y="687"/>
                  </a:lnTo>
                  <a:lnTo>
                    <a:pt x="716" y="687"/>
                  </a:lnTo>
                  <a:lnTo>
                    <a:pt x="722" y="694"/>
                  </a:lnTo>
                  <a:lnTo>
                    <a:pt x="729" y="694"/>
                  </a:lnTo>
                  <a:lnTo>
                    <a:pt x="735" y="694"/>
                  </a:lnTo>
                  <a:lnTo>
                    <a:pt x="741" y="702"/>
                  </a:lnTo>
                  <a:lnTo>
                    <a:pt x="748" y="702"/>
                  </a:lnTo>
                  <a:lnTo>
                    <a:pt x="754" y="702"/>
                  </a:lnTo>
                  <a:lnTo>
                    <a:pt x="760" y="709"/>
                  </a:lnTo>
                  <a:lnTo>
                    <a:pt x="766" y="709"/>
                  </a:lnTo>
                  <a:lnTo>
                    <a:pt x="773" y="709"/>
                  </a:lnTo>
                  <a:lnTo>
                    <a:pt x="779" y="709"/>
                  </a:lnTo>
                  <a:lnTo>
                    <a:pt x="785" y="717"/>
                  </a:lnTo>
                  <a:lnTo>
                    <a:pt x="792" y="717"/>
                  </a:lnTo>
                </a:path>
              </a:pathLst>
            </a:custGeom>
            <a:noFill/>
            <a:ln w="508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" name="Freeform 71"/>
            <p:cNvSpPr>
              <a:spLocks/>
            </p:cNvSpPr>
            <p:nvPr/>
          </p:nvSpPr>
          <p:spPr bwMode="auto">
            <a:xfrm>
              <a:off x="4257675" y="2909888"/>
              <a:ext cx="377825" cy="60325"/>
            </a:xfrm>
            <a:custGeom>
              <a:avLst/>
              <a:gdLst>
                <a:gd name="T0" fmla="*/ 0 w 238"/>
                <a:gd name="T1" fmla="*/ 0 h 38"/>
                <a:gd name="T2" fmla="*/ 6 w 238"/>
                <a:gd name="T3" fmla="*/ 0 h 38"/>
                <a:gd name="T4" fmla="*/ 12 w 238"/>
                <a:gd name="T5" fmla="*/ 7 h 38"/>
                <a:gd name="T6" fmla="*/ 18 w 238"/>
                <a:gd name="T7" fmla="*/ 7 h 38"/>
                <a:gd name="T8" fmla="*/ 25 w 238"/>
                <a:gd name="T9" fmla="*/ 7 h 38"/>
                <a:gd name="T10" fmla="*/ 31 w 238"/>
                <a:gd name="T11" fmla="*/ 7 h 38"/>
                <a:gd name="T12" fmla="*/ 37 w 238"/>
                <a:gd name="T13" fmla="*/ 7 h 38"/>
                <a:gd name="T14" fmla="*/ 44 w 238"/>
                <a:gd name="T15" fmla="*/ 15 h 38"/>
                <a:gd name="T16" fmla="*/ 50 w 238"/>
                <a:gd name="T17" fmla="*/ 15 h 38"/>
                <a:gd name="T18" fmla="*/ 56 w 238"/>
                <a:gd name="T19" fmla="*/ 15 h 38"/>
                <a:gd name="T20" fmla="*/ 62 w 238"/>
                <a:gd name="T21" fmla="*/ 15 h 38"/>
                <a:gd name="T22" fmla="*/ 69 w 238"/>
                <a:gd name="T23" fmla="*/ 15 h 38"/>
                <a:gd name="T24" fmla="*/ 75 w 238"/>
                <a:gd name="T25" fmla="*/ 23 h 38"/>
                <a:gd name="T26" fmla="*/ 81 w 238"/>
                <a:gd name="T27" fmla="*/ 23 h 38"/>
                <a:gd name="T28" fmla="*/ 88 w 238"/>
                <a:gd name="T29" fmla="*/ 23 h 38"/>
                <a:gd name="T30" fmla="*/ 94 w 238"/>
                <a:gd name="T31" fmla="*/ 23 h 38"/>
                <a:gd name="T32" fmla="*/ 100 w 238"/>
                <a:gd name="T33" fmla="*/ 23 h 38"/>
                <a:gd name="T34" fmla="*/ 106 w 238"/>
                <a:gd name="T35" fmla="*/ 23 h 38"/>
                <a:gd name="T36" fmla="*/ 113 w 238"/>
                <a:gd name="T37" fmla="*/ 30 h 38"/>
                <a:gd name="T38" fmla="*/ 119 w 238"/>
                <a:gd name="T39" fmla="*/ 30 h 38"/>
                <a:gd name="T40" fmla="*/ 125 w 238"/>
                <a:gd name="T41" fmla="*/ 30 h 38"/>
                <a:gd name="T42" fmla="*/ 132 w 238"/>
                <a:gd name="T43" fmla="*/ 30 h 38"/>
                <a:gd name="T44" fmla="*/ 138 w 238"/>
                <a:gd name="T45" fmla="*/ 30 h 38"/>
                <a:gd name="T46" fmla="*/ 144 w 238"/>
                <a:gd name="T47" fmla="*/ 30 h 38"/>
                <a:gd name="T48" fmla="*/ 150 w 238"/>
                <a:gd name="T49" fmla="*/ 30 h 38"/>
                <a:gd name="T50" fmla="*/ 157 w 238"/>
                <a:gd name="T51" fmla="*/ 30 h 38"/>
                <a:gd name="T52" fmla="*/ 163 w 238"/>
                <a:gd name="T53" fmla="*/ 30 h 38"/>
                <a:gd name="T54" fmla="*/ 169 w 238"/>
                <a:gd name="T55" fmla="*/ 38 h 38"/>
                <a:gd name="T56" fmla="*/ 176 w 238"/>
                <a:gd name="T57" fmla="*/ 38 h 38"/>
                <a:gd name="T58" fmla="*/ 182 w 238"/>
                <a:gd name="T59" fmla="*/ 38 h 38"/>
                <a:gd name="T60" fmla="*/ 188 w 238"/>
                <a:gd name="T61" fmla="*/ 38 h 38"/>
                <a:gd name="T62" fmla="*/ 194 w 238"/>
                <a:gd name="T63" fmla="*/ 38 h 38"/>
                <a:gd name="T64" fmla="*/ 201 w 238"/>
                <a:gd name="T65" fmla="*/ 38 h 38"/>
                <a:gd name="T66" fmla="*/ 207 w 238"/>
                <a:gd name="T67" fmla="*/ 38 h 38"/>
                <a:gd name="T68" fmla="*/ 213 w 238"/>
                <a:gd name="T69" fmla="*/ 38 h 38"/>
                <a:gd name="T70" fmla="*/ 220 w 238"/>
                <a:gd name="T71" fmla="*/ 38 h 38"/>
                <a:gd name="T72" fmla="*/ 226 w 238"/>
                <a:gd name="T73" fmla="*/ 38 h 38"/>
                <a:gd name="T74" fmla="*/ 232 w 238"/>
                <a:gd name="T75" fmla="*/ 38 h 38"/>
                <a:gd name="T76" fmla="*/ 238 w 238"/>
                <a:gd name="T7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8" h="38">
                  <a:moveTo>
                    <a:pt x="0" y="0"/>
                  </a:moveTo>
                  <a:lnTo>
                    <a:pt x="6" y="0"/>
                  </a:lnTo>
                  <a:lnTo>
                    <a:pt x="12" y="7"/>
                  </a:lnTo>
                  <a:lnTo>
                    <a:pt x="18" y="7"/>
                  </a:lnTo>
                  <a:lnTo>
                    <a:pt x="25" y="7"/>
                  </a:lnTo>
                  <a:lnTo>
                    <a:pt x="31" y="7"/>
                  </a:lnTo>
                  <a:lnTo>
                    <a:pt x="37" y="7"/>
                  </a:lnTo>
                  <a:lnTo>
                    <a:pt x="44" y="15"/>
                  </a:lnTo>
                  <a:lnTo>
                    <a:pt x="50" y="15"/>
                  </a:lnTo>
                  <a:lnTo>
                    <a:pt x="56" y="15"/>
                  </a:lnTo>
                  <a:lnTo>
                    <a:pt x="62" y="15"/>
                  </a:lnTo>
                  <a:lnTo>
                    <a:pt x="69" y="15"/>
                  </a:lnTo>
                  <a:lnTo>
                    <a:pt x="75" y="23"/>
                  </a:lnTo>
                  <a:lnTo>
                    <a:pt x="81" y="23"/>
                  </a:lnTo>
                  <a:lnTo>
                    <a:pt x="88" y="23"/>
                  </a:lnTo>
                  <a:lnTo>
                    <a:pt x="94" y="23"/>
                  </a:lnTo>
                  <a:lnTo>
                    <a:pt x="100" y="23"/>
                  </a:lnTo>
                  <a:lnTo>
                    <a:pt x="106" y="23"/>
                  </a:lnTo>
                  <a:lnTo>
                    <a:pt x="113" y="30"/>
                  </a:lnTo>
                  <a:lnTo>
                    <a:pt x="119" y="30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8" y="30"/>
                  </a:lnTo>
                  <a:lnTo>
                    <a:pt x="144" y="30"/>
                  </a:lnTo>
                  <a:lnTo>
                    <a:pt x="150" y="30"/>
                  </a:lnTo>
                  <a:lnTo>
                    <a:pt x="157" y="30"/>
                  </a:lnTo>
                  <a:lnTo>
                    <a:pt x="163" y="30"/>
                  </a:lnTo>
                  <a:lnTo>
                    <a:pt x="169" y="38"/>
                  </a:lnTo>
                  <a:lnTo>
                    <a:pt x="176" y="38"/>
                  </a:lnTo>
                  <a:lnTo>
                    <a:pt x="182" y="38"/>
                  </a:lnTo>
                  <a:lnTo>
                    <a:pt x="188" y="38"/>
                  </a:lnTo>
                  <a:lnTo>
                    <a:pt x="194" y="38"/>
                  </a:lnTo>
                  <a:lnTo>
                    <a:pt x="201" y="38"/>
                  </a:lnTo>
                  <a:lnTo>
                    <a:pt x="207" y="38"/>
                  </a:lnTo>
                  <a:lnTo>
                    <a:pt x="213" y="38"/>
                  </a:lnTo>
                  <a:lnTo>
                    <a:pt x="220" y="38"/>
                  </a:lnTo>
                  <a:lnTo>
                    <a:pt x="226" y="38"/>
                  </a:lnTo>
                  <a:lnTo>
                    <a:pt x="232" y="38"/>
                  </a:lnTo>
                  <a:lnTo>
                    <a:pt x="238" y="38"/>
                  </a:lnTo>
                </a:path>
              </a:pathLst>
            </a:custGeom>
            <a:noFill/>
            <a:ln w="508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" name="Freeform 72"/>
            <p:cNvSpPr>
              <a:spLocks/>
            </p:cNvSpPr>
            <p:nvPr/>
          </p:nvSpPr>
          <p:spPr bwMode="auto">
            <a:xfrm>
              <a:off x="4656138" y="2274888"/>
              <a:ext cx="1266825" cy="695325"/>
            </a:xfrm>
            <a:custGeom>
              <a:avLst/>
              <a:gdLst>
                <a:gd name="T0" fmla="*/ 13 w 798"/>
                <a:gd name="T1" fmla="*/ 438 h 438"/>
                <a:gd name="T2" fmla="*/ 31 w 798"/>
                <a:gd name="T3" fmla="*/ 438 h 438"/>
                <a:gd name="T4" fmla="*/ 50 w 798"/>
                <a:gd name="T5" fmla="*/ 438 h 438"/>
                <a:gd name="T6" fmla="*/ 69 w 798"/>
                <a:gd name="T7" fmla="*/ 430 h 438"/>
                <a:gd name="T8" fmla="*/ 88 w 798"/>
                <a:gd name="T9" fmla="*/ 430 h 438"/>
                <a:gd name="T10" fmla="*/ 107 w 798"/>
                <a:gd name="T11" fmla="*/ 430 h 438"/>
                <a:gd name="T12" fmla="*/ 126 w 798"/>
                <a:gd name="T13" fmla="*/ 423 h 438"/>
                <a:gd name="T14" fmla="*/ 145 w 798"/>
                <a:gd name="T15" fmla="*/ 423 h 438"/>
                <a:gd name="T16" fmla="*/ 163 w 798"/>
                <a:gd name="T17" fmla="*/ 423 h 438"/>
                <a:gd name="T18" fmla="*/ 182 w 798"/>
                <a:gd name="T19" fmla="*/ 415 h 438"/>
                <a:gd name="T20" fmla="*/ 201 w 798"/>
                <a:gd name="T21" fmla="*/ 407 h 438"/>
                <a:gd name="T22" fmla="*/ 220 w 798"/>
                <a:gd name="T23" fmla="*/ 407 h 438"/>
                <a:gd name="T24" fmla="*/ 239 w 798"/>
                <a:gd name="T25" fmla="*/ 400 h 438"/>
                <a:gd name="T26" fmla="*/ 258 w 798"/>
                <a:gd name="T27" fmla="*/ 392 h 438"/>
                <a:gd name="T28" fmla="*/ 276 w 798"/>
                <a:gd name="T29" fmla="*/ 385 h 438"/>
                <a:gd name="T30" fmla="*/ 295 w 798"/>
                <a:gd name="T31" fmla="*/ 377 h 438"/>
                <a:gd name="T32" fmla="*/ 314 w 798"/>
                <a:gd name="T33" fmla="*/ 370 h 438"/>
                <a:gd name="T34" fmla="*/ 333 w 798"/>
                <a:gd name="T35" fmla="*/ 362 h 438"/>
                <a:gd name="T36" fmla="*/ 352 w 798"/>
                <a:gd name="T37" fmla="*/ 355 h 438"/>
                <a:gd name="T38" fmla="*/ 371 w 798"/>
                <a:gd name="T39" fmla="*/ 347 h 438"/>
                <a:gd name="T40" fmla="*/ 390 w 798"/>
                <a:gd name="T41" fmla="*/ 340 h 438"/>
                <a:gd name="T42" fmla="*/ 408 w 798"/>
                <a:gd name="T43" fmla="*/ 324 h 438"/>
                <a:gd name="T44" fmla="*/ 427 w 798"/>
                <a:gd name="T45" fmla="*/ 317 h 438"/>
                <a:gd name="T46" fmla="*/ 446 w 798"/>
                <a:gd name="T47" fmla="*/ 302 h 438"/>
                <a:gd name="T48" fmla="*/ 465 w 798"/>
                <a:gd name="T49" fmla="*/ 294 h 438"/>
                <a:gd name="T50" fmla="*/ 484 w 798"/>
                <a:gd name="T51" fmla="*/ 279 h 438"/>
                <a:gd name="T52" fmla="*/ 503 w 798"/>
                <a:gd name="T53" fmla="*/ 272 h 438"/>
                <a:gd name="T54" fmla="*/ 522 w 798"/>
                <a:gd name="T55" fmla="*/ 257 h 438"/>
                <a:gd name="T56" fmla="*/ 540 w 798"/>
                <a:gd name="T57" fmla="*/ 242 h 438"/>
                <a:gd name="T58" fmla="*/ 559 w 798"/>
                <a:gd name="T59" fmla="*/ 226 h 438"/>
                <a:gd name="T60" fmla="*/ 578 w 798"/>
                <a:gd name="T61" fmla="*/ 211 h 438"/>
                <a:gd name="T62" fmla="*/ 597 w 798"/>
                <a:gd name="T63" fmla="*/ 196 h 438"/>
                <a:gd name="T64" fmla="*/ 616 w 798"/>
                <a:gd name="T65" fmla="*/ 181 h 438"/>
                <a:gd name="T66" fmla="*/ 635 w 798"/>
                <a:gd name="T67" fmla="*/ 166 h 438"/>
                <a:gd name="T68" fmla="*/ 654 w 798"/>
                <a:gd name="T69" fmla="*/ 151 h 438"/>
                <a:gd name="T70" fmla="*/ 672 w 798"/>
                <a:gd name="T71" fmla="*/ 128 h 438"/>
                <a:gd name="T72" fmla="*/ 691 w 798"/>
                <a:gd name="T73" fmla="*/ 113 h 438"/>
                <a:gd name="T74" fmla="*/ 710 w 798"/>
                <a:gd name="T75" fmla="*/ 98 h 438"/>
                <a:gd name="T76" fmla="*/ 729 w 798"/>
                <a:gd name="T77" fmla="*/ 76 h 438"/>
                <a:gd name="T78" fmla="*/ 748 w 798"/>
                <a:gd name="T79" fmla="*/ 53 h 438"/>
                <a:gd name="T80" fmla="*/ 767 w 798"/>
                <a:gd name="T81" fmla="*/ 38 h 438"/>
                <a:gd name="T82" fmla="*/ 786 w 798"/>
                <a:gd name="T83" fmla="*/ 15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8" h="438">
                  <a:moveTo>
                    <a:pt x="0" y="438"/>
                  </a:moveTo>
                  <a:lnTo>
                    <a:pt x="6" y="438"/>
                  </a:lnTo>
                  <a:lnTo>
                    <a:pt x="13" y="438"/>
                  </a:lnTo>
                  <a:lnTo>
                    <a:pt x="19" y="438"/>
                  </a:lnTo>
                  <a:lnTo>
                    <a:pt x="25" y="438"/>
                  </a:lnTo>
                  <a:lnTo>
                    <a:pt x="31" y="438"/>
                  </a:lnTo>
                  <a:lnTo>
                    <a:pt x="38" y="438"/>
                  </a:lnTo>
                  <a:lnTo>
                    <a:pt x="44" y="438"/>
                  </a:lnTo>
                  <a:lnTo>
                    <a:pt x="50" y="438"/>
                  </a:lnTo>
                  <a:lnTo>
                    <a:pt x="57" y="438"/>
                  </a:lnTo>
                  <a:lnTo>
                    <a:pt x="63" y="438"/>
                  </a:lnTo>
                  <a:lnTo>
                    <a:pt x="69" y="430"/>
                  </a:lnTo>
                  <a:lnTo>
                    <a:pt x="75" y="430"/>
                  </a:lnTo>
                  <a:lnTo>
                    <a:pt x="82" y="430"/>
                  </a:lnTo>
                  <a:lnTo>
                    <a:pt x="88" y="430"/>
                  </a:lnTo>
                  <a:lnTo>
                    <a:pt x="94" y="430"/>
                  </a:lnTo>
                  <a:lnTo>
                    <a:pt x="101" y="430"/>
                  </a:lnTo>
                  <a:lnTo>
                    <a:pt x="107" y="430"/>
                  </a:lnTo>
                  <a:lnTo>
                    <a:pt x="113" y="430"/>
                  </a:lnTo>
                  <a:lnTo>
                    <a:pt x="119" y="430"/>
                  </a:lnTo>
                  <a:lnTo>
                    <a:pt x="126" y="423"/>
                  </a:lnTo>
                  <a:lnTo>
                    <a:pt x="132" y="423"/>
                  </a:lnTo>
                  <a:lnTo>
                    <a:pt x="138" y="423"/>
                  </a:lnTo>
                  <a:lnTo>
                    <a:pt x="145" y="423"/>
                  </a:lnTo>
                  <a:lnTo>
                    <a:pt x="151" y="423"/>
                  </a:lnTo>
                  <a:lnTo>
                    <a:pt x="157" y="423"/>
                  </a:lnTo>
                  <a:lnTo>
                    <a:pt x="163" y="423"/>
                  </a:lnTo>
                  <a:lnTo>
                    <a:pt x="170" y="415"/>
                  </a:lnTo>
                  <a:lnTo>
                    <a:pt x="176" y="415"/>
                  </a:lnTo>
                  <a:lnTo>
                    <a:pt x="182" y="415"/>
                  </a:lnTo>
                  <a:lnTo>
                    <a:pt x="188" y="415"/>
                  </a:lnTo>
                  <a:lnTo>
                    <a:pt x="195" y="407"/>
                  </a:lnTo>
                  <a:lnTo>
                    <a:pt x="201" y="407"/>
                  </a:lnTo>
                  <a:lnTo>
                    <a:pt x="207" y="407"/>
                  </a:lnTo>
                  <a:lnTo>
                    <a:pt x="214" y="407"/>
                  </a:lnTo>
                  <a:lnTo>
                    <a:pt x="220" y="407"/>
                  </a:lnTo>
                  <a:lnTo>
                    <a:pt x="226" y="400"/>
                  </a:lnTo>
                  <a:lnTo>
                    <a:pt x="232" y="400"/>
                  </a:lnTo>
                  <a:lnTo>
                    <a:pt x="239" y="400"/>
                  </a:lnTo>
                  <a:lnTo>
                    <a:pt x="245" y="400"/>
                  </a:lnTo>
                  <a:lnTo>
                    <a:pt x="251" y="392"/>
                  </a:lnTo>
                  <a:lnTo>
                    <a:pt x="258" y="392"/>
                  </a:lnTo>
                  <a:lnTo>
                    <a:pt x="264" y="392"/>
                  </a:lnTo>
                  <a:lnTo>
                    <a:pt x="270" y="385"/>
                  </a:lnTo>
                  <a:lnTo>
                    <a:pt x="276" y="385"/>
                  </a:lnTo>
                  <a:lnTo>
                    <a:pt x="283" y="385"/>
                  </a:lnTo>
                  <a:lnTo>
                    <a:pt x="289" y="385"/>
                  </a:lnTo>
                  <a:lnTo>
                    <a:pt x="295" y="377"/>
                  </a:lnTo>
                  <a:lnTo>
                    <a:pt x="302" y="377"/>
                  </a:lnTo>
                  <a:lnTo>
                    <a:pt x="308" y="370"/>
                  </a:lnTo>
                  <a:lnTo>
                    <a:pt x="314" y="370"/>
                  </a:lnTo>
                  <a:lnTo>
                    <a:pt x="320" y="370"/>
                  </a:lnTo>
                  <a:lnTo>
                    <a:pt x="327" y="370"/>
                  </a:lnTo>
                  <a:lnTo>
                    <a:pt x="333" y="362"/>
                  </a:lnTo>
                  <a:lnTo>
                    <a:pt x="339" y="362"/>
                  </a:lnTo>
                  <a:lnTo>
                    <a:pt x="346" y="355"/>
                  </a:lnTo>
                  <a:lnTo>
                    <a:pt x="352" y="355"/>
                  </a:lnTo>
                  <a:lnTo>
                    <a:pt x="358" y="355"/>
                  </a:lnTo>
                  <a:lnTo>
                    <a:pt x="364" y="347"/>
                  </a:lnTo>
                  <a:lnTo>
                    <a:pt x="371" y="347"/>
                  </a:lnTo>
                  <a:lnTo>
                    <a:pt x="377" y="340"/>
                  </a:lnTo>
                  <a:lnTo>
                    <a:pt x="383" y="340"/>
                  </a:lnTo>
                  <a:lnTo>
                    <a:pt x="390" y="340"/>
                  </a:lnTo>
                  <a:lnTo>
                    <a:pt x="396" y="332"/>
                  </a:lnTo>
                  <a:lnTo>
                    <a:pt x="402" y="332"/>
                  </a:lnTo>
                  <a:lnTo>
                    <a:pt x="408" y="324"/>
                  </a:lnTo>
                  <a:lnTo>
                    <a:pt x="415" y="324"/>
                  </a:lnTo>
                  <a:lnTo>
                    <a:pt x="421" y="317"/>
                  </a:lnTo>
                  <a:lnTo>
                    <a:pt x="427" y="317"/>
                  </a:lnTo>
                  <a:lnTo>
                    <a:pt x="434" y="309"/>
                  </a:lnTo>
                  <a:lnTo>
                    <a:pt x="440" y="309"/>
                  </a:lnTo>
                  <a:lnTo>
                    <a:pt x="446" y="302"/>
                  </a:lnTo>
                  <a:lnTo>
                    <a:pt x="452" y="302"/>
                  </a:lnTo>
                  <a:lnTo>
                    <a:pt x="459" y="294"/>
                  </a:lnTo>
                  <a:lnTo>
                    <a:pt x="465" y="294"/>
                  </a:lnTo>
                  <a:lnTo>
                    <a:pt x="471" y="287"/>
                  </a:lnTo>
                  <a:lnTo>
                    <a:pt x="478" y="287"/>
                  </a:lnTo>
                  <a:lnTo>
                    <a:pt x="484" y="279"/>
                  </a:lnTo>
                  <a:lnTo>
                    <a:pt x="490" y="279"/>
                  </a:lnTo>
                  <a:lnTo>
                    <a:pt x="496" y="272"/>
                  </a:lnTo>
                  <a:lnTo>
                    <a:pt x="503" y="272"/>
                  </a:lnTo>
                  <a:lnTo>
                    <a:pt x="509" y="264"/>
                  </a:lnTo>
                  <a:lnTo>
                    <a:pt x="515" y="264"/>
                  </a:lnTo>
                  <a:lnTo>
                    <a:pt x="522" y="257"/>
                  </a:lnTo>
                  <a:lnTo>
                    <a:pt x="528" y="249"/>
                  </a:lnTo>
                  <a:lnTo>
                    <a:pt x="534" y="249"/>
                  </a:lnTo>
                  <a:lnTo>
                    <a:pt x="540" y="242"/>
                  </a:lnTo>
                  <a:lnTo>
                    <a:pt x="547" y="242"/>
                  </a:lnTo>
                  <a:lnTo>
                    <a:pt x="553" y="234"/>
                  </a:lnTo>
                  <a:lnTo>
                    <a:pt x="559" y="226"/>
                  </a:lnTo>
                  <a:lnTo>
                    <a:pt x="566" y="226"/>
                  </a:lnTo>
                  <a:lnTo>
                    <a:pt x="572" y="219"/>
                  </a:lnTo>
                  <a:lnTo>
                    <a:pt x="578" y="211"/>
                  </a:lnTo>
                  <a:lnTo>
                    <a:pt x="584" y="211"/>
                  </a:lnTo>
                  <a:lnTo>
                    <a:pt x="591" y="204"/>
                  </a:lnTo>
                  <a:lnTo>
                    <a:pt x="597" y="196"/>
                  </a:lnTo>
                  <a:lnTo>
                    <a:pt x="603" y="189"/>
                  </a:lnTo>
                  <a:lnTo>
                    <a:pt x="610" y="189"/>
                  </a:lnTo>
                  <a:lnTo>
                    <a:pt x="616" y="181"/>
                  </a:lnTo>
                  <a:lnTo>
                    <a:pt x="622" y="181"/>
                  </a:lnTo>
                  <a:lnTo>
                    <a:pt x="628" y="174"/>
                  </a:lnTo>
                  <a:lnTo>
                    <a:pt x="635" y="166"/>
                  </a:lnTo>
                  <a:lnTo>
                    <a:pt x="641" y="159"/>
                  </a:lnTo>
                  <a:lnTo>
                    <a:pt x="647" y="151"/>
                  </a:lnTo>
                  <a:lnTo>
                    <a:pt x="654" y="151"/>
                  </a:lnTo>
                  <a:lnTo>
                    <a:pt x="660" y="143"/>
                  </a:lnTo>
                  <a:lnTo>
                    <a:pt x="666" y="136"/>
                  </a:lnTo>
                  <a:lnTo>
                    <a:pt x="672" y="128"/>
                  </a:lnTo>
                  <a:lnTo>
                    <a:pt x="679" y="128"/>
                  </a:lnTo>
                  <a:lnTo>
                    <a:pt x="685" y="121"/>
                  </a:lnTo>
                  <a:lnTo>
                    <a:pt x="691" y="113"/>
                  </a:lnTo>
                  <a:lnTo>
                    <a:pt x="698" y="106"/>
                  </a:lnTo>
                  <a:lnTo>
                    <a:pt x="704" y="98"/>
                  </a:lnTo>
                  <a:lnTo>
                    <a:pt x="710" y="98"/>
                  </a:lnTo>
                  <a:lnTo>
                    <a:pt x="716" y="91"/>
                  </a:lnTo>
                  <a:lnTo>
                    <a:pt x="723" y="83"/>
                  </a:lnTo>
                  <a:lnTo>
                    <a:pt x="729" y="76"/>
                  </a:lnTo>
                  <a:lnTo>
                    <a:pt x="735" y="68"/>
                  </a:lnTo>
                  <a:lnTo>
                    <a:pt x="742" y="60"/>
                  </a:lnTo>
                  <a:lnTo>
                    <a:pt x="748" y="53"/>
                  </a:lnTo>
                  <a:lnTo>
                    <a:pt x="754" y="53"/>
                  </a:lnTo>
                  <a:lnTo>
                    <a:pt x="760" y="45"/>
                  </a:lnTo>
                  <a:lnTo>
                    <a:pt x="767" y="38"/>
                  </a:lnTo>
                  <a:lnTo>
                    <a:pt x="773" y="30"/>
                  </a:lnTo>
                  <a:lnTo>
                    <a:pt x="779" y="23"/>
                  </a:lnTo>
                  <a:lnTo>
                    <a:pt x="786" y="15"/>
                  </a:lnTo>
                  <a:lnTo>
                    <a:pt x="792" y="8"/>
                  </a:lnTo>
                  <a:lnTo>
                    <a:pt x="798" y="0"/>
                  </a:lnTo>
                </a:path>
              </a:pathLst>
            </a:custGeom>
            <a:noFill/>
            <a:ln w="508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" name="Freeform 73"/>
            <p:cNvSpPr>
              <a:spLocks/>
            </p:cNvSpPr>
            <p:nvPr/>
          </p:nvSpPr>
          <p:spPr bwMode="auto">
            <a:xfrm>
              <a:off x="5922963" y="1771650"/>
              <a:ext cx="369888" cy="503238"/>
            </a:xfrm>
            <a:custGeom>
              <a:avLst/>
              <a:gdLst>
                <a:gd name="T0" fmla="*/ 0 w 233"/>
                <a:gd name="T1" fmla="*/ 317 h 317"/>
                <a:gd name="T2" fmla="*/ 6 w 233"/>
                <a:gd name="T3" fmla="*/ 310 h 317"/>
                <a:gd name="T4" fmla="*/ 13 w 233"/>
                <a:gd name="T5" fmla="*/ 302 h 317"/>
                <a:gd name="T6" fmla="*/ 19 w 233"/>
                <a:gd name="T7" fmla="*/ 295 h 317"/>
                <a:gd name="T8" fmla="*/ 25 w 233"/>
                <a:gd name="T9" fmla="*/ 287 h 317"/>
                <a:gd name="T10" fmla="*/ 32 w 233"/>
                <a:gd name="T11" fmla="*/ 279 h 317"/>
                <a:gd name="T12" fmla="*/ 38 w 233"/>
                <a:gd name="T13" fmla="*/ 272 h 317"/>
                <a:gd name="T14" fmla="*/ 44 w 233"/>
                <a:gd name="T15" fmla="*/ 264 h 317"/>
                <a:gd name="T16" fmla="*/ 50 w 233"/>
                <a:gd name="T17" fmla="*/ 257 h 317"/>
                <a:gd name="T18" fmla="*/ 57 w 233"/>
                <a:gd name="T19" fmla="*/ 249 h 317"/>
                <a:gd name="T20" fmla="*/ 63 w 233"/>
                <a:gd name="T21" fmla="*/ 242 h 317"/>
                <a:gd name="T22" fmla="*/ 69 w 233"/>
                <a:gd name="T23" fmla="*/ 234 h 317"/>
                <a:gd name="T24" fmla="*/ 76 w 233"/>
                <a:gd name="T25" fmla="*/ 227 h 317"/>
                <a:gd name="T26" fmla="*/ 82 w 233"/>
                <a:gd name="T27" fmla="*/ 219 h 317"/>
                <a:gd name="T28" fmla="*/ 88 w 233"/>
                <a:gd name="T29" fmla="*/ 212 h 317"/>
                <a:gd name="T30" fmla="*/ 94 w 233"/>
                <a:gd name="T31" fmla="*/ 204 h 317"/>
                <a:gd name="T32" fmla="*/ 101 w 233"/>
                <a:gd name="T33" fmla="*/ 196 h 317"/>
                <a:gd name="T34" fmla="*/ 113 w 233"/>
                <a:gd name="T35" fmla="*/ 181 h 317"/>
                <a:gd name="T36" fmla="*/ 113 w 233"/>
                <a:gd name="T37" fmla="*/ 174 h 317"/>
                <a:gd name="T38" fmla="*/ 120 w 233"/>
                <a:gd name="T39" fmla="*/ 166 h 317"/>
                <a:gd name="T40" fmla="*/ 126 w 233"/>
                <a:gd name="T41" fmla="*/ 159 h 317"/>
                <a:gd name="T42" fmla="*/ 132 w 233"/>
                <a:gd name="T43" fmla="*/ 151 h 317"/>
                <a:gd name="T44" fmla="*/ 138 w 233"/>
                <a:gd name="T45" fmla="*/ 144 h 317"/>
                <a:gd name="T46" fmla="*/ 151 w 233"/>
                <a:gd name="T47" fmla="*/ 129 h 317"/>
                <a:gd name="T48" fmla="*/ 151 w 233"/>
                <a:gd name="T49" fmla="*/ 121 h 317"/>
                <a:gd name="T50" fmla="*/ 157 w 233"/>
                <a:gd name="T51" fmla="*/ 113 h 317"/>
                <a:gd name="T52" fmla="*/ 164 w 233"/>
                <a:gd name="T53" fmla="*/ 106 h 317"/>
                <a:gd name="T54" fmla="*/ 176 w 233"/>
                <a:gd name="T55" fmla="*/ 91 h 317"/>
                <a:gd name="T56" fmla="*/ 176 w 233"/>
                <a:gd name="T57" fmla="*/ 83 h 317"/>
                <a:gd name="T58" fmla="*/ 182 w 233"/>
                <a:gd name="T59" fmla="*/ 76 h 317"/>
                <a:gd name="T60" fmla="*/ 189 w 233"/>
                <a:gd name="T61" fmla="*/ 68 h 317"/>
                <a:gd name="T62" fmla="*/ 201 w 233"/>
                <a:gd name="T63" fmla="*/ 53 h 317"/>
                <a:gd name="T64" fmla="*/ 201 w 233"/>
                <a:gd name="T65" fmla="*/ 46 h 317"/>
                <a:gd name="T66" fmla="*/ 214 w 233"/>
                <a:gd name="T67" fmla="*/ 31 h 317"/>
                <a:gd name="T68" fmla="*/ 214 w 233"/>
                <a:gd name="T69" fmla="*/ 23 h 317"/>
                <a:gd name="T70" fmla="*/ 220 w 233"/>
                <a:gd name="T71" fmla="*/ 15 h 317"/>
                <a:gd name="T72" fmla="*/ 233 w 233"/>
                <a:gd name="T73" fmla="*/ 0 h 317"/>
                <a:gd name="T74" fmla="*/ 226 w 233"/>
                <a:gd name="T75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3" h="317">
                  <a:moveTo>
                    <a:pt x="0" y="317"/>
                  </a:moveTo>
                  <a:lnTo>
                    <a:pt x="6" y="310"/>
                  </a:lnTo>
                  <a:lnTo>
                    <a:pt x="13" y="302"/>
                  </a:lnTo>
                  <a:lnTo>
                    <a:pt x="19" y="295"/>
                  </a:lnTo>
                  <a:lnTo>
                    <a:pt x="25" y="287"/>
                  </a:lnTo>
                  <a:lnTo>
                    <a:pt x="32" y="279"/>
                  </a:lnTo>
                  <a:lnTo>
                    <a:pt x="38" y="272"/>
                  </a:lnTo>
                  <a:lnTo>
                    <a:pt x="44" y="264"/>
                  </a:lnTo>
                  <a:lnTo>
                    <a:pt x="50" y="257"/>
                  </a:lnTo>
                  <a:lnTo>
                    <a:pt x="57" y="249"/>
                  </a:lnTo>
                  <a:lnTo>
                    <a:pt x="63" y="242"/>
                  </a:lnTo>
                  <a:lnTo>
                    <a:pt x="69" y="234"/>
                  </a:lnTo>
                  <a:lnTo>
                    <a:pt x="76" y="227"/>
                  </a:lnTo>
                  <a:lnTo>
                    <a:pt x="82" y="219"/>
                  </a:lnTo>
                  <a:lnTo>
                    <a:pt x="88" y="212"/>
                  </a:lnTo>
                  <a:lnTo>
                    <a:pt x="94" y="204"/>
                  </a:lnTo>
                  <a:lnTo>
                    <a:pt x="101" y="196"/>
                  </a:lnTo>
                  <a:lnTo>
                    <a:pt x="113" y="181"/>
                  </a:lnTo>
                  <a:lnTo>
                    <a:pt x="113" y="174"/>
                  </a:lnTo>
                  <a:lnTo>
                    <a:pt x="120" y="166"/>
                  </a:lnTo>
                  <a:lnTo>
                    <a:pt x="126" y="159"/>
                  </a:lnTo>
                  <a:lnTo>
                    <a:pt x="132" y="151"/>
                  </a:lnTo>
                  <a:lnTo>
                    <a:pt x="138" y="144"/>
                  </a:lnTo>
                  <a:lnTo>
                    <a:pt x="151" y="129"/>
                  </a:lnTo>
                  <a:lnTo>
                    <a:pt x="151" y="121"/>
                  </a:lnTo>
                  <a:lnTo>
                    <a:pt x="157" y="113"/>
                  </a:lnTo>
                  <a:lnTo>
                    <a:pt x="164" y="106"/>
                  </a:lnTo>
                  <a:lnTo>
                    <a:pt x="176" y="91"/>
                  </a:lnTo>
                  <a:lnTo>
                    <a:pt x="176" y="83"/>
                  </a:lnTo>
                  <a:lnTo>
                    <a:pt x="182" y="76"/>
                  </a:lnTo>
                  <a:lnTo>
                    <a:pt x="189" y="68"/>
                  </a:lnTo>
                  <a:lnTo>
                    <a:pt x="201" y="53"/>
                  </a:lnTo>
                  <a:lnTo>
                    <a:pt x="201" y="46"/>
                  </a:lnTo>
                  <a:lnTo>
                    <a:pt x="214" y="31"/>
                  </a:lnTo>
                  <a:lnTo>
                    <a:pt x="214" y="23"/>
                  </a:lnTo>
                  <a:lnTo>
                    <a:pt x="220" y="15"/>
                  </a:lnTo>
                  <a:lnTo>
                    <a:pt x="233" y="0"/>
                  </a:lnTo>
                  <a:lnTo>
                    <a:pt x="226" y="0"/>
                  </a:lnTo>
                </a:path>
              </a:pathLst>
            </a:custGeom>
            <a:noFill/>
            <a:ln w="508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57130" y="3853219"/>
            <a:ext cx="3782232" cy="1175981"/>
            <a:chOff x="3359150" y="4227513"/>
            <a:chExt cx="2503488" cy="885825"/>
          </a:xfrm>
        </p:grpSpPr>
        <p:sp>
          <p:nvSpPr>
            <p:cNvPr id="13" name="Freeform 74"/>
            <p:cNvSpPr>
              <a:spLocks/>
            </p:cNvSpPr>
            <p:nvPr/>
          </p:nvSpPr>
          <p:spPr bwMode="auto">
            <a:xfrm>
              <a:off x="3359150" y="4227513"/>
              <a:ext cx="1166813" cy="298450"/>
            </a:xfrm>
            <a:custGeom>
              <a:avLst/>
              <a:gdLst>
                <a:gd name="T0" fmla="*/ 12 w 735"/>
                <a:gd name="T1" fmla="*/ 150 h 188"/>
                <a:gd name="T2" fmla="*/ 25 w 735"/>
                <a:gd name="T3" fmla="*/ 135 h 188"/>
                <a:gd name="T4" fmla="*/ 31 w 735"/>
                <a:gd name="T5" fmla="*/ 105 h 188"/>
                <a:gd name="T6" fmla="*/ 50 w 735"/>
                <a:gd name="T7" fmla="*/ 98 h 188"/>
                <a:gd name="T8" fmla="*/ 69 w 735"/>
                <a:gd name="T9" fmla="*/ 75 h 188"/>
                <a:gd name="T10" fmla="*/ 82 w 735"/>
                <a:gd name="T11" fmla="*/ 52 h 188"/>
                <a:gd name="T12" fmla="*/ 100 w 735"/>
                <a:gd name="T13" fmla="*/ 45 h 188"/>
                <a:gd name="T14" fmla="*/ 119 w 735"/>
                <a:gd name="T15" fmla="*/ 37 h 188"/>
                <a:gd name="T16" fmla="*/ 138 w 735"/>
                <a:gd name="T17" fmla="*/ 37 h 188"/>
                <a:gd name="T18" fmla="*/ 151 w 735"/>
                <a:gd name="T19" fmla="*/ 22 h 188"/>
                <a:gd name="T20" fmla="*/ 170 w 735"/>
                <a:gd name="T21" fmla="*/ 15 h 188"/>
                <a:gd name="T22" fmla="*/ 182 w 735"/>
                <a:gd name="T23" fmla="*/ 30 h 188"/>
                <a:gd name="T24" fmla="*/ 201 w 735"/>
                <a:gd name="T25" fmla="*/ 22 h 188"/>
                <a:gd name="T26" fmla="*/ 220 w 735"/>
                <a:gd name="T27" fmla="*/ 7 h 188"/>
                <a:gd name="T28" fmla="*/ 239 w 735"/>
                <a:gd name="T29" fmla="*/ 7 h 188"/>
                <a:gd name="T30" fmla="*/ 258 w 735"/>
                <a:gd name="T31" fmla="*/ 15 h 188"/>
                <a:gd name="T32" fmla="*/ 276 w 735"/>
                <a:gd name="T33" fmla="*/ 7 h 188"/>
                <a:gd name="T34" fmla="*/ 295 w 735"/>
                <a:gd name="T35" fmla="*/ 0 h 188"/>
                <a:gd name="T36" fmla="*/ 308 w 735"/>
                <a:gd name="T37" fmla="*/ 15 h 188"/>
                <a:gd name="T38" fmla="*/ 327 w 735"/>
                <a:gd name="T39" fmla="*/ 15 h 188"/>
                <a:gd name="T40" fmla="*/ 346 w 735"/>
                <a:gd name="T41" fmla="*/ 7 h 188"/>
                <a:gd name="T42" fmla="*/ 364 w 735"/>
                <a:gd name="T43" fmla="*/ 22 h 188"/>
                <a:gd name="T44" fmla="*/ 383 w 735"/>
                <a:gd name="T45" fmla="*/ 15 h 188"/>
                <a:gd name="T46" fmla="*/ 402 w 735"/>
                <a:gd name="T47" fmla="*/ 22 h 188"/>
                <a:gd name="T48" fmla="*/ 421 w 735"/>
                <a:gd name="T49" fmla="*/ 22 h 188"/>
                <a:gd name="T50" fmla="*/ 440 w 735"/>
                <a:gd name="T51" fmla="*/ 37 h 188"/>
                <a:gd name="T52" fmla="*/ 452 w 735"/>
                <a:gd name="T53" fmla="*/ 37 h 188"/>
                <a:gd name="T54" fmla="*/ 471 w 735"/>
                <a:gd name="T55" fmla="*/ 37 h 188"/>
                <a:gd name="T56" fmla="*/ 490 w 735"/>
                <a:gd name="T57" fmla="*/ 37 h 188"/>
                <a:gd name="T58" fmla="*/ 509 w 735"/>
                <a:gd name="T59" fmla="*/ 37 h 188"/>
                <a:gd name="T60" fmla="*/ 528 w 735"/>
                <a:gd name="T61" fmla="*/ 37 h 188"/>
                <a:gd name="T62" fmla="*/ 547 w 735"/>
                <a:gd name="T63" fmla="*/ 52 h 188"/>
                <a:gd name="T64" fmla="*/ 566 w 735"/>
                <a:gd name="T65" fmla="*/ 52 h 188"/>
                <a:gd name="T66" fmla="*/ 591 w 735"/>
                <a:gd name="T67" fmla="*/ 52 h 188"/>
                <a:gd name="T68" fmla="*/ 597 w 735"/>
                <a:gd name="T69" fmla="*/ 45 h 188"/>
                <a:gd name="T70" fmla="*/ 610 w 735"/>
                <a:gd name="T71" fmla="*/ 60 h 188"/>
                <a:gd name="T72" fmla="*/ 628 w 735"/>
                <a:gd name="T73" fmla="*/ 45 h 188"/>
                <a:gd name="T74" fmla="*/ 647 w 735"/>
                <a:gd name="T75" fmla="*/ 52 h 188"/>
                <a:gd name="T76" fmla="*/ 666 w 735"/>
                <a:gd name="T77" fmla="*/ 68 h 188"/>
                <a:gd name="T78" fmla="*/ 685 w 735"/>
                <a:gd name="T79" fmla="*/ 68 h 188"/>
                <a:gd name="T80" fmla="*/ 704 w 735"/>
                <a:gd name="T81" fmla="*/ 83 h 188"/>
                <a:gd name="T82" fmla="*/ 723 w 735"/>
                <a:gd name="T83" fmla="*/ 9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5" h="188">
                  <a:moveTo>
                    <a:pt x="0" y="188"/>
                  </a:moveTo>
                  <a:lnTo>
                    <a:pt x="0" y="166"/>
                  </a:lnTo>
                  <a:lnTo>
                    <a:pt x="12" y="150"/>
                  </a:lnTo>
                  <a:lnTo>
                    <a:pt x="12" y="143"/>
                  </a:lnTo>
                  <a:lnTo>
                    <a:pt x="19" y="143"/>
                  </a:lnTo>
                  <a:lnTo>
                    <a:pt x="25" y="135"/>
                  </a:lnTo>
                  <a:lnTo>
                    <a:pt x="25" y="128"/>
                  </a:lnTo>
                  <a:lnTo>
                    <a:pt x="31" y="120"/>
                  </a:lnTo>
                  <a:lnTo>
                    <a:pt x="31" y="105"/>
                  </a:lnTo>
                  <a:lnTo>
                    <a:pt x="38" y="98"/>
                  </a:lnTo>
                  <a:lnTo>
                    <a:pt x="44" y="90"/>
                  </a:lnTo>
                  <a:lnTo>
                    <a:pt x="50" y="98"/>
                  </a:lnTo>
                  <a:lnTo>
                    <a:pt x="56" y="90"/>
                  </a:lnTo>
                  <a:lnTo>
                    <a:pt x="63" y="83"/>
                  </a:lnTo>
                  <a:lnTo>
                    <a:pt x="69" y="75"/>
                  </a:lnTo>
                  <a:lnTo>
                    <a:pt x="69" y="68"/>
                  </a:lnTo>
                  <a:lnTo>
                    <a:pt x="75" y="60"/>
                  </a:lnTo>
                  <a:lnTo>
                    <a:pt x="82" y="52"/>
                  </a:lnTo>
                  <a:lnTo>
                    <a:pt x="88" y="45"/>
                  </a:lnTo>
                  <a:lnTo>
                    <a:pt x="94" y="45"/>
                  </a:lnTo>
                  <a:lnTo>
                    <a:pt x="100" y="45"/>
                  </a:lnTo>
                  <a:lnTo>
                    <a:pt x="107" y="45"/>
                  </a:lnTo>
                  <a:lnTo>
                    <a:pt x="113" y="37"/>
                  </a:lnTo>
                  <a:lnTo>
                    <a:pt x="119" y="37"/>
                  </a:lnTo>
                  <a:lnTo>
                    <a:pt x="126" y="45"/>
                  </a:lnTo>
                  <a:lnTo>
                    <a:pt x="126" y="52"/>
                  </a:lnTo>
                  <a:lnTo>
                    <a:pt x="138" y="37"/>
                  </a:lnTo>
                  <a:lnTo>
                    <a:pt x="138" y="22"/>
                  </a:lnTo>
                  <a:lnTo>
                    <a:pt x="144" y="30"/>
                  </a:lnTo>
                  <a:lnTo>
                    <a:pt x="151" y="22"/>
                  </a:lnTo>
                  <a:lnTo>
                    <a:pt x="163" y="22"/>
                  </a:lnTo>
                  <a:lnTo>
                    <a:pt x="163" y="15"/>
                  </a:lnTo>
                  <a:lnTo>
                    <a:pt x="170" y="15"/>
                  </a:lnTo>
                  <a:lnTo>
                    <a:pt x="176" y="15"/>
                  </a:lnTo>
                  <a:lnTo>
                    <a:pt x="188" y="30"/>
                  </a:lnTo>
                  <a:lnTo>
                    <a:pt x="182" y="30"/>
                  </a:lnTo>
                  <a:lnTo>
                    <a:pt x="188" y="22"/>
                  </a:lnTo>
                  <a:lnTo>
                    <a:pt x="195" y="22"/>
                  </a:lnTo>
                  <a:lnTo>
                    <a:pt x="201" y="22"/>
                  </a:lnTo>
                  <a:lnTo>
                    <a:pt x="207" y="15"/>
                  </a:lnTo>
                  <a:lnTo>
                    <a:pt x="220" y="15"/>
                  </a:lnTo>
                  <a:lnTo>
                    <a:pt x="220" y="7"/>
                  </a:lnTo>
                  <a:lnTo>
                    <a:pt x="226" y="7"/>
                  </a:lnTo>
                  <a:lnTo>
                    <a:pt x="232" y="7"/>
                  </a:lnTo>
                  <a:lnTo>
                    <a:pt x="239" y="7"/>
                  </a:lnTo>
                  <a:lnTo>
                    <a:pt x="245" y="7"/>
                  </a:lnTo>
                  <a:lnTo>
                    <a:pt x="251" y="7"/>
                  </a:lnTo>
                  <a:lnTo>
                    <a:pt x="258" y="15"/>
                  </a:lnTo>
                  <a:lnTo>
                    <a:pt x="264" y="15"/>
                  </a:lnTo>
                  <a:lnTo>
                    <a:pt x="270" y="15"/>
                  </a:lnTo>
                  <a:lnTo>
                    <a:pt x="276" y="7"/>
                  </a:lnTo>
                  <a:lnTo>
                    <a:pt x="283" y="0"/>
                  </a:lnTo>
                  <a:lnTo>
                    <a:pt x="289" y="0"/>
                  </a:lnTo>
                  <a:lnTo>
                    <a:pt x="295" y="0"/>
                  </a:lnTo>
                  <a:lnTo>
                    <a:pt x="308" y="15"/>
                  </a:lnTo>
                  <a:lnTo>
                    <a:pt x="302" y="15"/>
                  </a:lnTo>
                  <a:lnTo>
                    <a:pt x="308" y="15"/>
                  </a:lnTo>
                  <a:lnTo>
                    <a:pt x="314" y="15"/>
                  </a:lnTo>
                  <a:lnTo>
                    <a:pt x="320" y="22"/>
                  </a:lnTo>
                  <a:lnTo>
                    <a:pt x="327" y="15"/>
                  </a:lnTo>
                  <a:lnTo>
                    <a:pt x="333" y="7"/>
                  </a:lnTo>
                  <a:lnTo>
                    <a:pt x="339" y="15"/>
                  </a:lnTo>
                  <a:lnTo>
                    <a:pt x="346" y="7"/>
                  </a:lnTo>
                  <a:lnTo>
                    <a:pt x="358" y="22"/>
                  </a:lnTo>
                  <a:lnTo>
                    <a:pt x="358" y="30"/>
                  </a:lnTo>
                  <a:lnTo>
                    <a:pt x="364" y="22"/>
                  </a:lnTo>
                  <a:lnTo>
                    <a:pt x="371" y="22"/>
                  </a:lnTo>
                  <a:lnTo>
                    <a:pt x="377" y="15"/>
                  </a:lnTo>
                  <a:lnTo>
                    <a:pt x="383" y="15"/>
                  </a:lnTo>
                  <a:lnTo>
                    <a:pt x="390" y="22"/>
                  </a:lnTo>
                  <a:lnTo>
                    <a:pt x="396" y="22"/>
                  </a:lnTo>
                  <a:lnTo>
                    <a:pt x="402" y="22"/>
                  </a:lnTo>
                  <a:lnTo>
                    <a:pt x="408" y="22"/>
                  </a:lnTo>
                  <a:lnTo>
                    <a:pt x="415" y="22"/>
                  </a:lnTo>
                  <a:lnTo>
                    <a:pt x="421" y="22"/>
                  </a:lnTo>
                  <a:lnTo>
                    <a:pt x="427" y="30"/>
                  </a:lnTo>
                  <a:lnTo>
                    <a:pt x="434" y="30"/>
                  </a:lnTo>
                  <a:lnTo>
                    <a:pt x="440" y="37"/>
                  </a:lnTo>
                  <a:lnTo>
                    <a:pt x="452" y="37"/>
                  </a:lnTo>
                  <a:lnTo>
                    <a:pt x="446" y="37"/>
                  </a:lnTo>
                  <a:lnTo>
                    <a:pt x="452" y="37"/>
                  </a:lnTo>
                  <a:lnTo>
                    <a:pt x="459" y="37"/>
                  </a:lnTo>
                  <a:lnTo>
                    <a:pt x="465" y="37"/>
                  </a:lnTo>
                  <a:lnTo>
                    <a:pt x="471" y="37"/>
                  </a:lnTo>
                  <a:lnTo>
                    <a:pt x="478" y="37"/>
                  </a:lnTo>
                  <a:lnTo>
                    <a:pt x="484" y="37"/>
                  </a:lnTo>
                  <a:lnTo>
                    <a:pt x="490" y="37"/>
                  </a:lnTo>
                  <a:lnTo>
                    <a:pt x="496" y="45"/>
                  </a:lnTo>
                  <a:lnTo>
                    <a:pt x="503" y="45"/>
                  </a:lnTo>
                  <a:lnTo>
                    <a:pt x="509" y="37"/>
                  </a:lnTo>
                  <a:lnTo>
                    <a:pt x="515" y="37"/>
                  </a:lnTo>
                  <a:lnTo>
                    <a:pt x="522" y="37"/>
                  </a:lnTo>
                  <a:lnTo>
                    <a:pt x="528" y="37"/>
                  </a:lnTo>
                  <a:lnTo>
                    <a:pt x="534" y="45"/>
                  </a:lnTo>
                  <a:lnTo>
                    <a:pt x="540" y="45"/>
                  </a:lnTo>
                  <a:lnTo>
                    <a:pt x="547" y="52"/>
                  </a:lnTo>
                  <a:lnTo>
                    <a:pt x="553" y="52"/>
                  </a:lnTo>
                  <a:lnTo>
                    <a:pt x="559" y="52"/>
                  </a:lnTo>
                  <a:lnTo>
                    <a:pt x="566" y="52"/>
                  </a:lnTo>
                  <a:lnTo>
                    <a:pt x="572" y="52"/>
                  </a:lnTo>
                  <a:lnTo>
                    <a:pt x="578" y="52"/>
                  </a:lnTo>
                  <a:lnTo>
                    <a:pt x="591" y="52"/>
                  </a:lnTo>
                  <a:lnTo>
                    <a:pt x="584" y="52"/>
                  </a:lnTo>
                  <a:lnTo>
                    <a:pt x="591" y="52"/>
                  </a:lnTo>
                  <a:lnTo>
                    <a:pt x="597" y="45"/>
                  </a:lnTo>
                  <a:lnTo>
                    <a:pt x="610" y="60"/>
                  </a:lnTo>
                  <a:lnTo>
                    <a:pt x="603" y="60"/>
                  </a:lnTo>
                  <a:lnTo>
                    <a:pt x="610" y="60"/>
                  </a:lnTo>
                  <a:lnTo>
                    <a:pt x="616" y="60"/>
                  </a:lnTo>
                  <a:lnTo>
                    <a:pt x="622" y="52"/>
                  </a:lnTo>
                  <a:lnTo>
                    <a:pt x="628" y="45"/>
                  </a:lnTo>
                  <a:lnTo>
                    <a:pt x="635" y="52"/>
                  </a:lnTo>
                  <a:lnTo>
                    <a:pt x="641" y="52"/>
                  </a:lnTo>
                  <a:lnTo>
                    <a:pt x="647" y="52"/>
                  </a:lnTo>
                  <a:lnTo>
                    <a:pt x="654" y="60"/>
                  </a:lnTo>
                  <a:lnTo>
                    <a:pt x="660" y="68"/>
                  </a:lnTo>
                  <a:lnTo>
                    <a:pt x="666" y="68"/>
                  </a:lnTo>
                  <a:lnTo>
                    <a:pt x="672" y="68"/>
                  </a:lnTo>
                  <a:lnTo>
                    <a:pt x="679" y="68"/>
                  </a:lnTo>
                  <a:lnTo>
                    <a:pt x="685" y="68"/>
                  </a:lnTo>
                  <a:lnTo>
                    <a:pt x="691" y="68"/>
                  </a:lnTo>
                  <a:lnTo>
                    <a:pt x="698" y="75"/>
                  </a:lnTo>
                  <a:lnTo>
                    <a:pt x="704" y="83"/>
                  </a:lnTo>
                  <a:lnTo>
                    <a:pt x="710" y="83"/>
                  </a:lnTo>
                  <a:lnTo>
                    <a:pt x="716" y="90"/>
                  </a:lnTo>
                  <a:lnTo>
                    <a:pt x="723" y="90"/>
                  </a:lnTo>
                  <a:lnTo>
                    <a:pt x="729" y="90"/>
                  </a:lnTo>
                  <a:lnTo>
                    <a:pt x="735" y="83"/>
                  </a:ln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4" name="Freeform 75"/>
            <p:cNvSpPr>
              <a:spLocks/>
            </p:cNvSpPr>
            <p:nvPr/>
          </p:nvSpPr>
          <p:spPr bwMode="auto">
            <a:xfrm>
              <a:off x="4525963" y="4346575"/>
              <a:ext cx="1147763" cy="382588"/>
            </a:xfrm>
            <a:custGeom>
              <a:avLst/>
              <a:gdLst>
                <a:gd name="T0" fmla="*/ 7 w 723"/>
                <a:gd name="T1" fmla="*/ 8 h 241"/>
                <a:gd name="T2" fmla="*/ 19 w 723"/>
                <a:gd name="T3" fmla="*/ 15 h 241"/>
                <a:gd name="T4" fmla="*/ 38 w 723"/>
                <a:gd name="T5" fmla="*/ 15 h 241"/>
                <a:gd name="T6" fmla="*/ 51 w 723"/>
                <a:gd name="T7" fmla="*/ 23 h 241"/>
                <a:gd name="T8" fmla="*/ 63 w 723"/>
                <a:gd name="T9" fmla="*/ 8 h 241"/>
                <a:gd name="T10" fmla="*/ 63 w 723"/>
                <a:gd name="T11" fmla="*/ 8 h 241"/>
                <a:gd name="T12" fmla="*/ 76 w 723"/>
                <a:gd name="T13" fmla="*/ 0 h 241"/>
                <a:gd name="T14" fmla="*/ 88 w 723"/>
                <a:gd name="T15" fmla="*/ 15 h 241"/>
                <a:gd name="T16" fmla="*/ 101 w 723"/>
                <a:gd name="T17" fmla="*/ 15 h 241"/>
                <a:gd name="T18" fmla="*/ 113 w 723"/>
                <a:gd name="T19" fmla="*/ 8 h 241"/>
                <a:gd name="T20" fmla="*/ 126 w 723"/>
                <a:gd name="T21" fmla="*/ 23 h 241"/>
                <a:gd name="T22" fmla="*/ 139 w 723"/>
                <a:gd name="T23" fmla="*/ 30 h 241"/>
                <a:gd name="T24" fmla="*/ 151 w 723"/>
                <a:gd name="T25" fmla="*/ 30 h 241"/>
                <a:gd name="T26" fmla="*/ 164 w 723"/>
                <a:gd name="T27" fmla="*/ 30 h 241"/>
                <a:gd name="T28" fmla="*/ 176 w 723"/>
                <a:gd name="T29" fmla="*/ 38 h 241"/>
                <a:gd name="T30" fmla="*/ 195 w 723"/>
                <a:gd name="T31" fmla="*/ 38 h 241"/>
                <a:gd name="T32" fmla="*/ 195 w 723"/>
                <a:gd name="T33" fmla="*/ 38 h 241"/>
                <a:gd name="T34" fmla="*/ 208 w 723"/>
                <a:gd name="T35" fmla="*/ 45 h 241"/>
                <a:gd name="T36" fmla="*/ 220 w 723"/>
                <a:gd name="T37" fmla="*/ 45 h 241"/>
                <a:gd name="T38" fmla="*/ 233 w 723"/>
                <a:gd name="T39" fmla="*/ 53 h 241"/>
                <a:gd name="T40" fmla="*/ 245 w 723"/>
                <a:gd name="T41" fmla="*/ 60 h 241"/>
                <a:gd name="T42" fmla="*/ 258 w 723"/>
                <a:gd name="T43" fmla="*/ 53 h 241"/>
                <a:gd name="T44" fmla="*/ 270 w 723"/>
                <a:gd name="T45" fmla="*/ 60 h 241"/>
                <a:gd name="T46" fmla="*/ 283 w 723"/>
                <a:gd name="T47" fmla="*/ 60 h 241"/>
                <a:gd name="T48" fmla="*/ 296 w 723"/>
                <a:gd name="T49" fmla="*/ 60 h 241"/>
                <a:gd name="T50" fmla="*/ 308 w 723"/>
                <a:gd name="T51" fmla="*/ 60 h 241"/>
                <a:gd name="T52" fmla="*/ 321 w 723"/>
                <a:gd name="T53" fmla="*/ 68 h 241"/>
                <a:gd name="T54" fmla="*/ 333 w 723"/>
                <a:gd name="T55" fmla="*/ 60 h 241"/>
                <a:gd name="T56" fmla="*/ 346 w 723"/>
                <a:gd name="T57" fmla="*/ 68 h 241"/>
                <a:gd name="T58" fmla="*/ 358 w 723"/>
                <a:gd name="T59" fmla="*/ 60 h 241"/>
                <a:gd name="T60" fmla="*/ 371 w 723"/>
                <a:gd name="T61" fmla="*/ 83 h 241"/>
                <a:gd name="T62" fmla="*/ 390 w 723"/>
                <a:gd name="T63" fmla="*/ 83 h 241"/>
                <a:gd name="T64" fmla="*/ 390 w 723"/>
                <a:gd name="T65" fmla="*/ 91 h 241"/>
                <a:gd name="T66" fmla="*/ 402 w 723"/>
                <a:gd name="T67" fmla="*/ 83 h 241"/>
                <a:gd name="T68" fmla="*/ 415 w 723"/>
                <a:gd name="T69" fmla="*/ 83 h 241"/>
                <a:gd name="T70" fmla="*/ 428 w 723"/>
                <a:gd name="T71" fmla="*/ 91 h 241"/>
                <a:gd name="T72" fmla="*/ 440 w 723"/>
                <a:gd name="T73" fmla="*/ 98 h 241"/>
                <a:gd name="T74" fmla="*/ 453 w 723"/>
                <a:gd name="T75" fmla="*/ 106 h 241"/>
                <a:gd name="T76" fmla="*/ 465 w 723"/>
                <a:gd name="T77" fmla="*/ 98 h 241"/>
                <a:gd name="T78" fmla="*/ 478 w 723"/>
                <a:gd name="T79" fmla="*/ 106 h 241"/>
                <a:gd name="T80" fmla="*/ 490 w 723"/>
                <a:gd name="T81" fmla="*/ 113 h 241"/>
                <a:gd name="T82" fmla="*/ 503 w 723"/>
                <a:gd name="T83" fmla="*/ 121 h 241"/>
                <a:gd name="T84" fmla="*/ 516 w 723"/>
                <a:gd name="T85" fmla="*/ 121 h 241"/>
                <a:gd name="T86" fmla="*/ 528 w 723"/>
                <a:gd name="T87" fmla="*/ 128 h 241"/>
                <a:gd name="T88" fmla="*/ 534 w 723"/>
                <a:gd name="T89" fmla="*/ 128 h 241"/>
                <a:gd name="T90" fmla="*/ 547 w 723"/>
                <a:gd name="T91" fmla="*/ 128 h 241"/>
                <a:gd name="T92" fmla="*/ 560 w 723"/>
                <a:gd name="T93" fmla="*/ 136 h 241"/>
                <a:gd name="T94" fmla="*/ 572 w 723"/>
                <a:gd name="T95" fmla="*/ 143 h 241"/>
                <a:gd name="T96" fmla="*/ 572 w 723"/>
                <a:gd name="T97" fmla="*/ 143 h 241"/>
                <a:gd name="T98" fmla="*/ 591 w 723"/>
                <a:gd name="T99" fmla="*/ 143 h 241"/>
                <a:gd name="T100" fmla="*/ 591 w 723"/>
                <a:gd name="T101" fmla="*/ 143 h 241"/>
                <a:gd name="T102" fmla="*/ 604 w 723"/>
                <a:gd name="T103" fmla="*/ 158 h 241"/>
                <a:gd name="T104" fmla="*/ 616 w 723"/>
                <a:gd name="T105" fmla="*/ 166 h 241"/>
                <a:gd name="T106" fmla="*/ 622 w 723"/>
                <a:gd name="T107" fmla="*/ 181 h 241"/>
                <a:gd name="T108" fmla="*/ 629 w 723"/>
                <a:gd name="T109" fmla="*/ 181 h 241"/>
                <a:gd name="T110" fmla="*/ 641 w 723"/>
                <a:gd name="T111" fmla="*/ 181 h 241"/>
                <a:gd name="T112" fmla="*/ 654 w 723"/>
                <a:gd name="T113" fmla="*/ 181 h 241"/>
                <a:gd name="T114" fmla="*/ 666 w 723"/>
                <a:gd name="T115" fmla="*/ 189 h 241"/>
                <a:gd name="T116" fmla="*/ 685 w 723"/>
                <a:gd name="T117" fmla="*/ 196 h 241"/>
                <a:gd name="T118" fmla="*/ 692 w 723"/>
                <a:gd name="T119" fmla="*/ 211 h 241"/>
                <a:gd name="T120" fmla="*/ 698 w 723"/>
                <a:gd name="T121" fmla="*/ 226 h 241"/>
                <a:gd name="T122" fmla="*/ 710 w 723"/>
                <a:gd name="T123" fmla="*/ 226 h 241"/>
                <a:gd name="T124" fmla="*/ 723 w 723"/>
                <a:gd name="T12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3" h="241">
                  <a:moveTo>
                    <a:pt x="0" y="8"/>
                  </a:moveTo>
                  <a:lnTo>
                    <a:pt x="7" y="8"/>
                  </a:lnTo>
                  <a:lnTo>
                    <a:pt x="13" y="15"/>
                  </a:lnTo>
                  <a:lnTo>
                    <a:pt x="19" y="15"/>
                  </a:lnTo>
                  <a:lnTo>
                    <a:pt x="32" y="15"/>
                  </a:lnTo>
                  <a:lnTo>
                    <a:pt x="38" y="15"/>
                  </a:lnTo>
                  <a:lnTo>
                    <a:pt x="44" y="23"/>
                  </a:lnTo>
                  <a:lnTo>
                    <a:pt x="51" y="23"/>
                  </a:lnTo>
                  <a:lnTo>
                    <a:pt x="57" y="15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63" y="8"/>
                  </a:lnTo>
                  <a:lnTo>
                    <a:pt x="69" y="8"/>
                  </a:lnTo>
                  <a:lnTo>
                    <a:pt x="76" y="0"/>
                  </a:lnTo>
                  <a:lnTo>
                    <a:pt x="82" y="8"/>
                  </a:lnTo>
                  <a:lnTo>
                    <a:pt x="88" y="15"/>
                  </a:lnTo>
                  <a:lnTo>
                    <a:pt x="95" y="15"/>
                  </a:lnTo>
                  <a:lnTo>
                    <a:pt x="101" y="15"/>
                  </a:lnTo>
                  <a:lnTo>
                    <a:pt x="107" y="8"/>
                  </a:lnTo>
                  <a:lnTo>
                    <a:pt x="113" y="8"/>
                  </a:lnTo>
                  <a:lnTo>
                    <a:pt x="120" y="15"/>
                  </a:lnTo>
                  <a:lnTo>
                    <a:pt x="126" y="23"/>
                  </a:lnTo>
                  <a:lnTo>
                    <a:pt x="132" y="30"/>
                  </a:lnTo>
                  <a:lnTo>
                    <a:pt x="139" y="30"/>
                  </a:lnTo>
                  <a:lnTo>
                    <a:pt x="145" y="30"/>
                  </a:lnTo>
                  <a:lnTo>
                    <a:pt x="151" y="30"/>
                  </a:lnTo>
                  <a:lnTo>
                    <a:pt x="157" y="30"/>
                  </a:lnTo>
                  <a:lnTo>
                    <a:pt x="164" y="30"/>
                  </a:lnTo>
                  <a:lnTo>
                    <a:pt x="170" y="38"/>
                  </a:lnTo>
                  <a:lnTo>
                    <a:pt x="176" y="38"/>
                  </a:lnTo>
                  <a:lnTo>
                    <a:pt x="183" y="38"/>
                  </a:lnTo>
                  <a:lnTo>
                    <a:pt x="195" y="38"/>
                  </a:lnTo>
                  <a:lnTo>
                    <a:pt x="189" y="38"/>
                  </a:lnTo>
                  <a:lnTo>
                    <a:pt x="195" y="38"/>
                  </a:lnTo>
                  <a:lnTo>
                    <a:pt x="201" y="38"/>
                  </a:lnTo>
                  <a:lnTo>
                    <a:pt x="208" y="45"/>
                  </a:lnTo>
                  <a:lnTo>
                    <a:pt x="214" y="45"/>
                  </a:lnTo>
                  <a:lnTo>
                    <a:pt x="220" y="45"/>
                  </a:lnTo>
                  <a:lnTo>
                    <a:pt x="227" y="53"/>
                  </a:lnTo>
                  <a:lnTo>
                    <a:pt x="233" y="53"/>
                  </a:lnTo>
                  <a:lnTo>
                    <a:pt x="239" y="53"/>
                  </a:lnTo>
                  <a:lnTo>
                    <a:pt x="245" y="60"/>
                  </a:lnTo>
                  <a:lnTo>
                    <a:pt x="252" y="53"/>
                  </a:lnTo>
                  <a:lnTo>
                    <a:pt x="258" y="53"/>
                  </a:lnTo>
                  <a:lnTo>
                    <a:pt x="264" y="60"/>
                  </a:lnTo>
                  <a:lnTo>
                    <a:pt x="270" y="60"/>
                  </a:lnTo>
                  <a:lnTo>
                    <a:pt x="277" y="60"/>
                  </a:lnTo>
                  <a:lnTo>
                    <a:pt x="283" y="60"/>
                  </a:lnTo>
                  <a:lnTo>
                    <a:pt x="289" y="60"/>
                  </a:lnTo>
                  <a:lnTo>
                    <a:pt x="296" y="60"/>
                  </a:lnTo>
                  <a:lnTo>
                    <a:pt x="302" y="53"/>
                  </a:lnTo>
                  <a:lnTo>
                    <a:pt x="308" y="60"/>
                  </a:lnTo>
                  <a:lnTo>
                    <a:pt x="314" y="60"/>
                  </a:lnTo>
                  <a:lnTo>
                    <a:pt x="321" y="68"/>
                  </a:lnTo>
                  <a:lnTo>
                    <a:pt x="327" y="68"/>
                  </a:lnTo>
                  <a:lnTo>
                    <a:pt x="333" y="60"/>
                  </a:lnTo>
                  <a:lnTo>
                    <a:pt x="340" y="68"/>
                  </a:lnTo>
                  <a:lnTo>
                    <a:pt x="346" y="68"/>
                  </a:lnTo>
                  <a:lnTo>
                    <a:pt x="352" y="68"/>
                  </a:lnTo>
                  <a:lnTo>
                    <a:pt x="358" y="60"/>
                  </a:lnTo>
                  <a:lnTo>
                    <a:pt x="371" y="75"/>
                  </a:lnTo>
                  <a:lnTo>
                    <a:pt x="371" y="83"/>
                  </a:lnTo>
                  <a:lnTo>
                    <a:pt x="377" y="83"/>
                  </a:lnTo>
                  <a:lnTo>
                    <a:pt x="390" y="83"/>
                  </a:lnTo>
                  <a:lnTo>
                    <a:pt x="384" y="83"/>
                  </a:lnTo>
                  <a:lnTo>
                    <a:pt x="390" y="91"/>
                  </a:lnTo>
                  <a:lnTo>
                    <a:pt x="396" y="83"/>
                  </a:lnTo>
                  <a:lnTo>
                    <a:pt x="402" y="83"/>
                  </a:lnTo>
                  <a:lnTo>
                    <a:pt x="409" y="83"/>
                  </a:lnTo>
                  <a:lnTo>
                    <a:pt x="415" y="83"/>
                  </a:lnTo>
                  <a:lnTo>
                    <a:pt x="421" y="91"/>
                  </a:lnTo>
                  <a:lnTo>
                    <a:pt x="428" y="91"/>
                  </a:lnTo>
                  <a:lnTo>
                    <a:pt x="434" y="91"/>
                  </a:lnTo>
                  <a:lnTo>
                    <a:pt x="440" y="98"/>
                  </a:lnTo>
                  <a:lnTo>
                    <a:pt x="446" y="106"/>
                  </a:lnTo>
                  <a:lnTo>
                    <a:pt x="453" y="106"/>
                  </a:lnTo>
                  <a:lnTo>
                    <a:pt x="459" y="98"/>
                  </a:lnTo>
                  <a:lnTo>
                    <a:pt x="465" y="98"/>
                  </a:lnTo>
                  <a:lnTo>
                    <a:pt x="472" y="106"/>
                  </a:lnTo>
                  <a:lnTo>
                    <a:pt x="478" y="106"/>
                  </a:lnTo>
                  <a:lnTo>
                    <a:pt x="484" y="113"/>
                  </a:lnTo>
                  <a:lnTo>
                    <a:pt x="490" y="113"/>
                  </a:lnTo>
                  <a:lnTo>
                    <a:pt x="497" y="121"/>
                  </a:lnTo>
                  <a:lnTo>
                    <a:pt x="503" y="121"/>
                  </a:lnTo>
                  <a:lnTo>
                    <a:pt x="509" y="121"/>
                  </a:lnTo>
                  <a:lnTo>
                    <a:pt x="516" y="121"/>
                  </a:lnTo>
                  <a:lnTo>
                    <a:pt x="522" y="121"/>
                  </a:lnTo>
                  <a:lnTo>
                    <a:pt x="528" y="128"/>
                  </a:lnTo>
                  <a:lnTo>
                    <a:pt x="528" y="121"/>
                  </a:lnTo>
                  <a:lnTo>
                    <a:pt x="534" y="128"/>
                  </a:lnTo>
                  <a:lnTo>
                    <a:pt x="541" y="128"/>
                  </a:lnTo>
                  <a:lnTo>
                    <a:pt x="547" y="128"/>
                  </a:lnTo>
                  <a:lnTo>
                    <a:pt x="553" y="128"/>
                  </a:lnTo>
                  <a:lnTo>
                    <a:pt x="560" y="136"/>
                  </a:lnTo>
                  <a:lnTo>
                    <a:pt x="560" y="143"/>
                  </a:lnTo>
                  <a:lnTo>
                    <a:pt x="572" y="143"/>
                  </a:lnTo>
                  <a:lnTo>
                    <a:pt x="566" y="143"/>
                  </a:lnTo>
                  <a:lnTo>
                    <a:pt x="572" y="143"/>
                  </a:lnTo>
                  <a:lnTo>
                    <a:pt x="578" y="143"/>
                  </a:lnTo>
                  <a:lnTo>
                    <a:pt x="591" y="143"/>
                  </a:lnTo>
                  <a:lnTo>
                    <a:pt x="585" y="143"/>
                  </a:lnTo>
                  <a:lnTo>
                    <a:pt x="591" y="143"/>
                  </a:lnTo>
                  <a:lnTo>
                    <a:pt x="597" y="151"/>
                  </a:lnTo>
                  <a:lnTo>
                    <a:pt x="604" y="158"/>
                  </a:lnTo>
                  <a:lnTo>
                    <a:pt x="610" y="166"/>
                  </a:lnTo>
                  <a:lnTo>
                    <a:pt x="616" y="166"/>
                  </a:lnTo>
                  <a:lnTo>
                    <a:pt x="622" y="174"/>
                  </a:lnTo>
                  <a:lnTo>
                    <a:pt x="622" y="181"/>
                  </a:lnTo>
                  <a:lnTo>
                    <a:pt x="635" y="181"/>
                  </a:lnTo>
                  <a:lnTo>
                    <a:pt x="629" y="181"/>
                  </a:lnTo>
                  <a:lnTo>
                    <a:pt x="635" y="181"/>
                  </a:lnTo>
                  <a:lnTo>
                    <a:pt x="641" y="181"/>
                  </a:lnTo>
                  <a:lnTo>
                    <a:pt x="648" y="181"/>
                  </a:lnTo>
                  <a:lnTo>
                    <a:pt x="654" y="181"/>
                  </a:lnTo>
                  <a:lnTo>
                    <a:pt x="660" y="181"/>
                  </a:lnTo>
                  <a:lnTo>
                    <a:pt x="666" y="189"/>
                  </a:lnTo>
                  <a:lnTo>
                    <a:pt x="673" y="196"/>
                  </a:lnTo>
                  <a:lnTo>
                    <a:pt x="685" y="196"/>
                  </a:lnTo>
                  <a:lnTo>
                    <a:pt x="685" y="204"/>
                  </a:lnTo>
                  <a:lnTo>
                    <a:pt x="692" y="211"/>
                  </a:lnTo>
                  <a:lnTo>
                    <a:pt x="692" y="219"/>
                  </a:lnTo>
                  <a:lnTo>
                    <a:pt x="698" y="226"/>
                  </a:lnTo>
                  <a:lnTo>
                    <a:pt x="704" y="219"/>
                  </a:lnTo>
                  <a:lnTo>
                    <a:pt x="710" y="226"/>
                  </a:lnTo>
                  <a:lnTo>
                    <a:pt x="717" y="234"/>
                  </a:lnTo>
                  <a:lnTo>
                    <a:pt x="723" y="241"/>
                  </a:ln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5" name="Freeform 76"/>
            <p:cNvSpPr>
              <a:spLocks/>
            </p:cNvSpPr>
            <p:nvPr/>
          </p:nvSpPr>
          <p:spPr bwMode="auto">
            <a:xfrm>
              <a:off x="5673725" y="4729163"/>
              <a:ext cx="188913" cy="384175"/>
            </a:xfrm>
            <a:custGeom>
              <a:avLst/>
              <a:gdLst>
                <a:gd name="T0" fmla="*/ 0 w 119"/>
                <a:gd name="T1" fmla="*/ 0 h 242"/>
                <a:gd name="T2" fmla="*/ 6 w 119"/>
                <a:gd name="T3" fmla="*/ 0 h 242"/>
                <a:gd name="T4" fmla="*/ 19 w 119"/>
                <a:gd name="T5" fmla="*/ 16 h 242"/>
                <a:gd name="T6" fmla="*/ 19 w 119"/>
                <a:gd name="T7" fmla="*/ 23 h 242"/>
                <a:gd name="T8" fmla="*/ 25 w 119"/>
                <a:gd name="T9" fmla="*/ 31 h 242"/>
                <a:gd name="T10" fmla="*/ 31 w 119"/>
                <a:gd name="T11" fmla="*/ 38 h 242"/>
                <a:gd name="T12" fmla="*/ 38 w 119"/>
                <a:gd name="T13" fmla="*/ 46 h 242"/>
                <a:gd name="T14" fmla="*/ 44 w 119"/>
                <a:gd name="T15" fmla="*/ 53 h 242"/>
                <a:gd name="T16" fmla="*/ 50 w 119"/>
                <a:gd name="T17" fmla="*/ 61 h 242"/>
                <a:gd name="T18" fmla="*/ 57 w 119"/>
                <a:gd name="T19" fmla="*/ 68 h 242"/>
                <a:gd name="T20" fmla="*/ 57 w 119"/>
                <a:gd name="T21" fmla="*/ 83 h 242"/>
                <a:gd name="T22" fmla="*/ 63 w 119"/>
                <a:gd name="T23" fmla="*/ 91 h 242"/>
                <a:gd name="T24" fmla="*/ 69 w 119"/>
                <a:gd name="T25" fmla="*/ 98 h 242"/>
                <a:gd name="T26" fmla="*/ 69 w 119"/>
                <a:gd name="T27" fmla="*/ 114 h 242"/>
                <a:gd name="T28" fmla="*/ 82 w 119"/>
                <a:gd name="T29" fmla="*/ 129 h 242"/>
                <a:gd name="T30" fmla="*/ 82 w 119"/>
                <a:gd name="T31" fmla="*/ 144 h 242"/>
                <a:gd name="T32" fmla="*/ 88 w 119"/>
                <a:gd name="T33" fmla="*/ 151 h 242"/>
                <a:gd name="T34" fmla="*/ 94 w 119"/>
                <a:gd name="T35" fmla="*/ 159 h 242"/>
                <a:gd name="T36" fmla="*/ 94 w 119"/>
                <a:gd name="T37" fmla="*/ 174 h 242"/>
                <a:gd name="T38" fmla="*/ 101 w 119"/>
                <a:gd name="T39" fmla="*/ 181 h 242"/>
                <a:gd name="T40" fmla="*/ 101 w 119"/>
                <a:gd name="T41" fmla="*/ 189 h 242"/>
                <a:gd name="T42" fmla="*/ 113 w 119"/>
                <a:gd name="T43" fmla="*/ 204 h 242"/>
                <a:gd name="T44" fmla="*/ 113 w 119"/>
                <a:gd name="T45" fmla="*/ 234 h 242"/>
                <a:gd name="T46" fmla="*/ 119 w 119"/>
                <a:gd name="T4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242">
                  <a:moveTo>
                    <a:pt x="0" y="0"/>
                  </a:moveTo>
                  <a:lnTo>
                    <a:pt x="6" y="0"/>
                  </a:lnTo>
                  <a:lnTo>
                    <a:pt x="19" y="16"/>
                  </a:lnTo>
                  <a:lnTo>
                    <a:pt x="19" y="23"/>
                  </a:lnTo>
                  <a:lnTo>
                    <a:pt x="25" y="31"/>
                  </a:lnTo>
                  <a:lnTo>
                    <a:pt x="31" y="38"/>
                  </a:lnTo>
                  <a:lnTo>
                    <a:pt x="38" y="46"/>
                  </a:lnTo>
                  <a:lnTo>
                    <a:pt x="44" y="53"/>
                  </a:lnTo>
                  <a:lnTo>
                    <a:pt x="50" y="61"/>
                  </a:lnTo>
                  <a:lnTo>
                    <a:pt x="57" y="68"/>
                  </a:lnTo>
                  <a:lnTo>
                    <a:pt x="57" y="83"/>
                  </a:lnTo>
                  <a:lnTo>
                    <a:pt x="63" y="91"/>
                  </a:lnTo>
                  <a:lnTo>
                    <a:pt x="69" y="98"/>
                  </a:lnTo>
                  <a:lnTo>
                    <a:pt x="69" y="114"/>
                  </a:lnTo>
                  <a:lnTo>
                    <a:pt x="82" y="129"/>
                  </a:lnTo>
                  <a:lnTo>
                    <a:pt x="82" y="144"/>
                  </a:lnTo>
                  <a:lnTo>
                    <a:pt x="88" y="151"/>
                  </a:lnTo>
                  <a:lnTo>
                    <a:pt x="94" y="159"/>
                  </a:lnTo>
                  <a:lnTo>
                    <a:pt x="94" y="174"/>
                  </a:lnTo>
                  <a:lnTo>
                    <a:pt x="101" y="181"/>
                  </a:lnTo>
                  <a:lnTo>
                    <a:pt x="101" y="189"/>
                  </a:lnTo>
                  <a:lnTo>
                    <a:pt x="113" y="204"/>
                  </a:lnTo>
                  <a:lnTo>
                    <a:pt x="113" y="234"/>
                  </a:lnTo>
                  <a:lnTo>
                    <a:pt x="119" y="242"/>
                  </a:ln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68512" y="1761948"/>
            <a:ext cx="3427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g</a:t>
            </a: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round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truth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15098" y="1636704"/>
            <a:ext cx="4974222" cy="0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15098" y="1223070"/>
            <a:ext cx="4974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2 meters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602210" y="3357396"/>
            <a:ext cx="0" cy="717110"/>
          </a:xfrm>
          <a:prstGeom prst="line">
            <a:avLst/>
          </a:prstGeom>
          <a:ln w="2540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15912" y="3520973"/>
            <a:ext cx="342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error = 0.4 meters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121202" y="1755212"/>
            <a:ext cx="535929" cy="2510022"/>
          </a:xfrm>
          <a:prstGeom prst="line">
            <a:avLst/>
          </a:prstGeom>
          <a:ln w="2540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-350648" y="2985153"/>
            <a:ext cx="342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error = 1.2 meters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008279" y="1689182"/>
            <a:ext cx="4960792" cy="1602183"/>
            <a:chOff x="5289550" y="285668"/>
            <a:chExt cx="3262313" cy="1330325"/>
          </a:xfrm>
        </p:grpSpPr>
        <p:sp>
          <p:nvSpPr>
            <p:cNvPr id="31" name="Freeform 77"/>
            <p:cNvSpPr>
              <a:spLocks/>
            </p:cNvSpPr>
            <p:nvPr/>
          </p:nvSpPr>
          <p:spPr bwMode="auto">
            <a:xfrm>
              <a:off x="5289550" y="285668"/>
              <a:ext cx="1257300" cy="1222375"/>
            </a:xfrm>
            <a:custGeom>
              <a:avLst/>
              <a:gdLst>
                <a:gd name="T0" fmla="*/ 13 w 792"/>
                <a:gd name="T1" fmla="*/ 23 h 770"/>
                <a:gd name="T2" fmla="*/ 32 w 792"/>
                <a:gd name="T3" fmla="*/ 53 h 770"/>
                <a:gd name="T4" fmla="*/ 44 w 792"/>
                <a:gd name="T5" fmla="*/ 76 h 770"/>
                <a:gd name="T6" fmla="*/ 63 w 792"/>
                <a:gd name="T7" fmla="*/ 106 h 770"/>
                <a:gd name="T8" fmla="*/ 82 w 792"/>
                <a:gd name="T9" fmla="*/ 136 h 770"/>
                <a:gd name="T10" fmla="*/ 101 w 792"/>
                <a:gd name="T11" fmla="*/ 166 h 770"/>
                <a:gd name="T12" fmla="*/ 120 w 792"/>
                <a:gd name="T13" fmla="*/ 189 h 770"/>
                <a:gd name="T14" fmla="*/ 145 w 792"/>
                <a:gd name="T15" fmla="*/ 219 h 770"/>
                <a:gd name="T16" fmla="*/ 164 w 792"/>
                <a:gd name="T17" fmla="*/ 242 h 770"/>
                <a:gd name="T18" fmla="*/ 176 w 792"/>
                <a:gd name="T19" fmla="*/ 264 h 770"/>
                <a:gd name="T20" fmla="*/ 195 w 792"/>
                <a:gd name="T21" fmla="*/ 287 h 770"/>
                <a:gd name="T22" fmla="*/ 214 w 792"/>
                <a:gd name="T23" fmla="*/ 310 h 770"/>
                <a:gd name="T24" fmla="*/ 233 w 792"/>
                <a:gd name="T25" fmla="*/ 332 h 770"/>
                <a:gd name="T26" fmla="*/ 252 w 792"/>
                <a:gd name="T27" fmla="*/ 355 h 770"/>
                <a:gd name="T28" fmla="*/ 270 w 792"/>
                <a:gd name="T29" fmla="*/ 378 h 770"/>
                <a:gd name="T30" fmla="*/ 289 w 792"/>
                <a:gd name="T31" fmla="*/ 400 h 770"/>
                <a:gd name="T32" fmla="*/ 308 w 792"/>
                <a:gd name="T33" fmla="*/ 415 h 770"/>
                <a:gd name="T34" fmla="*/ 327 w 792"/>
                <a:gd name="T35" fmla="*/ 438 h 770"/>
                <a:gd name="T36" fmla="*/ 346 w 792"/>
                <a:gd name="T37" fmla="*/ 460 h 770"/>
                <a:gd name="T38" fmla="*/ 365 w 792"/>
                <a:gd name="T39" fmla="*/ 476 h 770"/>
                <a:gd name="T40" fmla="*/ 384 w 792"/>
                <a:gd name="T41" fmla="*/ 491 h 770"/>
                <a:gd name="T42" fmla="*/ 402 w 792"/>
                <a:gd name="T43" fmla="*/ 513 h 770"/>
                <a:gd name="T44" fmla="*/ 421 w 792"/>
                <a:gd name="T45" fmla="*/ 528 h 770"/>
                <a:gd name="T46" fmla="*/ 440 w 792"/>
                <a:gd name="T47" fmla="*/ 543 h 770"/>
                <a:gd name="T48" fmla="*/ 459 w 792"/>
                <a:gd name="T49" fmla="*/ 566 h 770"/>
                <a:gd name="T50" fmla="*/ 478 w 792"/>
                <a:gd name="T51" fmla="*/ 581 h 770"/>
                <a:gd name="T52" fmla="*/ 497 w 792"/>
                <a:gd name="T53" fmla="*/ 589 h 770"/>
                <a:gd name="T54" fmla="*/ 516 w 792"/>
                <a:gd name="T55" fmla="*/ 604 h 770"/>
                <a:gd name="T56" fmla="*/ 534 w 792"/>
                <a:gd name="T57" fmla="*/ 619 h 770"/>
                <a:gd name="T58" fmla="*/ 553 w 792"/>
                <a:gd name="T59" fmla="*/ 634 h 770"/>
                <a:gd name="T60" fmla="*/ 572 w 792"/>
                <a:gd name="T61" fmla="*/ 649 h 770"/>
                <a:gd name="T62" fmla="*/ 591 w 792"/>
                <a:gd name="T63" fmla="*/ 657 h 770"/>
                <a:gd name="T64" fmla="*/ 610 w 792"/>
                <a:gd name="T65" fmla="*/ 672 h 770"/>
                <a:gd name="T66" fmla="*/ 629 w 792"/>
                <a:gd name="T67" fmla="*/ 687 h 770"/>
                <a:gd name="T68" fmla="*/ 648 w 792"/>
                <a:gd name="T69" fmla="*/ 694 h 770"/>
                <a:gd name="T70" fmla="*/ 666 w 792"/>
                <a:gd name="T71" fmla="*/ 702 h 770"/>
                <a:gd name="T72" fmla="*/ 685 w 792"/>
                <a:gd name="T73" fmla="*/ 717 h 770"/>
                <a:gd name="T74" fmla="*/ 704 w 792"/>
                <a:gd name="T75" fmla="*/ 724 h 770"/>
                <a:gd name="T76" fmla="*/ 723 w 792"/>
                <a:gd name="T77" fmla="*/ 740 h 770"/>
                <a:gd name="T78" fmla="*/ 742 w 792"/>
                <a:gd name="T79" fmla="*/ 747 h 770"/>
                <a:gd name="T80" fmla="*/ 761 w 792"/>
                <a:gd name="T81" fmla="*/ 755 h 770"/>
                <a:gd name="T82" fmla="*/ 780 w 792"/>
                <a:gd name="T83" fmla="*/ 762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2" h="770">
                  <a:moveTo>
                    <a:pt x="0" y="0"/>
                  </a:moveTo>
                  <a:lnTo>
                    <a:pt x="0" y="8"/>
                  </a:lnTo>
                  <a:lnTo>
                    <a:pt x="13" y="23"/>
                  </a:lnTo>
                  <a:lnTo>
                    <a:pt x="13" y="31"/>
                  </a:lnTo>
                  <a:lnTo>
                    <a:pt x="19" y="38"/>
                  </a:lnTo>
                  <a:lnTo>
                    <a:pt x="32" y="53"/>
                  </a:lnTo>
                  <a:lnTo>
                    <a:pt x="32" y="61"/>
                  </a:lnTo>
                  <a:lnTo>
                    <a:pt x="38" y="68"/>
                  </a:lnTo>
                  <a:lnTo>
                    <a:pt x="44" y="76"/>
                  </a:lnTo>
                  <a:lnTo>
                    <a:pt x="50" y="83"/>
                  </a:lnTo>
                  <a:lnTo>
                    <a:pt x="63" y="98"/>
                  </a:lnTo>
                  <a:lnTo>
                    <a:pt x="63" y="106"/>
                  </a:lnTo>
                  <a:lnTo>
                    <a:pt x="76" y="121"/>
                  </a:lnTo>
                  <a:lnTo>
                    <a:pt x="76" y="129"/>
                  </a:lnTo>
                  <a:lnTo>
                    <a:pt x="82" y="136"/>
                  </a:lnTo>
                  <a:lnTo>
                    <a:pt x="88" y="144"/>
                  </a:lnTo>
                  <a:lnTo>
                    <a:pt x="101" y="159"/>
                  </a:lnTo>
                  <a:lnTo>
                    <a:pt x="101" y="166"/>
                  </a:lnTo>
                  <a:lnTo>
                    <a:pt x="107" y="166"/>
                  </a:lnTo>
                  <a:lnTo>
                    <a:pt x="120" y="181"/>
                  </a:lnTo>
                  <a:lnTo>
                    <a:pt x="120" y="189"/>
                  </a:lnTo>
                  <a:lnTo>
                    <a:pt x="126" y="196"/>
                  </a:lnTo>
                  <a:lnTo>
                    <a:pt x="132" y="204"/>
                  </a:lnTo>
                  <a:lnTo>
                    <a:pt x="145" y="219"/>
                  </a:lnTo>
                  <a:lnTo>
                    <a:pt x="145" y="227"/>
                  </a:lnTo>
                  <a:lnTo>
                    <a:pt x="151" y="227"/>
                  </a:lnTo>
                  <a:lnTo>
                    <a:pt x="164" y="242"/>
                  </a:lnTo>
                  <a:lnTo>
                    <a:pt x="164" y="249"/>
                  </a:lnTo>
                  <a:lnTo>
                    <a:pt x="170" y="257"/>
                  </a:lnTo>
                  <a:lnTo>
                    <a:pt x="176" y="264"/>
                  </a:lnTo>
                  <a:lnTo>
                    <a:pt x="182" y="272"/>
                  </a:lnTo>
                  <a:lnTo>
                    <a:pt x="189" y="279"/>
                  </a:lnTo>
                  <a:lnTo>
                    <a:pt x="195" y="287"/>
                  </a:lnTo>
                  <a:lnTo>
                    <a:pt x="201" y="295"/>
                  </a:lnTo>
                  <a:lnTo>
                    <a:pt x="208" y="302"/>
                  </a:lnTo>
                  <a:lnTo>
                    <a:pt x="214" y="310"/>
                  </a:lnTo>
                  <a:lnTo>
                    <a:pt x="220" y="317"/>
                  </a:lnTo>
                  <a:lnTo>
                    <a:pt x="226" y="325"/>
                  </a:lnTo>
                  <a:lnTo>
                    <a:pt x="233" y="332"/>
                  </a:lnTo>
                  <a:lnTo>
                    <a:pt x="239" y="340"/>
                  </a:lnTo>
                  <a:lnTo>
                    <a:pt x="245" y="347"/>
                  </a:lnTo>
                  <a:lnTo>
                    <a:pt x="252" y="355"/>
                  </a:lnTo>
                  <a:lnTo>
                    <a:pt x="258" y="362"/>
                  </a:lnTo>
                  <a:lnTo>
                    <a:pt x="264" y="370"/>
                  </a:lnTo>
                  <a:lnTo>
                    <a:pt x="270" y="378"/>
                  </a:lnTo>
                  <a:lnTo>
                    <a:pt x="277" y="385"/>
                  </a:lnTo>
                  <a:lnTo>
                    <a:pt x="283" y="393"/>
                  </a:lnTo>
                  <a:lnTo>
                    <a:pt x="289" y="400"/>
                  </a:lnTo>
                  <a:lnTo>
                    <a:pt x="296" y="408"/>
                  </a:lnTo>
                  <a:lnTo>
                    <a:pt x="302" y="408"/>
                  </a:lnTo>
                  <a:lnTo>
                    <a:pt x="308" y="415"/>
                  </a:lnTo>
                  <a:lnTo>
                    <a:pt x="314" y="423"/>
                  </a:lnTo>
                  <a:lnTo>
                    <a:pt x="321" y="430"/>
                  </a:lnTo>
                  <a:lnTo>
                    <a:pt x="327" y="438"/>
                  </a:lnTo>
                  <a:lnTo>
                    <a:pt x="333" y="445"/>
                  </a:lnTo>
                  <a:lnTo>
                    <a:pt x="340" y="453"/>
                  </a:lnTo>
                  <a:lnTo>
                    <a:pt x="346" y="460"/>
                  </a:lnTo>
                  <a:lnTo>
                    <a:pt x="352" y="460"/>
                  </a:lnTo>
                  <a:lnTo>
                    <a:pt x="358" y="468"/>
                  </a:lnTo>
                  <a:lnTo>
                    <a:pt x="365" y="476"/>
                  </a:lnTo>
                  <a:lnTo>
                    <a:pt x="371" y="483"/>
                  </a:lnTo>
                  <a:lnTo>
                    <a:pt x="377" y="491"/>
                  </a:lnTo>
                  <a:lnTo>
                    <a:pt x="384" y="491"/>
                  </a:lnTo>
                  <a:lnTo>
                    <a:pt x="390" y="498"/>
                  </a:lnTo>
                  <a:lnTo>
                    <a:pt x="396" y="506"/>
                  </a:lnTo>
                  <a:lnTo>
                    <a:pt x="402" y="513"/>
                  </a:lnTo>
                  <a:lnTo>
                    <a:pt x="409" y="521"/>
                  </a:lnTo>
                  <a:lnTo>
                    <a:pt x="415" y="521"/>
                  </a:lnTo>
                  <a:lnTo>
                    <a:pt x="421" y="528"/>
                  </a:lnTo>
                  <a:lnTo>
                    <a:pt x="428" y="536"/>
                  </a:lnTo>
                  <a:lnTo>
                    <a:pt x="434" y="543"/>
                  </a:lnTo>
                  <a:lnTo>
                    <a:pt x="440" y="543"/>
                  </a:lnTo>
                  <a:lnTo>
                    <a:pt x="446" y="551"/>
                  </a:lnTo>
                  <a:lnTo>
                    <a:pt x="453" y="559"/>
                  </a:lnTo>
                  <a:lnTo>
                    <a:pt x="459" y="566"/>
                  </a:lnTo>
                  <a:lnTo>
                    <a:pt x="465" y="566"/>
                  </a:lnTo>
                  <a:lnTo>
                    <a:pt x="472" y="574"/>
                  </a:lnTo>
                  <a:lnTo>
                    <a:pt x="478" y="581"/>
                  </a:lnTo>
                  <a:lnTo>
                    <a:pt x="484" y="581"/>
                  </a:lnTo>
                  <a:lnTo>
                    <a:pt x="490" y="589"/>
                  </a:lnTo>
                  <a:lnTo>
                    <a:pt x="497" y="589"/>
                  </a:lnTo>
                  <a:lnTo>
                    <a:pt x="503" y="596"/>
                  </a:lnTo>
                  <a:lnTo>
                    <a:pt x="509" y="604"/>
                  </a:lnTo>
                  <a:lnTo>
                    <a:pt x="516" y="604"/>
                  </a:lnTo>
                  <a:lnTo>
                    <a:pt x="522" y="611"/>
                  </a:lnTo>
                  <a:lnTo>
                    <a:pt x="528" y="619"/>
                  </a:lnTo>
                  <a:lnTo>
                    <a:pt x="534" y="619"/>
                  </a:lnTo>
                  <a:lnTo>
                    <a:pt x="541" y="626"/>
                  </a:lnTo>
                  <a:lnTo>
                    <a:pt x="547" y="626"/>
                  </a:lnTo>
                  <a:lnTo>
                    <a:pt x="553" y="634"/>
                  </a:lnTo>
                  <a:lnTo>
                    <a:pt x="560" y="642"/>
                  </a:lnTo>
                  <a:lnTo>
                    <a:pt x="566" y="642"/>
                  </a:lnTo>
                  <a:lnTo>
                    <a:pt x="572" y="649"/>
                  </a:lnTo>
                  <a:lnTo>
                    <a:pt x="578" y="649"/>
                  </a:lnTo>
                  <a:lnTo>
                    <a:pt x="585" y="657"/>
                  </a:lnTo>
                  <a:lnTo>
                    <a:pt x="591" y="657"/>
                  </a:lnTo>
                  <a:lnTo>
                    <a:pt x="597" y="664"/>
                  </a:lnTo>
                  <a:lnTo>
                    <a:pt x="604" y="672"/>
                  </a:lnTo>
                  <a:lnTo>
                    <a:pt x="610" y="672"/>
                  </a:lnTo>
                  <a:lnTo>
                    <a:pt x="616" y="679"/>
                  </a:lnTo>
                  <a:lnTo>
                    <a:pt x="622" y="679"/>
                  </a:lnTo>
                  <a:lnTo>
                    <a:pt x="629" y="687"/>
                  </a:lnTo>
                  <a:lnTo>
                    <a:pt x="635" y="687"/>
                  </a:lnTo>
                  <a:lnTo>
                    <a:pt x="641" y="694"/>
                  </a:lnTo>
                  <a:lnTo>
                    <a:pt x="648" y="694"/>
                  </a:lnTo>
                  <a:lnTo>
                    <a:pt x="654" y="702"/>
                  </a:lnTo>
                  <a:lnTo>
                    <a:pt x="660" y="702"/>
                  </a:lnTo>
                  <a:lnTo>
                    <a:pt x="666" y="702"/>
                  </a:lnTo>
                  <a:lnTo>
                    <a:pt x="673" y="709"/>
                  </a:lnTo>
                  <a:lnTo>
                    <a:pt x="679" y="709"/>
                  </a:lnTo>
                  <a:lnTo>
                    <a:pt x="685" y="717"/>
                  </a:lnTo>
                  <a:lnTo>
                    <a:pt x="692" y="717"/>
                  </a:lnTo>
                  <a:lnTo>
                    <a:pt x="698" y="724"/>
                  </a:lnTo>
                  <a:lnTo>
                    <a:pt x="704" y="724"/>
                  </a:lnTo>
                  <a:lnTo>
                    <a:pt x="710" y="724"/>
                  </a:lnTo>
                  <a:lnTo>
                    <a:pt x="717" y="732"/>
                  </a:lnTo>
                  <a:lnTo>
                    <a:pt x="723" y="740"/>
                  </a:lnTo>
                  <a:lnTo>
                    <a:pt x="729" y="740"/>
                  </a:lnTo>
                  <a:lnTo>
                    <a:pt x="736" y="740"/>
                  </a:lnTo>
                  <a:lnTo>
                    <a:pt x="742" y="747"/>
                  </a:lnTo>
                  <a:lnTo>
                    <a:pt x="748" y="747"/>
                  </a:lnTo>
                  <a:lnTo>
                    <a:pt x="754" y="747"/>
                  </a:lnTo>
                  <a:lnTo>
                    <a:pt x="761" y="755"/>
                  </a:lnTo>
                  <a:lnTo>
                    <a:pt x="767" y="755"/>
                  </a:lnTo>
                  <a:lnTo>
                    <a:pt x="773" y="755"/>
                  </a:lnTo>
                  <a:lnTo>
                    <a:pt x="780" y="762"/>
                  </a:lnTo>
                  <a:lnTo>
                    <a:pt x="786" y="762"/>
                  </a:lnTo>
                  <a:lnTo>
                    <a:pt x="792" y="770"/>
                  </a:lnTo>
                </a:path>
              </a:pathLst>
            </a:custGeom>
            <a:noFill/>
            <a:ln w="508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4" name="Freeform 78"/>
            <p:cNvSpPr>
              <a:spLocks/>
            </p:cNvSpPr>
            <p:nvPr/>
          </p:nvSpPr>
          <p:spPr bwMode="auto">
            <a:xfrm>
              <a:off x="6546850" y="1376280"/>
              <a:ext cx="1257300" cy="239713"/>
            </a:xfrm>
            <a:custGeom>
              <a:avLst/>
              <a:gdLst>
                <a:gd name="T0" fmla="*/ 13 w 792"/>
                <a:gd name="T1" fmla="*/ 83 h 151"/>
                <a:gd name="T2" fmla="*/ 32 w 792"/>
                <a:gd name="T3" fmla="*/ 90 h 151"/>
                <a:gd name="T4" fmla="*/ 50 w 792"/>
                <a:gd name="T5" fmla="*/ 98 h 151"/>
                <a:gd name="T6" fmla="*/ 69 w 792"/>
                <a:gd name="T7" fmla="*/ 105 h 151"/>
                <a:gd name="T8" fmla="*/ 88 w 792"/>
                <a:gd name="T9" fmla="*/ 105 h 151"/>
                <a:gd name="T10" fmla="*/ 107 w 792"/>
                <a:gd name="T11" fmla="*/ 113 h 151"/>
                <a:gd name="T12" fmla="*/ 126 w 792"/>
                <a:gd name="T13" fmla="*/ 120 h 151"/>
                <a:gd name="T14" fmla="*/ 145 w 792"/>
                <a:gd name="T15" fmla="*/ 128 h 151"/>
                <a:gd name="T16" fmla="*/ 164 w 792"/>
                <a:gd name="T17" fmla="*/ 128 h 151"/>
                <a:gd name="T18" fmla="*/ 182 w 792"/>
                <a:gd name="T19" fmla="*/ 136 h 151"/>
                <a:gd name="T20" fmla="*/ 201 w 792"/>
                <a:gd name="T21" fmla="*/ 136 h 151"/>
                <a:gd name="T22" fmla="*/ 220 w 792"/>
                <a:gd name="T23" fmla="*/ 143 h 151"/>
                <a:gd name="T24" fmla="*/ 239 w 792"/>
                <a:gd name="T25" fmla="*/ 143 h 151"/>
                <a:gd name="T26" fmla="*/ 258 w 792"/>
                <a:gd name="T27" fmla="*/ 143 h 151"/>
                <a:gd name="T28" fmla="*/ 277 w 792"/>
                <a:gd name="T29" fmla="*/ 143 h 151"/>
                <a:gd name="T30" fmla="*/ 296 w 792"/>
                <a:gd name="T31" fmla="*/ 143 h 151"/>
                <a:gd name="T32" fmla="*/ 314 w 792"/>
                <a:gd name="T33" fmla="*/ 143 h 151"/>
                <a:gd name="T34" fmla="*/ 333 w 792"/>
                <a:gd name="T35" fmla="*/ 143 h 151"/>
                <a:gd name="T36" fmla="*/ 352 w 792"/>
                <a:gd name="T37" fmla="*/ 143 h 151"/>
                <a:gd name="T38" fmla="*/ 371 w 792"/>
                <a:gd name="T39" fmla="*/ 143 h 151"/>
                <a:gd name="T40" fmla="*/ 390 w 792"/>
                <a:gd name="T41" fmla="*/ 143 h 151"/>
                <a:gd name="T42" fmla="*/ 409 w 792"/>
                <a:gd name="T43" fmla="*/ 143 h 151"/>
                <a:gd name="T44" fmla="*/ 428 w 792"/>
                <a:gd name="T45" fmla="*/ 143 h 151"/>
                <a:gd name="T46" fmla="*/ 446 w 792"/>
                <a:gd name="T47" fmla="*/ 136 h 151"/>
                <a:gd name="T48" fmla="*/ 465 w 792"/>
                <a:gd name="T49" fmla="*/ 136 h 151"/>
                <a:gd name="T50" fmla="*/ 478 w 792"/>
                <a:gd name="T51" fmla="*/ 128 h 151"/>
                <a:gd name="T52" fmla="*/ 497 w 792"/>
                <a:gd name="T53" fmla="*/ 128 h 151"/>
                <a:gd name="T54" fmla="*/ 515 w 792"/>
                <a:gd name="T55" fmla="*/ 120 h 151"/>
                <a:gd name="T56" fmla="*/ 534 w 792"/>
                <a:gd name="T57" fmla="*/ 120 h 151"/>
                <a:gd name="T58" fmla="*/ 553 w 792"/>
                <a:gd name="T59" fmla="*/ 113 h 151"/>
                <a:gd name="T60" fmla="*/ 572 w 792"/>
                <a:gd name="T61" fmla="*/ 105 h 151"/>
                <a:gd name="T62" fmla="*/ 591 w 792"/>
                <a:gd name="T63" fmla="*/ 98 h 151"/>
                <a:gd name="T64" fmla="*/ 610 w 792"/>
                <a:gd name="T65" fmla="*/ 90 h 151"/>
                <a:gd name="T66" fmla="*/ 629 w 792"/>
                <a:gd name="T67" fmla="*/ 83 h 151"/>
                <a:gd name="T68" fmla="*/ 647 w 792"/>
                <a:gd name="T69" fmla="*/ 75 h 151"/>
                <a:gd name="T70" fmla="*/ 666 w 792"/>
                <a:gd name="T71" fmla="*/ 68 h 151"/>
                <a:gd name="T72" fmla="*/ 685 w 792"/>
                <a:gd name="T73" fmla="*/ 60 h 151"/>
                <a:gd name="T74" fmla="*/ 704 w 792"/>
                <a:gd name="T75" fmla="*/ 53 h 151"/>
                <a:gd name="T76" fmla="*/ 723 w 792"/>
                <a:gd name="T77" fmla="*/ 37 h 151"/>
                <a:gd name="T78" fmla="*/ 742 w 792"/>
                <a:gd name="T79" fmla="*/ 30 h 151"/>
                <a:gd name="T80" fmla="*/ 761 w 792"/>
                <a:gd name="T81" fmla="*/ 22 h 151"/>
                <a:gd name="T82" fmla="*/ 779 w 792"/>
                <a:gd name="T83" fmla="*/ 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2" h="151">
                  <a:moveTo>
                    <a:pt x="0" y="83"/>
                  </a:moveTo>
                  <a:lnTo>
                    <a:pt x="6" y="83"/>
                  </a:lnTo>
                  <a:lnTo>
                    <a:pt x="13" y="83"/>
                  </a:lnTo>
                  <a:lnTo>
                    <a:pt x="19" y="90"/>
                  </a:lnTo>
                  <a:lnTo>
                    <a:pt x="25" y="90"/>
                  </a:lnTo>
                  <a:lnTo>
                    <a:pt x="32" y="90"/>
                  </a:lnTo>
                  <a:lnTo>
                    <a:pt x="38" y="90"/>
                  </a:lnTo>
                  <a:lnTo>
                    <a:pt x="44" y="98"/>
                  </a:lnTo>
                  <a:lnTo>
                    <a:pt x="50" y="98"/>
                  </a:lnTo>
                  <a:lnTo>
                    <a:pt x="57" y="98"/>
                  </a:lnTo>
                  <a:lnTo>
                    <a:pt x="63" y="105"/>
                  </a:lnTo>
                  <a:lnTo>
                    <a:pt x="69" y="105"/>
                  </a:lnTo>
                  <a:lnTo>
                    <a:pt x="76" y="105"/>
                  </a:lnTo>
                  <a:lnTo>
                    <a:pt x="82" y="105"/>
                  </a:lnTo>
                  <a:lnTo>
                    <a:pt x="88" y="105"/>
                  </a:lnTo>
                  <a:lnTo>
                    <a:pt x="94" y="113"/>
                  </a:lnTo>
                  <a:lnTo>
                    <a:pt x="101" y="113"/>
                  </a:lnTo>
                  <a:lnTo>
                    <a:pt x="107" y="113"/>
                  </a:lnTo>
                  <a:lnTo>
                    <a:pt x="113" y="120"/>
                  </a:lnTo>
                  <a:lnTo>
                    <a:pt x="120" y="120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8" y="120"/>
                  </a:lnTo>
                  <a:lnTo>
                    <a:pt x="145" y="128"/>
                  </a:lnTo>
                  <a:lnTo>
                    <a:pt x="151" y="128"/>
                  </a:lnTo>
                  <a:lnTo>
                    <a:pt x="157" y="128"/>
                  </a:lnTo>
                  <a:lnTo>
                    <a:pt x="164" y="128"/>
                  </a:lnTo>
                  <a:lnTo>
                    <a:pt x="170" y="128"/>
                  </a:lnTo>
                  <a:lnTo>
                    <a:pt x="176" y="128"/>
                  </a:lnTo>
                  <a:lnTo>
                    <a:pt x="182" y="136"/>
                  </a:lnTo>
                  <a:lnTo>
                    <a:pt x="189" y="136"/>
                  </a:lnTo>
                  <a:lnTo>
                    <a:pt x="195" y="136"/>
                  </a:lnTo>
                  <a:lnTo>
                    <a:pt x="201" y="136"/>
                  </a:lnTo>
                  <a:lnTo>
                    <a:pt x="208" y="136"/>
                  </a:lnTo>
                  <a:lnTo>
                    <a:pt x="214" y="136"/>
                  </a:lnTo>
                  <a:lnTo>
                    <a:pt x="220" y="143"/>
                  </a:lnTo>
                  <a:lnTo>
                    <a:pt x="226" y="143"/>
                  </a:lnTo>
                  <a:lnTo>
                    <a:pt x="233" y="143"/>
                  </a:lnTo>
                  <a:lnTo>
                    <a:pt x="239" y="143"/>
                  </a:lnTo>
                  <a:lnTo>
                    <a:pt x="245" y="143"/>
                  </a:lnTo>
                  <a:lnTo>
                    <a:pt x="252" y="143"/>
                  </a:lnTo>
                  <a:lnTo>
                    <a:pt x="258" y="143"/>
                  </a:lnTo>
                  <a:lnTo>
                    <a:pt x="264" y="143"/>
                  </a:lnTo>
                  <a:lnTo>
                    <a:pt x="270" y="143"/>
                  </a:lnTo>
                  <a:lnTo>
                    <a:pt x="277" y="143"/>
                  </a:lnTo>
                  <a:lnTo>
                    <a:pt x="283" y="143"/>
                  </a:lnTo>
                  <a:lnTo>
                    <a:pt x="289" y="143"/>
                  </a:lnTo>
                  <a:lnTo>
                    <a:pt x="296" y="143"/>
                  </a:lnTo>
                  <a:lnTo>
                    <a:pt x="302" y="143"/>
                  </a:lnTo>
                  <a:lnTo>
                    <a:pt x="308" y="143"/>
                  </a:lnTo>
                  <a:lnTo>
                    <a:pt x="314" y="143"/>
                  </a:lnTo>
                  <a:lnTo>
                    <a:pt x="321" y="143"/>
                  </a:lnTo>
                  <a:lnTo>
                    <a:pt x="327" y="143"/>
                  </a:lnTo>
                  <a:lnTo>
                    <a:pt x="333" y="143"/>
                  </a:lnTo>
                  <a:lnTo>
                    <a:pt x="340" y="151"/>
                  </a:lnTo>
                  <a:lnTo>
                    <a:pt x="346" y="143"/>
                  </a:lnTo>
                  <a:lnTo>
                    <a:pt x="352" y="143"/>
                  </a:lnTo>
                  <a:lnTo>
                    <a:pt x="358" y="143"/>
                  </a:lnTo>
                  <a:lnTo>
                    <a:pt x="365" y="143"/>
                  </a:lnTo>
                  <a:lnTo>
                    <a:pt x="371" y="143"/>
                  </a:lnTo>
                  <a:lnTo>
                    <a:pt x="377" y="143"/>
                  </a:lnTo>
                  <a:lnTo>
                    <a:pt x="384" y="143"/>
                  </a:lnTo>
                  <a:lnTo>
                    <a:pt x="390" y="143"/>
                  </a:lnTo>
                  <a:lnTo>
                    <a:pt x="396" y="143"/>
                  </a:lnTo>
                  <a:lnTo>
                    <a:pt x="402" y="143"/>
                  </a:lnTo>
                  <a:lnTo>
                    <a:pt x="409" y="143"/>
                  </a:lnTo>
                  <a:lnTo>
                    <a:pt x="415" y="143"/>
                  </a:lnTo>
                  <a:lnTo>
                    <a:pt x="421" y="143"/>
                  </a:lnTo>
                  <a:lnTo>
                    <a:pt x="428" y="143"/>
                  </a:lnTo>
                  <a:lnTo>
                    <a:pt x="434" y="136"/>
                  </a:lnTo>
                  <a:lnTo>
                    <a:pt x="440" y="136"/>
                  </a:lnTo>
                  <a:lnTo>
                    <a:pt x="446" y="136"/>
                  </a:lnTo>
                  <a:lnTo>
                    <a:pt x="453" y="136"/>
                  </a:lnTo>
                  <a:lnTo>
                    <a:pt x="459" y="136"/>
                  </a:lnTo>
                  <a:lnTo>
                    <a:pt x="465" y="136"/>
                  </a:lnTo>
                  <a:lnTo>
                    <a:pt x="471" y="128"/>
                  </a:lnTo>
                  <a:lnTo>
                    <a:pt x="484" y="128"/>
                  </a:lnTo>
                  <a:lnTo>
                    <a:pt x="478" y="128"/>
                  </a:lnTo>
                  <a:lnTo>
                    <a:pt x="484" y="128"/>
                  </a:lnTo>
                  <a:lnTo>
                    <a:pt x="490" y="128"/>
                  </a:lnTo>
                  <a:lnTo>
                    <a:pt x="497" y="128"/>
                  </a:lnTo>
                  <a:lnTo>
                    <a:pt x="503" y="128"/>
                  </a:lnTo>
                  <a:lnTo>
                    <a:pt x="509" y="120"/>
                  </a:lnTo>
                  <a:lnTo>
                    <a:pt x="515" y="120"/>
                  </a:lnTo>
                  <a:lnTo>
                    <a:pt x="522" y="120"/>
                  </a:lnTo>
                  <a:lnTo>
                    <a:pt x="528" y="120"/>
                  </a:lnTo>
                  <a:lnTo>
                    <a:pt x="534" y="120"/>
                  </a:lnTo>
                  <a:lnTo>
                    <a:pt x="541" y="113"/>
                  </a:lnTo>
                  <a:lnTo>
                    <a:pt x="547" y="113"/>
                  </a:lnTo>
                  <a:lnTo>
                    <a:pt x="553" y="113"/>
                  </a:lnTo>
                  <a:lnTo>
                    <a:pt x="559" y="113"/>
                  </a:lnTo>
                  <a:lnTo>
                    <a:pt x="566" y="113"/>
                  </a:lnTo>
                  <a:lnTo>
                    <a:pt x="572" y="105"/>
                  </a:lnTo>
                  <a:lnTo>
                    <a:pt x="578" y="105"/>
                  </a:lnTo>
                  <a:lnTo>
                    <a:pt x="585" y="105"/>
                  </a:lnTo>
                  <a:lnTo>
                    <a:pt x="591" y="98"/>
                  </a:lnTo>
                  <a:lnTo>
                    <a:pt x="597" y="98"/>
                  </a:lnTo>
                  <a:lnTo>
                    <a:pt x="603" y="98"/>
                  </a:lnTo>
                  <a:lnTo>
                    <a:pt x="610" y="90"/>
                  </a:lnTo>
                  <a:lnTo>
                    <a:pt x="616" y="90"/>
                  </a:lnTo>
                  <a:lnTo>
                    <a:pt x="622" y="90"/>
                  </a:lnTo>
                  <a:lnTo>
                    <a:pt x="629" y="83"/>
                  </a:lnTo>
                  <a:lnTo>
                    <a:pt x="635" y="83"/>
                  </a:lnTo>
                  <a:lnTo>
                    <a:pt x="641" y="83"/>
                  </a:lnTo>
                  <a:lnTo>
                    <a:pt x="647" y="75"/>
                  </a:lnTo>
                  <a:lnTo>
                    <a:pt x="654" y="75"/>
                  </a:lnTo>
                  <a:lnTo>
                    <a:pt x="660" y="68"/>
                  </a:lnTo>
                  <a:lnTo>
                    <a:pt x="666" y="68"/>
                  </a:lnTo>
                  <a:lnTo>
                    <a:pt x="673" y="68"/>
                  </a:lnTo>
                  <a:lnTo>
                    <a:pt x="679" y="60"/>
                  </a:lnTo>
                  <a:lnTo>
                    <a:pt x="685" y="60"/>
                  </a:lnTo>
                  <a:lnTo>
                    <a:pt x="691" y="53"/>
                  </a:lnTo>
                  <a:lnTo>
                    <a:pt x="698" y="53"/>
                  </a:lnTo>
                  <a:lnTo>
                    <a:pt x="704" y="53"/>
                  </a:lnTo>
                  <a:lnTo>
                    <a:pt x="710" y="45"/>
                  </a:lnTo>
                  <a:lnTo>
                    <a:pt x="717" y="45"/>
                  </a:lnTo>
                  <a:lnTo>
                    <a:pt x="723" y="37"/>
                  </a:lnTo>
                  <a:lnTo>
                    <a:pt x="729" y="37"/>
                  </a:lnTo>
                  <a:lnTo>
                    <a:pt x="735" y="30"/>
                  </a:lnTo>
                  <a:lnTo>
                    <a:pt x="742" y="30"/>
                  </a:lnTo>
                  <a:lnTo>
                    <a:pt x="748" y="22"/>
                  </a:lnTo>
                  <a:lnTo>
                    <a:pt x="754" y="22"/>
                  </a:lnTo>
                  <a:lnTo>
                    <a:pt x="761" y="22"/>
                  </a:lnTo>
                  <a:lnTo>
                    <a:pt x="767" y="15"/>
                  </a:lnTo>
                  <a:lnTo>
                    <a:pt x="773" y="7"/>
                  </a:lnTo>
                  <a:lnTo>
                    <a:pt x="779" y="7"/>
                  </a:lnTo>
                  <a:lnTo>
                    <a:pt x="786" y="0"/>
                  </a:lnTo>
                  <a:lnTo>
                    <a:pt x="792" y="0"/>
                  </a:lnTo>
                </a:path>
              </a:pathLst>
            </a:custGeom>
            <a:noFill/>
            <a:ln w="508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5" name="Freeform 79"/>
            <p:cNvSpPr>
              <a:spLocks/>
            </p:cNvSpPr>
            <p:nvPr/>
          </p:nvSpPr>
          <p:spPr bwMode="auto">
            <a:xfrm>
              <a:off x="7804150" y="573005"/>
              <a:ext cx="747713" cy="803275"/>
            </a:xfrm>
            <a:custGeom>
              <a:avLst/>
              <a:gdLst>
                <a:gd name="T0" fmla="*/ 6 w 471"/>
                <a:gd name="T1" fmla="*/ 498 h 506"/>
                <a:gd name="T2" fmla="*/ 19 w 471"/>
                <a:gd name="T3" fmla="*/ 491 h 506"/>
                <a:gd name="T4" fmla="*/ 31 w 471"/>
                <a:gd name="T5" fmla="*/ 483 h 506"/>
                <a:gd name="T6" fmla="*/ 44 w 471"/>
                <a:gd name="T7" fmla="*/ 476 h 506"/>
                <a:gd name="T8" fmla="*/ 57 w 471"/>
                <a:gd name="T9" fmla="*/ 468 h 506"/>
                <a:gd name="T10" fmla="*/ 69 w 471"/>
                <a:gd name="T11" fmla="*/ 453 h 506"/>
                <a:gd name="T12" fmla="*/ 82 w 471"/>
                <a:gd name="T13" fmla="*/ 445 h 506"/>
                <a:gd name="T14" fmla="*/ 94 w 471"/>
                <a:gd name="T15" fmla="*/ 438 h 506"/>
                <a:gd name="T16" fmla="*/ 107 w 471"/>
                <a:gd name="T17" fmla="*/ 423 h 506"/>
                <a:gd name="T18" fmla="*/ 119 w 471"/>
                <a:gd name="T19" fmla="*/ 415 h 506"/>
                <a:gd name="T20" fmla="*/ 132 w 471"/>
                <a:gd name="T21" fmla="*/ 400 h 506"/>
                <a:gd name="T22" fmla="*/ 145 w 471"/>
                <a:gd name="T23" fmla="*/ 393 h 506"/>
                <a:gd name="T24" fmla="*/ 157 w 471"/>
                <a:gd name="T25" fmla="*/ 378 h 506"/>
                <a:gd name="T26" fmla="*/ 170 w 471"/>
                <a:gd name="T27" fmla="*/ 370 h 506"/>
                <a:gd name="T28" fmla="*/ 182 w 471"/>
                <a:gd name="T29" fmla="*/ 355 h 506"/>
                <a:gd name="T30" fmla="*/ 195 w 471"/>
                <a:gd name="T31" fmla="*/ 347 h 506"/>
                <a:gd name="T32" fmla="*/ 207 w 471"/>
                <a:gd name="T33" fmla="*/ 332 h 506"/>
                <a:gd name="T34" fmla="*/ 220 w 471"/>
                <a:gd name="T35" fmla="*/ 317 h 506"/>
                <a:gd name="T36" fmla="*/ 233 w 471"/>
                <a:gd name="T37" fmla="*/ 310 h 506"/>
                <a:gd name="T38" fmla="*/ 245 w 471"/>
                <a:gd name="T39" fmla="*/ 295 h 506"/>
                <a:gd name="T40" fmla="*/ 258 w 471"/>
                <a:gd name="T41" fmla="*/ 279 h 506"/>
                <a:gd name="T42" fmla="*/ 270 w 471"/>
                <a:gd name="T43" fmla="*/ 264 h 506"/>
                <a:gd name="T44" fmla="*/ 283 w 471"/>
                <a:gd name="T45" fmla="*/ 249 h 506"/>
                <a:gd name="T46" fmla="*/ 295 w 471"/>
                <a:gd name="T47" fmla="*/ 234 h 506"/>
                <a:gd name="T48" fmla="*/ 308 w 471"/>
                <a:gd name="T49" fmla="*/ 219 h 506"/>
                <a:gd name="T50" fmla="*/ 321 w 471"/>
                <a:gd name="T51" fmla="*/ 204 h 506"/>
                <a:gd name="T52" fmla="*/ 333 w 471"/>
                <a:gd name="T53" fmla="*/ 189 h 506"/>
                <a:gd name="T54" fmla="*/ 346 w 471"/>
                <a:gd name="T55" fmla="*/ 174 h 506"/>
                <a:gd name="T56" fmla="*/ 358 w 471"/>
                <a:gd name="T57" fmla="*/ 159 h 506"/>
                <a:gd name="T58" fmla="*/ 365 w 471"/>
                <a:gd name="T59" fmla="*/ 144 h 506"/>
                <a:gd name="T60" fmla="*/ 377 w 471"/>
                <a:gd name="T61" fmla="*/ 136 h 506"/>
                <a:gd name="T62" fmla="*/ 390 w 471"/>
                <a:gd name="T63" fmla="*/ 114 h 506"/>
                <a:gd name="T64" fmla="*/ 402 w 471"/>
                <a:gd name="T65" fmla="*/ 98 h 506"/>
                <a:gd name="T66" fmla="*/ 415 w 471"/>
                <a:gd name="T67" fmla="*/ 76 h 506"/>
                <a:gd name="T68" fmla="*/ 427 w 471"/>
                <a:gd name="T69" fmla="*/ 61 h 506"/>
                <a:gd name="T70" fmla="*/ 440 w 471"/>
                <a:gd name="T71" fmla="*/ 38 h 506"/>
                <a:gd name="T72" fmla="*/ 453 w 471"/>
                <a:gd name="T73" fmla="*/ 23 h 506"/>
                <a:gd name="T74" fmla="*/ 465 w 471"/>
                <a:gd name="T75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1" h="506">
                  <a:moveTo>
                    <a:pt x="0" y="506"/>
                  </a:moveTo>
                  <a:lnTo>
                    <a:pt x="6" y="498"/>
                  </a:lnTo>
                  <a:lnTo>
                    <a:pt x="13" y="498"/>
                  </a:lnTo>
                  <a:lnTo>
                    <a:pt x="19" y="491"/>
                  </a:lnTo>
                  <a:lnTo>
                    <a:pt x="25" y="491"/>
                  </a:lnTo>
                  <a:lnTo>
                    <a:pt x="31" y="483"/>
                  </a:lnTo>
                  <a:lnTo>
                    <a:pt x="38" y="476"/>
                  </a:lnTo>
                  <a:lnTo>
                    <a:pt x="44" y="476"/>
                  </a:lnTo>
                  <a:lnTo>
                    <a:pt x="50" y="468"/>
                  </a:lnTo>
                  <a:lnTo>
                    <a:pt x="57" y="468"/>
                  </a:lnTo>
                  <a:lnTo>
                    <a:pt x="63" y="461"/>
                  </a:lnTo>
                  <a:lnTo>
                    <a:pt x="69" y="453"/>
                  </a:lnTo>
                  <a:lnTo>
                    <a:pt x="75" y="453"/>
                  </a:lnTo>
                  <a:lnTo>
                    <a:pt x="82" y="445"/>
                  </a:lnTo>
                  <a:lnTo>
                    <a:pt x="88" y="438"/>
                  </a:lnTo>
                  <a:lnTo>
                    <a:pt x="94" y="438"/>
                  </a:lnTo>
                  <a:lnTo>
                    <a:pt x="101" y="430"/>
                  </a:lnTo>
                  <a:lnTo>
                    <a:pt x="107" y="423"/>
                  </a:lnTo>
                  <a:lnTo>
                    <a:pt x="113" y="423"/>
                  </a:lnTo>
                  <a:lnTo>
                    <a:pt x="119" y="415"/>
                  </a:lnTo>
                  <a:lnTo>
                    <a:pt x="126" y="408"/>
                  </a:lnTo>
                  <a:lnTo>
                    <a:pt x="132" y="400"/>
                  </a:lnTo>
                  <a:lnTo>
                    <a:pt x="138" y="400"/>
                  </a:lnTo>
                  <a:lnTo>
                    <a:pt x="145" y="393"/>
                  </a:lnTo>
                  <a:lnTo>
                    <a:pt x="151" y="385"/>
                  </a:lnTo>
                  <a:lnTo>
                    <a:pt x="157" y="378"/>
                  </a:lnTo>
                  <a:lnTo>
                    <a:pt x="163" y="378"/>
                  </a:lnTo>
                  <a:lnTo>
                    <a:pt x="170" y="370"/>
                  </a:lnTo>
                  <a:lnTo>
                    <a:pt x="176" y="362"/>
                  </a:lnTo>
                  <a:lnTo>
                    <a:pt x="182" y="355"/>
                  </a:lnTo>
                  <a:lnTo>
                    <a:pt x="189" y="355"/>
                  </a:lnTo>
                  <a:lnTo>
                    <a:pt x="195" y="347"/>
                  </a:lnTo>
                  <a:lnTo>
                    <a:pt x="201" y="340"/>
                  </a:lnTo>
                  <a:lnTo>
                    <a:pt x="207" y="332"/>
                  </a:lnTo>
                  <a:lnTo>
                    <a:pt x="214" y="325"/>
                  </a:lnTo>
                  <a:lnTo>
                    <a:pt x="220" y="317"/>
                  </a:lnTo>
                  <a:lnTo>
                    <a:pt x="226" y="310"/>
                  </a:lnTo>
                  <a:lnTo>
                    <a:pt x="233" y="310"/>
                  </a:lnTo>
                  <a:lnTo>
                    <a:pt x="239" y="302"/>
                  </a:lnTo>
                  <a:lnTo>
                    <a:pt x="245" y="295"/>
                  </a:lnTo>
                  <a:lnTo>
                    <a:pt x="251" y="287"/>
                  </a:lnTo>
                  <a:lnTo>
                    <a:pt x="258" y="279"/>
                  </a:lnTo>
                  <a:lnTo>
                    <a:pt x="264" y="272"/>
                  </a:lnTo>
                  <a:lnTo>
                    <a:pt x="270" y="264"/>
                  </a:lnTo>
                  <a:lnTo>
                    <a:pt x="277" y="257"/>
                  </a:lnTo>
                  <a:lnTo>
                    <a:pt x="283" y="249"/>
                  </a:lnTo>
                  <a:lnTo>
                    <a:pt x="289" y="242"/>
                  </a:lnTo>
                  <a:lnTo>
                    <a:pt x="295" y="234"/>
                  </a:lnTo>
                  <a:lnTo>
                    <a:pt x="302" y="227"/>
                  </a:lnTo>
                  <a:lnTo>
                    <a:pt x="308" y="219"/>
                  </a:lnTo>
                  <a:lnTo>
                    <a:pt x="314" y="212"/>
                  </a:lnTo>
                  <a:lnTo>
                    <a:pt x="321" y="204"/>
                  </a:lnTo>
                  <a:lnTo>
                    <a:pt x="327" y="197"/>
                  </a:lnTo>
                  <a:lnTo>
                    <a:pt x="333" y="189"/>
                  </a:lnTo>
                  <a:lnTo>
                    <a:pt x="339" y="181"/>
                  </a:lnTo>
                  <a:lnTo>
                    <a:pt x="346" y="174"/>
                  </a:lnTo>
                  <a:lnTo>
                    <a:pt x="352" y="166"/>
                  </a:lnTo>
                  <a:lnTo>
                    <a:pt x="358" y="159"/>
                  </a:lnTo>
                  <a:lnTo>
                    <a:pt x="371" y="144"/>
                  </a:lnTo>
                  <a:lnTo>
                    <a:pt x="365" y="144"/>
                  </a:lnTo>
                  <a:lnTo>
                    <a:pt x="371" y="144"/>
                  </a:lnTo>
                  <a:lnTo>
                    <a:pt x="377" y="136"/>
                  </a:lnTo>
                  <a:lnTo>
                    <a:pt x="390" y="121"/>
                  </a:lnTo>
                  <a:lnTo>
                    <a:pt x="390" y="114"/>
                  </a:lnTo>
                  <a:lnTo>
                    <a:pt x="396" y="106"/>
                  </a:lnTo>
                  <a:lnTo>
                    <a:pt x="402" y="98"/>
                  </a:lnTo>
                  <a:lnTo>
                    <a:pt x="415" y="83"/>
                  </a:lnTo>
                  <a:lnTo>
                    <a:pt x="415" y="76"/>
                  </a:lnTo>
                  <a:lnTo>
                    <a:pt x="421" y="68"/>
                  </a:lnTo>
                  <a:lnTo>
                    <a:pt x="427" y="61"/>
                  </a:lnTo>
                  <a:lnTo>
                    <a:pt x="440" y="46"/>
                  </a:lnTo>
                  <a:lnTo>
                    <a:pt x="440" y="38"/>
                  </a:lnTo>
                  <a:lnTo>
                    <a:pt x="446" y="31"/>
                  </a:lnTo>
                  <a:lnTo>
                    <a:pt x="453" y="23"/>
                  </a:lnTo>
                  <a:lnTo>
                    <a:pt x="465" y="8"/>
                  </a:lnTo>
                  <a:lnTo>
                    <a:pt x="465" y="0"/>
                  </a:lnTo>
                  <a:lnTo>
                    <a:pt x="471" y="0"/>
                  </a:lnTo>
                </a:path>
              </a:pathLst>
            </a:custGeom>
            <a:noFill/>
            <a:ln w="508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-155050" y="2157704"/>
            <a:ext cx="747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66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Micro </a:t>
            </a:r>
            <a:r>
              <a:rPr kumimoji="1" lang="en-US" sz="2400" dirty="0" err="1" smtClean="0">
                <a:solidFill>
                  <a:srgbClr val="FF66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ToF</a:t>
            </a:r>
            <a:endParaRPr kumimoji="1" lang="en-US" sz="2400" dirty="0" smtClean="0">
              <a:solidFill>
                <a:srgbClr val="FF6600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02712" y="5791200"/>
            <a:ext cx="548252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Depths Underestimated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905000" y="5791200"/>
            <a:ext cx="548252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Micro </a:t>
            </a:r>
            <a:r>
              <a:rPr lang="en-US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ToF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Achieves High Accuracy Shape</a:t>
            </a:r>
          </a:p>
        </p:txBody>
      </p:sp>
    </p:spTree>
    <p:extLst>
      <p:ext uri="{BB962C8B-B14F-4D97-AF65-F5344CB8AC3E}">
        <p14:creationId xmlns:p14="http://schemas.microsoft.com/office/powerpoint/2010/main" val="33725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33" grpId="0"/>
      <p:bldP spid="37" grpId="0"/>
      <p:bldP spid="27" grpId="0"/>
      <p:bldP spid="27" grpId="1"/>
      <p:bldP spid="3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2568542" y="2891890"/>
            <a:ext cx="4105656" cy="1856232"/>
            <a:chOff x="2595563" y="1733550"/>
            <a:chExt cx="4143375" cy="3248025"/>
          </a:xfrm>
        </p:grpSpPr>
        <p:sp>
          <p:nvSpPr>
            <p:cNvPr id="88" name="Freeform 85"/>
            <p:cNvSpPr>
              <a:spLocks/>
            </p:cNvSpPr>
            <p:nvPr/>
          </p:nvSpPr>
          <p:spPr bwMode="auto">
            <a:xfrm>
              <a:off x="2595563" y="1733550"/>
              <a:ext cx="628650" cy="3248025"/>
            </a:xfrm>
            <a:custGeom>
              <a:avLst/>
              <a:gdLst>
                <a:gd name="T0" fmla="*/ 6 w 396"/>
                <a:gd name="T1" fmla="*/ 384 h 2046"/>
                <a:gd name="T2" fmla="*/ 12 w 396"/>
                <a:gd name="T3" fmla="*/ 480 h 2046"/>
                <a:gd name="T4" fmla="*/ 24 w 396"/>
                <a:gd name="T5" fmla="*/ 618 h 2046"/>
                <a:gd name="T6" fmla="*/ 30 w 396"/>
                <a:gd name="T7" fmla="*/ 726 h 2046"/>
                <a:gd name="T8" fmla="*/ 42 w 396"/>
                <a:gd name="T9" fmla="*/ 876 h 2046"/>
                <a:gd name="T10" fmla="*/ 48 w 396"/>
                <a:gd name="T11" fmla="*/ 990 h 2046"/>
                <a:gd name="T12" fmla="*/ 60 w 396"/>
                <a:gd name="T13" fmla="*/ 1104 h 2046"/>
                <a:gd name="T14" fmla="*/ 66 w 396"/>
                <a:gd name="T15" fmla="*/ 1260 h 2046"/>
                <a:gd name="T16" fmla="*/ 78 w 396"/>
                <a:gd name="T17" fmla="*/ 1368 h 2046"/>
                <a:gd name="T18" fmla="*/ 84 w 396"/>
                <a:gd name="T19" fmla="*/ 1512 h 2046"/>
                <a:gd name="T20" fmla="*/ 96 w 396"/>
                <a:gd name="T21" fmla="*/ 1608 h 2046"/>
                <a:gd name="T22" fmla="*/ 102 w 396"/>
                <a:gd name="T23" fmla="*/ 1728 h 2046"/>
                <a:gd name="T24" fmla="*/ 114 w 396"/>
                <a:gd name="T25" fmla="*/ 1812 h 2046"/>
                <a:gd name="T26" fmla="*/ 120 w 396"/>
                <a:gd name="T27" fmla="*/ 1902 h 2046"/>
                <a:gd name="T28" fmla="*/ 132 w 396"/>
                <a:gd name="T29" fmla="*/ 1956 h 2046"/>
                <a:gd name="T30" fmla="*/ 138 w 396"/>
                <a:gd name="T31" fmla="*/ 2010 h 2046"/>
                <a:gd name="T32" fmla="*/ 150 w 396"/>
                <a:gd name="T33" fmla="*/ 2034 h 2046"/>
                <a:gd name="T34" fmla="*/ 162 w 396"/>
                <a:gd name="T35" fmla="*/ 2046 h 2046"/>
                <a:gd name="T36" fmla="*/ 174 w 396"/>
                <a:gd name="T37" fmla="*/ 2028 h 2046"/>
                <a:gd name="T38" fmla="*/ 186 w 396"/>
                <a:gd name="T39" fmla="*/ 1986 h 2046"/>
                <a:gd name="T40" fmla="*/ 192 w 396"/>
                <a:gd name="T41" fmla="*/ 1938 h 2046"/>
                <a:gd name="T42" fmla="*/ 204 w 396"/>
                <a:gd name="T43" fmla="*/ 1854 h 2046"/>
                <a:gd name="T44" fmla="*/ 210 w 396"/>
                <a:gd name="T45" fmla="*/ 1782 h 2046"/>
                <a:gd name="T46" fmla="*/ 222 w 396"/>
                <a:gd name="T47" fmla="*/ 1674 h 2046"/>
                <a:gd name="T48" fmla="*/ 228 w 396"/>
                <a:gd name="T49" fmla="*/ 1578 h 2046"/>
                <a:gd name="T50" fmla="*/ 240 w 396"/>
                <a:gd name="T51" fmla="*/ 1476 h 2046"/>
                <a:gd name="T52" fmla="*/ 246 w 396"/>
                <a:gd name="T53" fmla="*/ 1332 h 2046"/>
                <a:gd name="T54" fmla="*/ 258 w 396"/>
                <a:gd name="T55" fmla="*/ 1224 h 2046"/>
                <a:gd name="T56" fmla="*/ 264 w 396"/>
                <a:gd name="T57" fmla="*/ 1068 h 2046"/>
                <a:gd name="T58" fmla="*/ 276 w 396"/>
                <a:gd name="T59" fmla="*/ 954 h 2046"/>
                <a:gd name="T60" fmla="*/ 282 w 396"/>
                <a:gd name="T61" fmla="*/ 798 h 2046"/>
                <a:gd name="T62" fmla="*/ 294 w 396"/>
                <a:gd name="T63" fmla="*/ 690 h 2046"/>
                <a:gd name="T64" fmla="*/ 300 w 396"/>
                <a:gd name="T65" fmla="*/ 546 h 2046"/>
                <a:gd name="T66" fmla="*/ 312 w 396"/>
                <a:gd name="T67" fmla="*/ 444 h 2046"/>
                <a:gd name="T68" fmla="*/ 318 w 396"/>
                <a:gd name="T69" fmla="*/ 324 h 2046"/>
                <a:gd name="T70" fmla="*/ 330 w 396"/>
                <a:gd name="T71" fmla="*/ 246 h 2046"/>
                <a:gd name="T72" fmla="*/ 336 w 396"/>
                <a:gd name="T73" fmla="*/ 156 h 2046"/>
                <a:gd name="T74" fmla="*/ 348 w 396"/>
                <a:gd name="T75" fmla="*/ 96 h 2046"/>
                <a:gd name="T76" fmla="*/ 354 w 396"/>
                <a:gd name="T77" fmla="*/ 54 h 2046"/>
                <a:gd name="T78" fmla="*/ 366 w 396"/>
                <a:gd name="T79" fmla="*/ 12 h 2046"/>
                <a:gd name="T80" fmla="*/ 378 w 396"/>
                <a:gd name="T81" fmla="*/ 0 h 2046"/>
                <a:gd name="T82" fmla="*/ 390 w 396"/>
                <a:gd name="T83" fmla="*/ 18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324"/>
                  </a:moveTo>
                  <a:lnTo>
                    <a:pt x="0" y="354"/>
                  </a:lnTo>
                  <a:lnTo>
                    <a:pt x="6" y="384"/>
                  </a:lnTo>
                  <a:lnTo>
                    <a:pt x="6" y="414"/>
                  </a:lnTo>
                  <a:lnTo>
                    <a:pt x="12" y="444"/>
                  </a:lnTo>
                  <a:lnTo>
                    <a:pt x="12" y="480"/>
                  </a:lnTo>
                  <a:lnTo>
                    <a:pt x="18" y="510"/>
                  </a:lnTo>
                  <a:lnTo>
                    <a:pt x="18" y="582"/>
                  </a:lnTo>
                  <a:lnTo>
                    <a:pt x="24" y="618"/>
                  </a:lnTo>
                  <a:lnTo>
                    <a:pt x="24" y="654"/>
                  </a:lnTo>
                  <a:lnTo>
                    <a:pt x="30" y="690"/>
                  </a:lnTo>
                  <a:lnTo>
                    <a:pt x="30" y="726"/>
                  </a:lnTo>
                  <a:lnTo>
                    <a:pt x="36" y="762"/>
                  </a:lnTo>
                  <a:lnTo>
                    <a:pt x="36" y="840"/>
                  </a:lnTo>
                  <a:lnTo>
                    <a:pt x="42" y="876"/>
                  </a:lnTo>
                  <a:lnTo>
                    <a:pt x="42" y="912"/>
                  </a:lnTo>
                  <a:lnTo>
                    <a:pt x="48" y="954"/>
                  </a:lnTo>
                  <a:lnTo>
                    <a:pt x="48" y="990"/>
                  </a:lnTo>
                  <a:lnTo>
                    <a:pt x="54" y="1032"/>
                  </a:lnTo>
                  <a:lnTo>
                    <a:pt x="54" y="1068"/>
                  </a:lnTo>
                  <a:lnTo>
                    <a:pt x="60" y="1104"/>
                  </a:lnTo>
                  <a:lnTo>
                    <a:pt x="60" y="1182"/>
                  </a:lnTo>
                  <a:lnTo>
                    <a:pt x="66" y="1224"/>
                  </a:lnTo>
                  <a:lnTo>
                    <a:pt x="66" y="1260"/>
                  </a:lnTo>
                  <a:lnTo>
                    <a:pt x="72" y="1296"/>
                  </a:lnTo>
                  <a:lnTo>
                    <a:pt x="72" y="1332"/>
                  </a:lnTo>
                  <a:lnTo>
                    <a:pt x="78" y="1368"/>
                  </a:lnTo>
                  <a:lnTo>
                    <a:pt x="78" y="1440"/>
                  </a:lnTo>
                  <a:lnTo>
                    <a:pt x="84" y="1476"/>
                  </a:lnTo>
                  <a:lnTo>
                    <a:pt x="84" y="1512"/>
                  </a:lnTo>
                  <a:lnTo>
                    <a:pt x="90" y="1548"/>
                  </a:lnTo>
                  <a:lnTo>
                    <a:pt x="90" y="1578"/>
                  </a:lnTo>
                  <a:lnTo>
                    <a:pt x="96" y="1608"/>
                  </a:lnTo>
                  <a:lnTo>
                    <a:pt x="96" y="1674"/>
                  </a:lnTo>
                  <a:lnTo>
                    <a:pt x="102" y="1704"/>
                  </a:lnTo>
                  <a:lnTo>
                    <a:pt x="102" y="1728"/>
                  </a:lnTo>
                  <a:lnTo>
                    <a:pt x="108" y="1758"/>
                  </a:lnTo>
                  <a:lnTo>
                    <a:pt x="108" y="1782"/>
                  </a:lnTo>
                  <a:lnTo>
                    <a:pt x="114" y="1812"/>
                  </a:lnTo>
                  <a:lnTo>
                    <a:pt x="114" y="1836"/>
                  </a:lnTo>
                  <a:lnTo>
                    <a:pt x="120" y="1854"/>
                  </a:lnTo>
                  <a:lnTo>
                    <a:pt x="120" y="1902"/>
                  </a:lnTo>
                  <a:lnTo>
                    <a:pt x="126" y="1920"/>
                  </a:lnTo>
                  <a:lnTo>
                    <a:pt x="126" y="1938"/>
                  </a:lnTo>
                  <a:lnTo>
                    <a:pt x="132" y="1956"/>
                  </a:lnTo>
                  <a:lnTo>
                    <a:pt x="132" y="1968"/>
                  </a:lnTo>
                  <a:lnTo>
                    <a:pt x="138" y="1986"/>
                  </a:lnTo>
                  <a:lnTo>
                    <a:pt x="138" y="2010"/>
                  </a:lnTo>
                  <a:lnTo>
                    <a:pt x="144" y="2016"/>
                  </a:lnTo>
                  <a:lnTo>
                    <a:pt x="144" y="2028"/>
                  </a:lnTo>
                  <a:lnTo>
                    <a:pt x="150" y="2034"/>
                  </a:lnTo>
                  <a:lnTo>
                    <a:pt x="150" y="2040"/>
                  </a:lnTo>
                  <a:lnTo>
                    <a:pt x="156" y="2046"/>
                  </a:lnTo>
                  <a:lnTo>
                    <a:pt x="162" y="2046"/>
                  </a:lnTo>
                  <a:lnTo>
                    <a:pt x="168" y="2040"/>
                  </a:lnTo>
                  <a:lnTo>
                    <a:pt x="174" y="2034"/>
                  </a:lnTo>
                  <a:lnTo>
                    <a:pt x="174" y="2028"/>
                  </a:lnTo>
                  <a:lnTo>
                    <a:pt x="180" y="2016"/>
                  </a:lnTo>
                  <a:lnTo>
                    <a:pt x="180" y="1998"/>
                  </a:lnTo>
                  <a:lnTo>
                    <a:pt x="186" y="1986"/>
                  </a:lnTo>
                  <a:lnTo>
                    <a:pt x="186" y="1968"/>
                  </a:lnTo>
                  <a:lnTo>
                    <a:pt x="192" y="1956"/>
                  </a:lnTo>
                  <a:lnTo>
                    <a:pt x="192" y="1938"/>
                  </a:lnTo>
                  <a:lnTo>
                    <a:pt x="198" y="1920"/>
                  </a:lnTo>
                  <a:lnTo>
                    <a:pt x="198" y="1878"/>
                  </a:lnTo>
                  <a:lnTo>
                    <a:pt x="204" y="1854"/>
                  </a:lnTo>
                  <a:lnTo>
                    <a:pt x="204" y="1836"/>
                  </a:lnTo>
                  <a:lnTo>
                    <a:pt x="210" y="1812"/>
                  </a:lnTo>
                  <a:lnTo>
                    <a:pt x="210" y="1782"/>
                  </a:lnTo>
                  <a:lnTo>
                    <a:pt x="216" y="1758"/>
                  </a:lnTo>
                  <a:lnTo>
                    <a:pt x="216" y="1704"/>
                  </a:lnTo>
                  <a:lnTo>
                    <a:pt x="222" y="1674"/>
                  </a:lnTo>
                  <a:lnTo>
                    <a:pt x="222" y="1644"/>
                  </a:lnTo>
                  <a:lnTo>
                    <a:pt x="228" y="1608"/>
                  </a:lnTo>
                  <a:lnTo>
                    <a:pt x="228" y="1578"/>
                  </a:lnTo>
                  <a:lnTo>
                    <a:pt x="234" y="1548"/>
                  </a:lnTo>
                  <a:lnTo>
                    <a:pt x="234" y="1512"/>
                  </a:lnTo>
                  <a:lnTo>
                    <a:pt x="240" y="1476"/>
                  </a:lnTo>
                  <a:lnTo>
                    <a:pt x="240" y="1404"/>
                  </a:lnTo>
                  <a:lnTo>
                    <a:pt x="246" y="1368"/>
                  </a:lnTo>
                  <a:lnTo>
                    <a:pt x="246" y="1332"/>
                  </a:lnTo>
                  <a:lnTo>
                    <a:pt x="252" y="1296"/>
                  </a:lnTo>
                  <a:lnTo>
                    <a:pt x="252" y="1260"/>
                  </a:lnTo>
                  <a:lnTo>
                    <a:pt x="258" y="1224"/>
                  </a:lnTo>
                  <a:lnTo>
                    <a:pt x="258" y="1146"/>
                  </a:lnTo>
                  <a:lnTo>
                    <a:pt x="264" y="1104"/>
                  </a:lnTo>
                  <a:lnTo>
                    <a:pt x="264" y="1068"/>
                  </a:lnTo>
                  <a:lnTo>
                    <a:pt x="270" y="1032"/>
                  </a:lnTo>
                  <a:lnTo>
                    <a:pt x="270" y="990"/>
                  </a:lnTo>
                  <a:lnTo>
                    <a:pt x="276" y="954"/>
                  </a:lnTo>
                  <a:lnTo>
                    <a:pt x="276" y="876"/>
                  </a:lnTo>
                  <a:lnTo>
                    <a:pt x="282" y="840"/>
                  </a:lnTo>
                  <a:lnTo>
                    <a:pt x="282" y="798"/>
                  </a:lnTo>
                  <a:lnTo>
                    <a:pt x="288" y="762"/>
                  </a:lnTo>
                  <a:lnTo>
                    <a:pt x="288" y="726"/>
                  </a:lnTo>
                  <a:lnTo>
                    <a:pt x="294" y="690"/>
                  </a:lnTo>
                  <a:lnTo>
                    <a:pt x="294" y="654"/>
                  </a:lnTo>
                  <a:lnTo>
                    <a:pt x="300" y="618"/>
                  </a:lnTo>
                  <a:lnTo>
                    <a:pt x="300" y="546"/>
                  </a:lnTo>
                  <a:lnTo>
                    <a:pt x="306" y="510"/>
                  </a:lnTo>
                  <a:lnTo>
                    <a:pt x="306" y="480"/>
                  </a:lnTo>
                  <a:lnTo>
                    <a:pt x="312" y="444"/>
                  </a:lnTo>
                  <a:lnTo>
                    <a:pt x="312" y="414"/>
                  </a:lnTo>
                  <a:lnTo>
                    <a:pt x="318" y="384"/>
                  </a:lnTo>
                  <a:lnTo>
                    <a:pt x="318" y="324"/>
                  </a:lnTo>
                  <a:lnTo>
                    <a:pt x="324" y="300"/>
                  </a:lnTo>
                  <a:lnTo>
                    <a:pt x="324" y="270"/>
                  </a:lnTo>
                  <a:lnTo>
                    <a:pt x="330" y="246"/>
                  </a:lnTo>
                  <a:lnTo>
                    <a:pt x="330" y="222"/>
                  </a:lnTo>
                  <a:lnTo>
                    <a:pt x="336" y="198"/>
                  </a:lnTo>
                  <a:lnTo>
                    <a:pt x="336" y="156"/>
                  </a:lnTo>
                  <a:lnTo>
                    <a:pt x="342" y="132"/>
                  </a:lnTo>
                  <a:lnTo>
                    <a:pt x="342" y="114"/>
                  </a:lnTo>
                  <a:lnTo>
                    <a:pt x="348" y="96"/>
                  </a:lnTo>
                  <a:lnTo>
                    <a:pt x="348" y="84"/>
                  </a:lnTo>
                  <a:lnTo>
                    <a:pt x="354" y="66"/>
                  </a:lnTo>
                  <a:lnTo>
                    <a:pt x="354" y="54"/>
                  </a:lnTo>
                  <a:lnTo>
                    <a:pt x="360" y="42"/>
                  </a:lnTo>
                  <a:lnTo>
                    <a:pt x="360" y="24"/>
                  </a:lnTo>
                  <a:lnTo>
                    <a:pt x="366" y="12"/>
                  </a:lnTo>
                  <a:lnTo>
                    <a:pt x="366" y="6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6"/>
                  </a:lnTo>
                  <a:lnTo>
                    <a:pt x="390" y="12"/>
                  </a:lnTo>
                  <a:lnTo>
                    <a:pt x="390" y="18"/>
                  </a:lnTo>
                  <a:lnTo>
                    <a:pt x="396" y="24"/>
                  </a:lnTo>
                  <a:lnTo>
                    <a:pt x="396" y="48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/>
            <p:cNvSpPr>
              <a:spLocks/>
            </p:cNvSpPr>
            <p:nvPr/>
          </p:nvSpPr>
          <p:spPr bwMode="auto">
            <a:xfrm>
              <a:off x="3224213" y="1809750"/>
              <a:ext cx="619125" cy="3171825"/>
            </a:xfrm>
            <a:custGeom>
              <a:avLst/>
              <a:gdLst>
                <a:gd name="T0" fmla="*/ 6 w 390"/>
                <a:gd name="T1" fmla="*/ 24 h 1998"/>
                <a:gd name="T2" fmla="*/ 18 w 390"/>
                <a:gd name="T3" fmla="*/ 72 h 1998"/>
                <a:gd name="T4" fmla="*/ 24 w 390"/>
                <a:gd name="T5" fmla="*/ 156 h 1998"/>
                <a:gd name="T6" fmla="*/ 36 w 390"/>
                <a:gd name="T7" fmla="*/ 234 h 1998"/>
                <a:gd name="T8" fmla="*/ 42 w 390"/>
                <a:gd name="T9" fmla="*/ 348 h 1998"/>
                <a:gd name="T10" fmla="*/ 54 w 390"/>
                <a:gd name="T11" fmla="*/ 444 h 1998"/>
                <a:gd name="T12" fmla="*/ 60 w 390"/>
                <a:gd name="T13" fmla="*/ 582 h 1998"/>
                <a:gd name="T14" fmla="*/ 72 w 390"/>
                <a:gd name="T15" fmla="*/ 690 h 1998"/>
                <a:gd name="T16" fmla="*/ 78 w 390"/>
                <a:gd name="T17" fmla="*/ 804 h 1998"/>
                <a:gd name="T18" fmla="*/ 90 w 390"/>
                <a:gd name="T19" fmla="*/ 954 h 1998"/>
                <a:gd name="T20" fmla="*/ 96 w 390"/>
                <a:gd name="T21" fmla="*/ 1074 h 1998"/>
                <a:gd name="T22" fmla="*/ 108 w 390"/>
                <a:gd name="T23" fmla="*/ 1224 h 1998"/>
                <a:gd name="T24" fmla="*/ 114 w 390"/>
                <a:gd name="T25" fmla="*/ 1332 h 1998"/>
                <a:gd name="T26" fmla="*/ 126 w 390"/>
                <a:gd name="T27" fmla="*/ 1440 h 1998"/>
                <a:gd name="T28" fmla="*/ 132 w 390"/>
                <a:gd name="T29" fmla="*/ 1572 h 1998"/>
                <a:gd name="T30" fmla="*/ 144 w 390"/>
                <a:gd name="T31" fmla="*/ 1662 h 1998"/>
                <a:gd name="T32" fmla="*/ 150 w 390"/>
                <a:gd name="T33" fmla="*/ 1770 h 1998"/>
                <a:gd name="T34" fmla="*/ 162 w 390"/>
                <a:gd name="T35" fmla="*/ 1836 h 1998"/>
                <a:gd name="T36" fmla="*/ 168 w 390"/>
                <a:gd name="T37" fmla="*/ 1914 h 1998"/>
                <a:gd name="T38" fmla="*/ 180 w 390"/>
                <a:gd name="T39" fmla="*/ 1950 h 1998"/>
                <a:gd name="T40" fmla="*/ 186 w 390"/>
                <a:gd name="T41" fmla="*/ 1986 h 1998"/>
                <a:gd name="T42" fmla="*/ 198 w 390"/>
                <a:gd name="T43" fmla="*/ 1998 h 1998"/>
                <a:gd name="T44" fmla="*/ 210 w 390"/>
                <a:gd name="T45" fmla="*/ 1986 h 1998"/>
                <a:gd name="T46" fmla="*/ 222 w 390"/>
                <a:gd name="T47" fmla="*/ 1956 h 1998"/>
                <a:gd name="T48" fmla="*/ 228 w 390"/>
                <a:gd name="T49" fmla="*/ 1902 h 1998"/>
                <a:gd name="T50" fmla="*/ 240 w 390"/>
                <a:gd name="T51" fmla="*/ 1842 h 1998"/>
                <a:gd name="T52" fmla="*/ 246 w 390"/>
                <a:gd name="T53" fmla="*/ 1752 h 1998"/>
                <a:gd name="T54" fmla="*/ 258 w 390"/>
                <a:gd name="T55" fmla="*/ 1674 h 1998"/>
                <a:gd name="T56" fmla="*/ 264 w 390"/>
                <a:gd name="T57" fmla="*/ 1554 h 1998"/>
                <a:gd name="T58" fmla="*/ 276 w 390"/>
                <a:gd name="T59" fmla="*/ 1452 h 1998"/>
                <a:gd name="T60" fmla="*/ 282 w 390"/>
                <a:gd name="T61" fmla="*/ 1308 h 1998"/>
                <a:gd name="T62" fmla="*/ 294 w 390"/>
                <a:gd name="T63" fmla="*/ 1200 h 1998"/>
                <a:gd name="T64" fmla="*/ 300 w 390"/>
                <a:gd name="T65" fmla="*/ 1086 h 1998"/>
                <a:gd name="T66" fmla="*/ 312 w 390"/>
                <a:gd name="T67" fmla="*/ 930 h 1998"/>
                <a:gd name="T68" fmla="*/ 318 w 390"/>
                <a:gd name="T69" fmla="*/ 816 h 1998"/>
                <a:gd name="T70" fmla="*/ 330 w 390"/>
                <a:gd name="T71" fmla="*/ 666 h 1998"/>
                <a:gd name="T72" fmla="*/ 336 w 390"/>
                <a:gd name="T73" fmla="*/ 558 h 1998"/>
                <a:gd name="T74" fmla="*/ 348 w 390"/>
                <a:gd name="T75" fmla="*/ 420 h 1998"/>
                <a:gd name="T76" fmla="*/ 354 w 390"/>
                <a:gd name="T77" fmla="*/ 324 h 1998"/>
                <a:gd name="T78" fmla="*/ 366 w 390"/>
                <a:gd name="T79" fmla="*/ 240 h 1998"/>
                <a:gd name="T80" fmla="*/ 372 w 390"/>
                <a:gd name="T81" fmla="*/ 144 h 1998"/>
                <a:gd name="T82" fmla="*/ 384 w 390"/>
                <a:gd name="T83" fmla="*/ 7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1998">
                  <a:moveTo>
                    <a:pt x="0" y="0"/>
                  </a:moveTo>
                  <a:lnTo>
                    <a:pt x="6" y="12"/>
                  </a:lnTo>
                  <a:lnTo>
                    <a:pt x="6" y="24"/>
                  </a:lnTo>
                  <a:lnTo>
                    <a:pt x="12" y="36"/>
                  </a:lnTo>
                  <a:lnTo>
                    <a:pt x="12" y="54"/>
                  </a:lnTo>
                  <a:lnTo>
                    <a:pt x="18" y="72"/>
                  </a:lnTo>
                  <a:lnTo>
                    <a:pt x="18" y="90"/>
                  </a:lnTo>
                  <a:lnTo>
                    <a:pt x="24" y="114"/>
                  </a:lnTo>
                  <a:lnTo>
                    <a:pt x="24" y="156"/>
                  </a:lnTo>
                  <a:lnTo>
                    <a:pt x="30" y="180"/>
                  </a:lnTo>
                  <a:lnTo>
                    <a:pt x="30" y="204"/>
                  </a:lnTo>
                  <a:lnTo>
                    <a:pt x="36" y="234"/>
                  </a:lnTo>
                  <a:lnTo>
                    <a:pt x="36" y="258"/>
                  </a:lnTo>
                  <a:lnTo>
                    <a:pt x="42" y="288"/>
                  </a:lnTo>
                  <a:lnTo>
                    <a:pt x="42" y="348"/>
                  </a:lnTo>
                  <a:lnTo>
                    <a:pt x="48" y="378"/>
                  </a:lnTo>
                  <a:lnTo>
                    <a:pt x="48" y="408"/>
                  </a:lnTo>
                  <a:lnTo>
                    <a:pt x="54" y="444"/>
                  </a:lnTo>
                  <a:lnTo>
                    <a:pt x="54" y="474"/>
                  </a:lnTo>
                  <a:lnTo>
                    <a:pt x="60" y="510"/>
                  </a:lnTo>
                  <a:lnTo>
                    <a:pt x="60" y="582"/>
                  </a:lnTo>
                  <a:lnTo>
                    <a:pt x="66" y="618"/>
                  </a:lnTo>
                  <a:lnTo>
                    <a:pt x="66" y="654"/>
                  </a:lnTo>
                  <a:lnTo>
                    <a:pt x="72" y="690"/>
                  </a:lnTo>
                  <a:lnTo>
                    <a:pt x="72" y="726"/>
                  </a:lnTo>
                  <a:lnTo>
                    <a:pt x="78" y="762"/>
                  </a:lnTo>
                  <a:lnTo>
                    <a:pt x="78" y="804"/>
                  </a:lnTo>
                  <a:lnTo>
                    <a:pt x="84" y="840"/>
                  </a:lnTo>
                  <a:lnTo>
                    <a:pt x="84" y="918"/>
                  </a:lnTo>
                  <a:lnTo>
                    <a:pt x="90" y="954"/>
                  </a:lnTo>
                  <a:lnTo>
                    <a:pt x="90" y="996"/>
                  </a:lnTo>
                  <a:lnTo>
                    <a:pt x="96" y="1032"/>
                  </a:lnTo>
                  <a:lnTo>
                    <a:pt x="96" y="1074"/>
                  </a:lnTo>
                  <a:lnTo>
                    <a:pt x="102" y="1110"/>
                  </a:lnTo>
                  <a:lnTo>
                    <a:pt x="102" y="1188"/>
                  </a:lnTo>
                  <a:lnTo>
                    <a:pt x="108" y="1224"/>
                  </a:lnTo>
                  <a:lnTo>
                    <a:pt x="108" y="1260"/>
                  </a:lnTo>
                  <a:lnTo>
                    <a:pt x="114" y="1296"/>
                  </a:lnTo>
                  <a:lnTo>
                    <a:pt x="114" y="1332"/>
                  </a:lnTo>
                  <a:lnTo>
                    <a:pt x="120" y="1368"/>
                  </a:lnTo>
                  <a:lnTo>
                    <a:pt x="120" y="1404"/>
                  </a:lnTo>
                  <a:lnTo>
                    <a:pt x="126" y="1440"/>
                  </a:lnTo>
                  <a:lnTo>
                    <a:pt x="126" y="1506"/>
                  </a:lnTo>
                  <a:lnTo>
                    <a:pt x="132" y="1542"/>
                  </a:lnTo>
                  <a:lnTo>
                    <a:pt x="132" y="1572"/>
                  </a:lnTo>
                  <a:lnTo>
                    <a:pt x="138" y="1602"/>
                  </a:lnTo>
                  <a:lnTo>
                    <a:pt x="138" y="1632"/>
                  </a:lnTo>
                  <a:lnTo>
                    <a:pt x="144" y="1662"/>
                  </a:lnTo>
                  <a:lnTo>
                    <a:pt x="144" y="1716"/>
                  </a:lnTo>
                  <a:lnTo>
                    <a:pt x="150" y="1746"/>
                  </a:lnTo>
                  <a:lnTo>
                    <a:pt x="150" y="1770"/>
                  </a:lnTo>
                  <a:lnTo>
                    <a:pt x="156" y="1794"/>
                  </a:lnTo>
                  <a:lnTo>
                    <a:pt x="156" y="1818"/>
                  </a:lnTo>
                  <a:lnTo>
                    <a:pt x="162" y="1836"/>
                  </a:lnTo>
                  <a:lnTo>
                    <a:pt x="162" y="1878"/>
                  </a:lnTo>
                  <a:lnTo>
                    <a:pt x="168" y="1896"/>
                  </a:lnTo>
                  <a:lnTo>
                    <a:pt x="168" y="1914"/>
                  </a:lnTo>
                  <a:lnTo>
                    <a:pt x="174" y="1926"/>
                  </a:lnTo>
                  <a:lnTo>
                    <a:pt x="174" y="1938"/>
                  </a:lnTo>
                  <a:lnTo>
                    <a:pt x="180" y="1950"/>
                  </a:lnTo>
                  <a:lnTo>
                    <a:pt x="180" y="1962"/>
                  </a:lnTo>
                  <a:lnTo>
                    <a:pt x="186" y="1974"/>
                  </a:lnTo>
                  <a:lnTo>
                    <a:pt x="186" y="1986"/>
                  </a:lnTo>
                  <a:lnTo>
                    <a:pt x="198" y="1998"/>
                  </a:lnTo>
                  <a:lnTo>
                    <a:pt x="192" y="1998"/>
                  </a:lnTo>
                  <a:lnTo>
                    <a:pt x="198" y="1998"/>
                  </a:lnTo>
                  <a:lnTo>
                    <a:pt x="204" y="1998"/>
                  </a:lnTo>
                  <a:lnTo>
                    <a:pt x="210" y="1992"/>
                  </a:lnTo>
                  <a:lnTo>
                    <a:pt x="210" y="1986"/>
                  </a:lnTo>
                  <a:lnTo>
                    <a:pt x="216" y="1974"/>
                  </a:lnTo>
                  <a:lnTo>
                    <a:pt x="216" y="1968"/>
                  </a:lnTo>
                  <a:lnTo>
                    <a:pt x="222" y="1956"/>
                  </a:lnTo>
                  <a:lnTo>
                    <a:pt x="222" y="1932"/>
                  </a:lnTo>
                  <a:lnTo>
                    <a:pt x="228" y="1914"/>
                  </a:lnTo>
                  <a:lnTo>
                    <a:pt x="228" y="1902"/>
                  </a:lnTo>
                  <a:lnTo>
                    <a:pt x="234" y="1884"/>
                  </a:lnTo>
                  <a:lnTo>
                    <a:pt x="234" y="1866"/>
                  </a:lnTo>
                  <a:lnTo>
                    <a:pt x="240" y="1842"/>
                  </a:lnTo>
                  <a:lnTo>
                    <a:pt x="240" y="1824"/>
                  </a:lnTo>
                  <a:lnTo>
                    <a:pt x="246" y="1800"/>
                  </a:lnTo>
                  <a:lnTo>
                    <a:pt x="246" y="1752"/>
                  </a:lnTo>
                  <a:lnTo>
                    <a:pt x="252" y="1728"/>
                  </a:lnTo>
                  <a:lnTo>
                    <a:pt x="252" y="1698"/>
                  </a:lnTo>
                  <a:lnTo>
                    <a:pt x="258" y="1674"/>
                  </a:lnTo>
                  <a:lnTo>
                    <a:pt x="258" y="1644"/>
                  </a:lnTo>
                  <a:lnTo>
                    <a:pt x="264" y="1614"/>
                  </a:lnTo>
                  <a:lnTo>
                    <a:pt x="264" y="1554"/>
                  </a:lnTo>
                  <a:lnTo>
                    <a:pt x="270" y="1518"/>
                  </a:lnTo>
                  <a:lnTo>
                    <a:pt x="270" y="1488"/>
                  </a:lnTo>
                  <a:lnTo>
                    <a:pt x="276" y="1452"/>
                  </a:lnTo>
                  <a:lnTo>
                    <a:pt x="276" y="1416"/>
                  </a:lnTo>
                  <a:lnTo>
                    <a:pt x="282" y="1380"/>
                  </a:lnTo>
                  <a:lnTo>
                    <a:pt x="282" y="1308"/>
                  </a:lnTo>
                  <a:lnTo>
                    <a:pt x="288" y="1272"/>
                  </a:lnTo>
                  <a:lnTo>
                    <a:pt x="288" y="1236"/>
                  </a:lnTo>
                  <a:lnTo>
                    <a:pt x="294" y="1200"/>
                  </a:lnTo>
                  <a:lnTo>
                    <a:pt x="294" y="1158"/>
                  </a:lnTo>
                  <a:lnTo>
                    <a:pt x="300" y="1122"/>
                  </a:lnTo>
                  <a:lnTo>
                    <a:pt x="300" y="1086"/>
                  </a:lnTo>
                  <a:lnTo>
                    <a:pt x="306" y="1044"/>
                  </a:lnTo>
                  <a:lnTo>
                    <a:pt x="306" y="966"/>
                  </a:lnTo>
                  <a:lnTo>
                    <a:pt x="312" y="930"/>
                  </a:lnTo>
                  <a:lnTo>
                    <a:pt x="312" y="894"/>
                  </a:lnTo>
                  <a:lnTo>
                    <a:pt x="318" y="852"/>
                  </a:lnTo>
                  <a:lnTo>
                    <a:pt x="318" y="816"/>
                  </a:lnTo>
                  <a:lnTo>
                    <a:pt x="324" y="774"/>
                  </a:lnTo>
                  <a:lnTo>
                    <a:pt x="324" y="702"/>
                  </a:lnTo>
                  <a:lnTo>
                    <a:pt x="330" y="666"/>
                  </a:lnTo>
                  <a:lnTo>
                    <a:pt x="330" y="630"/>
                  </a:lnTo>
                  <a:lnTo>
                    <a:pt x="336" y="594"/>
                  </a:lnTo>
                  <a:lnTo>
                    <a:pt x="336" y="558"/>
                  </a:lnTo>
                  <a:lnTo>
                    <a:pt x="342" y="522"/>
                  </a:lnTo>
                  <a:lnTo>
                    <a:pt x="342" y="450"/>
                  </a:lnTo>
                  <a:lnTo>
                    <a:pt x="348" y="420"/>
                  </a:lnTo>
                  <a:lnTo>
                    <a:pt x="348" y="390"/>
                  </a:lnTo>
                  <a:lnTo>
                    <a:pt x="354" y="354"/>
                  </a:lnTo>
                  <a:lnTo>
                    <a:pt x="354" y="324"/>
                  </a:lnTo>
                  <a:lnTo>
                    <a:pt x="360" y="294"/>
                  </a:lnTo>
                  <a:lnTo>
                    <a:pt x="360" y="270"/>
                  </a:lnTo>
                  <a:lnTo>
                    <a:pt x="366" y="240"/>
                  </a:lnTo>
                  <a:lnTo>
                    <a:pt x="366" y="186"/>
                  </a:lnTo>
                  <a:lnTo>
                    <a:pt x="372" y="162"/>
                  </a:lnTo>
                  <a:lnTo>
                    <a:pt x="372" y="144"/>
                  </a:lnTo>
                  <a:lnTo>
                    <a:pt x="378" y="120"/>
                  </a:lnTo>
                  <a:lnTo>
                    <a:pt x="378" y="96"/>
                  </a:lnTo>
                  <a:lnTo>
                    <a:pt x="384" y="78"/>
                  </a:lnTo>
                  <a:lnTo>
                    <a:pt x="384" y="42"/>
                  </a:lnTo>
                  <a:lnTo>
                    <a:pt x="390" y="30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7"/>
            <p:cNvSpPr>
              <a:spLocks/>
            </p:cNvSpPr>
            <p:nvPr/>
          </p:nvSpPr>
          <p:spPr bwMode="auto">
            <a:xfrm>
              <a:off x="3843338" y="1733550"/>
              <a:ext cx="628650" cy="3248025"/>
            </a:xfrm>
            <a:custGeom>
              <a:avLst/>
              <a:gdLst>
                <a:gd name="T0" fmla="*/ 6 w 396"/>
                <a:gd name="T1" fmla="*/ 48 h 2046"/>
                <a:gd name="T2" fmla="*/ 12 w 396"/>
                <a:gd name="T3" fmla="*/ 12 h 2046"/>
                <a:gd name="T4" fmla="*/ 24 w 396"/>
                <a:gd name="T5" fmla="*/ 0 h 2046"/>
                <a:gd name="T6" fmla="*/ 36 w 396"/>
                <a:gd name="T7" fmla="*/ 12 h 2046"/>
                <a:gd name="T8" fmla="*/ 48 w 396"/>
                <a:gd name="T9" fmla="*/ 36 h 2046"/>
                <a:gd name="T10" fmla="*/ 54 w 396"/>
                <a:gd name="T11" fmla="*/ 90 h 2046"/>
                <a:gd name="T12" fmla="*/ 66 w 396"/>
                <a:gd name="T13" fmla="*/ 144 h 2046"/>
                <a:gd name="T14" fmla="*/ 72 w 396"/>
                <a:gd name="T15" fmla="*/ 234 h 2046"/>
                <a:gd name="T16" fmla="*/ 84 w 396"/>
                <a:gd name="T17" fmla="*/ 318 h 2046"/>
                <a:gd name="T18" fmla="*/ 90 w 396"/>
                <a:gd name="T19" fmla="*/ 402 h 2046"/>
                <a:gd name="T20" fmla="*/ 102 w 396"/>
                <a:gd name="T21" fmla="*/ 534 h 2046"/>
                <a:gd name="T22" fmla="*/ 108 w 396"/>
                <a:gd name="T23" fmla="*/ 642 h 2046"/>
                <a:gd name="T24" fmla="*/ 120 w 396"/>
                <a:gd name="T25" fmla="*/ 786 h 2046"/>
                <a:gd name="T26" fmla="*/ 126 w 396"/>
                <a:gd name="T27" fmla="*/ 900 h 2046"/>
                <a:gd name="T28" fmla="*/ 138 w 396"/>
                <a:gd name="T29" fmla="*/ 1056 h 2046"/>
                <a:gd name="T30" fmla="*/ 144 w 396"/>
                <a:gd name="T31" fmla="*/ 1170 h 2046"/>
                <a:gd name="T32" fmla="*/ 156 w 396"/>
                <a:gd name="T33" fmla="*/ 1284 h 2046"/>
                <a:gd name="T34" fmla="*/ 162 w 396"/>
                <a:gd name="T35" fmla="*/ 1428 h 2046"/>
                <a:gd name="T36" fmla="*/ 174 w 396"/>
                <a:gd name="T37" fmla="*/ 1536 h 2046"/>
                <a:gd name="T38" fmla="*/ 180 w 396"/>
                <a:gd name="T39" fmla="*/ 1662 h 2046"/>
                <a:gd name="T40" fmla="*/ 192 w 396"/>
                <a:gd name="T41" fmla="*/ 1746 h 2046"/>
                <a:gd name="T42" fmla="*/ 198 w 396"/>
                <a:gd name="T43" fmla="*/ 1848 h 2046"/>
                <a:gd name="T44" fmla="*/ 210 w 396"/>
                <a:gd name="T45" fmla="*/ 1914 h 2046"/>
                <a:gd name="T46" fmla="*/ 216 w 396"/>
                <a:gd name="T47" fmla="*/ 1980 h 2046"/>
                <a:gd name="T48" fmla="*/ 228 w 396"/>
                <a:gd name="T49" fmla="*/ 2016 h 2046"/>
                <a:gd name="T50" fmla="*/ 234 w 396"/>
                <a:gd name="T51" fmla="*/ 2046 h 2046"/>
                <a:gd name="T52" fmla="*/ 252 w 396"/>
                <a:gd name="T53" fmla="*/ 2040 h 2046"/>
                <a:gd name="T54" fmla="*/ 264 w 396"/>
                <a:gd name="T55" fmla="*/ 2010 h 2046"/>
                <a:gd name="T56" fmla="*/ 270 w 396"/>
                <a:gd name="T57" fmla="*/ 1974 h 2046"/>
                <a:gd name="T58" fmla="*/ 282 w 396"/>
                <a:gd name="T59" fmla="*/ 1908 h 2046"/>
                <a:gd name="T60" fmla="*/ 288 w 396"/>
                <a:gd name="T61" fmla="*/ 1842 h 2046"/>
                <a:gd name="T62" fmla="*/ 300 w 396"/>
                <a:gd name="T63" fmla="*/ 1740 h 2046"/>
                <a:gd name="T64" fmla="*/ 306 w 396"/>
                <a:gd name="T65" fmla="*/ 1650 h 2046"/>
                <a:gd name="T66" fmla="*/ 318 w 396"/>
                <a:gd name="T67" fmla="*/ 1554 h 2046"/>
                <a:gd name="T68" fmla="*/ 324 w 396"/>
                <a:gd name="T69" fmla="*/ 1416 h 2046"/>
                <a:gd name="T70" fmla="*/ 336 w 396"/>
                <a:gd name="T71" fmla="*/ 1308 h 2046"/>
                <a:gd name="T72" fmla="*/ 342 w 396"/>
                <a:gd name="T73" fmla="*/ 1158 h 2046"/>
                <a:gd name="T74" fmla="*/ 354 w 396"/>
                <a:gd name="T75" fmla="*/ 1044 h 2046"/>
                <a:gd name="T76" fmla="*/ 360 w 396"/>
                <a:gd name="T77" fmla="*/ 888 h 2046"/>
                <a:gd name="T78" fmla="*/ 372 w 396"/>
                <a:gd name="T79" fmla="*/ 774 h 2046"/>
                <a:gd name="T80" fmla="*/ 378 w 396"/>
                <a:gd name="T81" fmla="*/ 630 h 2046"/>
                <a:gd name="T82" fmla="*/ 390 w 396"/>
                <a:gd name="T83" fmla="*/ 52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78"/>
                  </a:moveTo>
                  <a:lnTo>
                    <a:pt x="0" y="60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12" y="30"/>
                  </a:lnTo>
                  <a:lnTo>
                    <a:pt x="12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54" y="60"/>
                  </a:lnTo>
                  <a:lnTo>
                    <a:pt x="54" y="90"/>
                  </a:lnTo>
                  <a:lnTo>
                    <a:pt x="60" y="108"/>
                  </a:lnTo>
                  <a:lnTo>
                    <a:pt x="60" y="126"/>
                  </a:lnTo>
                  <a:lnTo>
                    <a:pt x="66" y="144"/>
                  </a:lnTo>
                  <a:lnTo>
                    <a:pt x="66" y="168"/>
                  </a:lnTo>
                  <a:lnTo>
                    <a:pt x="72" y="192"/>
                  </a:lnTo>
                  <a:lnTo>
                    <a:pt x="72" y="234"/>
                  </a:lnTo>
                  <a:lnTo>
                    <a:pt x="78" y="264"/>
                  </a:lnTo>
                  <a:lnTo>
                    <a:pt x="78" y="288"/>
                  </a:lnTo>
                  <a:lnTo>
                    <a:pt x="84" y="318"/>
                  </a:lnTo>
                  <a:lnTo>
                    <a:pt x="84" y="342"/>
                  </a:lnTo>
                  <a:lnTo>
                    <a:pt x="90" y="372"/>
                  </a:lnTo>
                  <a:lnTo>
                    <a:pt x="90" y="402"/>
                  </a:lnTo>
                  <a:lnTo>
                    <a:pt x="96" y="438"/>
                  </a:lnTo>
                  <a:lnTo>
                    <a:pt x="96" y="498"/>
                  </a:lnTo>
                  <a:lnTo>
                    <a:pt x="102" y="534"/>
                  </a:lnTo>
                  <a:lnTo>
                    <a:pt x="102" y="570"/>
                  </a:lnTo>
                  <a:lnTo>
                    <a:pt x="108" y="606"/>
                  </a:lnTo>
                  <a:lnTo>
                    <a:pt x="108" y="642"/>
                  </a:lnTo>
                  <a:lnTo>
                    <a:pt x="114" y="678"/>
                  </a:lnTo>
                  <a:lnTo>
                    <a:pt x="114" y="750"/>
                  </a:lnTo>
                  <a:lnTo>
                    <a:pt x="120" y="786"/>
                  </a:lnTo>
                  <a:lnTo>
                    <a:pt x="120" y="822"/>
                  </a:lnTo>
                  <a:lnTo>
                    <a:pt x="126" y="864"/>
                  </a:lnTo>
                  <a:lnTo>
                    <a:pt x="126" y="900"/>
                  </a:lnTo>
                  <a:lnTo>
                    <a:pt x="132" y="942"/>
                  </a:lnTo>
                  <a:lnTo>
                    <a:pt x="132" y="1014"/>
                  </a:lnTo>
                  <a:lnTo>
                    <a:pt x="138" y="1056"/>
                  </a:lnTo>
                  <a:lnTo>
                    <a:pt x="138" y="1092"/>
                  </a:lnTo>
                  <a:lnTo>
                    <a:pt x="144" y="1134"/>
                  </a:lnTo>
                  <a:lnTo>
                    <a:pt x="144" y="1170"/>
                  </a:lnTo>
                  <a:lnTo>
                    <a:pt x="150" y="1206"/>
                  </a:lnTo>
                  <a:lnTo>
                    <a:pt x="150" y="1248"/>
                  </a:lnTo>
                  <a:lnTo>
                    <a:pt x="156" y="1284"/>
                  </a:lnTo>
                  <a:lnTo>
                    <a:pt x="156" y="1356"/>
                  </a:lnTo>
                  <a:lnTo>
                    <a:pt x="162" y="1392"/>
                  </a:lnTo>
                  <a:lnTo>
                    <a:pt x="162" y="1428"/>
                  </a:lnTo>
                  <a:lnTo>
                    <a:pt x="168" y="1464"/>
                  </a:lnTo>
                  <a:lnTo>
                    <a:pt x="168" y="1500"/>
                  </a:lnTo>
                  <a:lnTo>
                    <a:pt x="174" y="1536"/>
                  </a:lnTo>
                  <a:lnTo>
                    <a:pt x="174" y="1602"/>
                  </a:lnTo>
                  <a:lnTo>
                    <a:pt x="180" y="1632"/>
                  </a:lnTo>
                  <a:lnTo>
                    <a:pt x="180" y="1662"/>
                  </a:lnTo>
                  <a:lnTo>
                    <a:pt x="186" y="1692"/>
                  </a:lnTo>
                  <a:lnTo>
                    <a:pt x="186" y="1722"/>
                  </a:lnTo>
                  <a:lnTo>
                    <a:pt x="192" y="1746"/>
                  </a:lnTo>
                  <a:lnTo>
                    <a:pt x="192" y="1800"/>
                  </a:lnTo>
                  <a:lnTo>
                    <a:pt x="198" y="1824"/>
                  </a:lnTo>
                  <a:lnTo>
                    <a:pt x="198" y="1848"/>
                  </a:lnTo>
                  <a:lnTo>
                    <a:pt x="204" y="1872"/>
                  </a:lnTo>
                  <a:lnTo>
                    <a:pt x="204" y="1890"/>
                  </a:lnTo>
                  <a:lnTo>
                    <a:pt x="210" y="1914"/>
                  </a:lnTo>
                  <a:lnTo>
                    <a:pt x="210" y="1932"/>
                  </a:lnTo>
                  <a:lnTo>
                    <a:pt x="216" y="1950"/>
                  </a:lnTo>
                  <a:lnTo>
                    <a:pt x="216" y="1980"/>
                  </a:lnTo>
                  <a:lnTo>
                    <a:pt x="222" y="1992"/>
                  </a:lnTo>
                  <a:lnTo>
                    <a:pt x="222" y="2004"/>
                  </a:lnTo>
                  <a:lnTo>
                    <a:pt x="228" y="2016"/>
                  </a:lnTo>
                  <a:lnTo>
                    <a:pt x="228" y="2022"/>
                  </a:lnTo>
                  <a:lnTo>
                    <a:pt x="234" y="2034"/>
                  </a:lnTo>
                  <a:lnTo>
                    <a:pt x="234" y="2046"/>
                  </a:lnTo>
                  <a:lnTo>
                    <a:pt x="240" y="2046"/>
                  </a:lnTo>
                  <a:lnTo>
                    <a:pt x="246" y="2046"/>
                  </a:lnTo>
                  <a:lnTo>
                    <a:pt x="252" y="2040"/>
                  </a:lnTo>
                  <a:lnTo>
                    <a:pt x="258" y="2034"/>
                  </a:lnTo>
                  <a:lnTo>
                    <a:pt x="258" y="2022"/>
                  </a:lnTo>
                  <a:lnTo>
                    <a:pt x="264" y="2010"/>
                  </a:lnTo>
                  <a:lnTo>
                    <a:pt x="264" y="1998"/>
                  </a:lnTo>
                  <a:lnTo>
                    <a:pt x="270" y="1986"/>
                  </a:lnTo>
                  <a:lnTo>
                    <a:pt x="270" y="1974"/>
                  </a:lnTo>
                  <a:lnTo>
                    <a:pt x="276" y="1962"/>
                  </a:lnTo>
                  <a:lnTo>
                    <a:pt x="276" y="1926"/>
                  </a:lnTo>
                  <a:lnTo>
                    <a:pt x="282" y="1908"/>
                  </a:lnTo>
                  <a:lnTo>
                    <a:pt x="282" y="1884"/>
                  </a:lnTo>
                  <a:lnTo>
                    <a:pt x="288" y="1866"/>
                  </a:lnTo>
                  <a:lnTo>
                    <a:pt x="288" y="1842"/>
                  </a:lnTo>
                  <a:lnTo>
                    <a:pt x="294" y="1818"/>
                  </a:lnTo>
                  <a:lnTo>
                    <a:pt x="294" y="1764"/>
                  </a:lnTo>
                  <a:lnTo>
                    <a:pt x="300" y="1740"/>
                  </a:lnTo>
                  <a:lnTo>
                    <a:pt x="300" y="1710"/>
                  </a:lnTo>
                  <a:lnTo>
                    <a:pt x="306" y="1680"/>
                  </a:lnTo>
                  <a:lnTo>
                    <a:pt x="306" y="1650"/>
                  </a:lnTo>
                  <a:lnTo>
                    <a:pt x="312" y="1620"/>
                  </a:lnTo>
                  <a:lnTo>
                    <a:pt x="312" y="1590"/>
                  </a:lnTo>
                  <a:lnTo>
                    <a:pt x="318" y="1554"/>
                  </a:lnTo>
                  <a:lnTo>
                    <a:pt x="318" y="1488"/>
                  </a:lnTo>
                  <a:lnTo>
                    <a:pt x="324" y="1452"/>
                  </a:lnTo>
                  <a:lnTo>
                    <a:pt x="324" y="1416"/>
                  </a:lnTo>
                  <a:lnTo>
                    <a:pt x="330" y="1380"/>
                  </a:lnTo>
                  <a:lnTo>
                    <a:pt x="330" y="1344"/>
                  </a:lnTo>
                  <a:lnTo>
                    <a:pt x="336" y="1308"/>
                  </a:lnTo>
                  <a:lnTo>
                    <a:pt x="336" y="1236"/>
                  </a:lnTo>
                  <a:lnTo>
                    <a:pt x="342" y="1194"/>
                  </a:lnTo>
                  <a:lnTo>
                    <a:pt x="342" y="1158"/>
                  </a:lnTo>
                  <a:lnTo>
                    <a:pt x="348" y="1122"/>
                  </a:lnTo>
                  <a:lnTo>
                    <a:pt x="348" y="1080"/>
                  </a:lnTo>
                  <a:lnTo>
                    <a:pt x="354" y="1044"/>
                  </a:lnTo>
                  <a:lnTo>
                    <a:pt x="354" y="966"/>
                  </a:lnTo>
                  <a:lnTo>
                    <a:pt x="360" y="924"/>
                  </a:lnTo>
                  <a:lnTo>
                    <a:pt x="360" y="888"/>
                  </a:lnTo>
                  <a:lnTo>
                    <a:pt x="366" y="852"/>
                  </a:lnTo>
                  <a:lnTo>
                    <a:pt x="366" y="810"/>
                  </a:lnTo>
                  <a:lnTo>
                    <a:pt x="372" y="774"/>
                  </a:lnTo>
                  <a:lnTo>
                    <a:pt x="372" y="738"/>
                  </a:lnTo>
                  <a:lnTo>
                    <a:pt x="378" y="702"/>
                  </a:lnTo>
                  <a:lnTo>
                    <a:pt x="378" y="630"/>
                  </a:lnTo>
                  <a:lnTo>
                    <a:pt x="384" y="594"/>
                  </a:lnTo>
                  <a:lnTo>
                    <a:pt x="384" y="558"/>
                  </a:lnTo>
                  <a:lnTo>
                    <a:pt x="390" y="522"/>
                  </a:lnTo>
                  <a:lnTo>
                    <a:pt x="390" y="492"/>
                  </a:lnTo>
                  <a:lnTo>
                    <a:pt x="396" y="456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4471988" y="1733550"/>
              <a:ext cx="619125" cy="3248025"/>
            </a:xfrm>
            <a:custGeom>
              <a:avLst/>
              <a:gdLst>
                <a:gd name="T0" fmla="*/ 6 w 390"/>
                <a:gd name="T1" fmla="*/ 366 h 2046"/>
                <a:gd name="T2" fmla="*/ 12 w 390"/>
                <a:gd name="T3" fmla="*/ 282 h 2046"/>
                <a:gd name="T4" fmla="*/ 24 w 390"/>
                <a:gd name="T5" fmla="*/ 180 h 2046"/>
                <a:gd name="T6" fmla="*/ 30 w 390"/>
                <a:gd name="T7" fmla="*/ 120 h 2046"/>
                <a:gd name="T8" fmla="*/ 42 w 390"/>
                <a:gd name="T9" fmla="*/ 72 h 2046"/>
                <a:gd name="T10" fmla="*/ 48 w 390"/>
                <a:gd name="T11" fmla="*/ 24 h 2046"/>
                <a:gd name="T12" fmla="*/ 66 w 390"/>
                <a:gd name="T13" fmla="*/ 0 h 2046"/>
                <a:gd name="T14" fmla="*/ 72 w 390"/>
                <a:gd name="T15" fmla="*/ 0 h 2046"/>
                <a:gd name="T16" fmla="*/ 84 w 390"/>
                <a:gd name="T17" fmla="*/ 30 h 2046"/>
                <a:gd name="T18" fmla="*/ 90 w 390"/>
                <a:gd name="T19" fmla="*/ 66 h 2046"/>
                <a:gd name="T20" fmla="*/ 102 w 390"/>
                <a:gd name="T21" fmla="*/ 114 h 2046"/>
                <a:gd name="T22" fmla="*/ 108 w 390"/>
                <a:gd name="T23" fmla="*/ 198 h 2046"/>
                <a:gd name="T24" fmla="*/ 120 w 390"/>
                <a:gd name="T25" fmla="*/ 270 h 2046"/>
                <a:gd name="T26" fmla="*/ 126 w 390"/>
                <a:gd name="T27" fmla="*/ 384 h 2046"/>
                <a:gd name="T28" fmla="*/ 138 w 390"/>
                <a:gd name="T29" fmla="*/ 480 h 2046"/>
                <a:gd name="T30" fmla="*/ 144 w 390"/>
                <a:gd name="T31" fmla="*/ 618 h 2046"/>
                <a:gd name="T32" fmla="*/ 156 w 390"/>
                <a:gd name="T33" fmla="*/ 726 h 2046"/>
                <a:gd name="T34" fmla="*/ 162 w 390"/>
                <a:gd name="T35" fmla="*/ 876 h 2046"/>
                <a:gd name="T36" fmla="*/ 174 w 390"/>
                <a:gd name="T37" fmla="*/ 990 h 2046"/>
                <a:gd name="T38" fmla="*/ 180 w 390"/>
                <a:gd name="T39" fmla="*/ 1146 h 2046"/>
                <a:gd name="T40" fmla="*/ 192 w 390"/>
                <a:gd name="T41" fmla="*/ 1260 h 2046"/>
                <a:gd name="T42" fmla="*/ 198 w 390"/>
                <a:gd name="T43" fmla="*/ 1404 h 2046"/>
                <a:gd name="T44" fmla="*/ 210 w 390"/>
                <a:gd name="T45" fmla="*/ 1512 h 2046"/>
                <a:gd name="T46" fmla="*/ 216 w 390"/>
                <a:gd name="T47" fmla="*/ 1608 h 2046"/>
                <a:gd name="T48" fmla="*/ 228 w 390"/>
                <a:gd name="T49" fmla="*/ 1728 h 2046"/>
                <a:gd name="T50" fmla="*/ 234 w 390"/>
                <a:gd name="T51" fmla="*/ 1812 h 2046"/>
                <a:gd name="T52" fmla="*/ 246 w 390"/>
                <a:gd name="T53" fmla="*/ 1902 h 2046"/>
                <a:gd name="T54" fmla="*/ 252 w 390"/>
                <a:gd name="T55" fmla="*/ 1956 h 2046"/>
                <a:gd name="T56" fmla="*/ 264 w 390"/>
                <a:gd name="T57" fmla="*/ 2010 h 2046"/>
                <a:gd name="T58" fmla="*/ 270 w 390"/>
                <a:gd name="T59" fmla="*/ 2034 h 2046"/>
                <a:gd name="T60" fmla="*/ 282 w 390"/>
                <a:gd name="T61" fmla="*/ 2046 h 2046"/>
                <a:gd name="T62" fmla="*/ 294 w 390"/>
                <a:gd name="T63" fmla="*/ 2034 h 2046"/>
                <a:gd name="T64" fmla="*/ 306 w 390"/>
                <a:gd name="T65" fmla="*/ 1998 h 2046"/>
                <a:gd name="T66" fmla="*/ 312 w 390"/>
                <a:gd name="T67" fmla="*/ 1956 h 2046"/>
                <a:gd name="T68" fmla="*/ 324 w 390"/>
                <a:gd name="T69" fmla="*/ 1878 h 2046"/>
                <a:gd name="T70" fmla="*/ 330 w 390"/>
                <a:gd name="T71" fmla="*/ 1812 h 2046"/>
                <a:gd name="T72" fmla="*/ 342 w 390"/>
                <a:gd name="T73" fmla="*/ 1728 h 2046"/>
                <a:gd name="T74" fmla="*/ 348 w 390"/>
                <a:gd name="T75" fmla="*/ 1608 h 2046"/>
                <a:gd name="T76" fmla="*/ 360 w 390"/>
                <a:gd name="T77" fmla="*/ 1512 h 2046"/>
                <a:gd name="T78" fmla="*/ 366 w 390"/>
                <a:gd name="T79" fmla="*/ 1368 h 2046"/>
                <a:gd name="T80" fmla="*/ 378 w 390"/>
                <a:gd name="T81" fmla="*/ 1260 h 2046"/>
                <a:gd name="T82" fmla="*/ 384 w 390"/>
                <a:gd name="T83" fmla="*/ 11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456"/>
                  </a:moveTo>
                  <a:lnTo>
                    <a:pt x="0" y="396"/>
                  </a:lnTo>
                  <a:lnTo>
                    <a:pt x="6" y="366"/>
                  </a:lnTo>
                  <a:lnTo>
                    <a:pt x="6" y="336"/>
                  </a:lnTo>
                  <a:lnTo>
                    <a:pt x="12" y="306"/>
                  </a:lnTo>
                  <a:lnTo>
                    <a:pt x="12" y="282"/>
                  </a:lnTo>
                  <a:lnTo>
                    <a:pt x="18" y="252"/>
                  </a:lnTo>
                  <a:lnTo>
                    <a:pt x="18" y="204"/>
                  </a:lnTo>
                  <a:lnTo>
                    <a:pt x="24" y="180"/>
                  </a:lnTo>
                  <a:lnTo>
                    <a:pt x="24" y="162"/>
                  </a:lnTo>
                  <a:lnTo>
                    <a:pt x="30" y="138"/>
                  </a:lnTo>
                  <a:lnTo>
                    <a:pt x="30" y="120"/>
                  </a:lnTo>
                  <a:lnTo>
                    <a:pt x="36" y="102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42" y="48"/>
                  </a:lnTo>
                  <a:lnTo>
                    <a:pt x="48" y="36"/>
                  </a:lnTo>
                  <a:lnTo>
                    <a:pt x="48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78" y="24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84"/>
                  </a:lnTo>
                  <a:lnTo>
                    <a:pt x="96" y="96"/>
                  </a:lnTo>
                  <a:lnTo>
                    <a:pt x="102" y="114"/>
                  </a:lnTo>
                  <a:lnTo>
                    <a:pt x="102" y="156"/>
                  </a:lnTo>
                  <a:lnTo>
                    <a:pt x="108" y="174"/>
                  </a:lnTo>
                  <a:lnTo>
                    <a:pt x="108" y="198"/>
                  </a:lnTo>
                  <a:lnTo>
                    <a:pt x="114" y="222"/>
                  </a:lnTo>
                  <a:lnTo>
                    <a:pt x="114" y="246"/>
                  </a:lnTo>
                  <a:lnTo>
                    <a:pt x="120" y="270"/>
                  </a:lnTo>
                  <a:lnTo>
                    <a:pt x="120" y="324"/>
                  </a:lnTo>
                  <a:lnTo>
                    <a:pt x="126" y="354"/>
                  </a:lnTo>
                  <a:lnTo>
                    <a:pt x="126" y="384"/>
                  </a:lnTo>
                  <a:lnTo>
                    <a:pt x="132" y="414"/>
                  </a:lnTo>
                  <a:lnTo>
                    <a:pt x="132" y="444"/>
                  </a:lnTo>
                  <a:lnTo>
                    <a:pt x="138" y="480"/>
                  </a:lnTo>
                  <a:lnTo>
                    <a:pt x="138" y="546"/>
                  </a:lnTo>
                  <a:lnTo>
                    <a:pt x="144" y="582"/>
                  </a:lnTo>
                  <a:lnTo>
                    <a:pt x="144" y="618"/>
                  </a:lnTo>
                  <a:lnTo>
                    <a:pt x="150" y="654"/>
                  </a:lnTo>
                  <a:lnTo>
                    <a:pt x="150" y="690"/>
                  </a:lnTo>
                  <a:lnTo>
                    <a:pt x="156" y="726"/>
                  </a:lnTo>
                  <a:lnTo>
                    <a:pt x="156" y="762"/>
                  </a:lnTo>
                  <a:lnTo>
                    <a:pt x="162" y="798"/>
                  </a:lnTo>
                  <a:lnTo>
                    <a:pt x="162" y="876"/>
                  </a:lnTo>
                  <a:lnTo>
                    <a:pt x="168" y="912"/>
                  </a:lnTo>
                  <a:lnTo>
                    <a:pt x="168" y="954"/>
                  </a:lnTo>
                  <a:lnTo>
                    <a:pt x="174" y="990"/>
                  </a:lnTo>
                  <a:lnTo>
                    <a:pt x="174" y="1032"/>
                  </a:lnTo>
                  <a:lnTo>
                    <a:pt x="180" y="1068"/>
                  </a:lnTo>
                  <a:lnTo>
                    <a:pt x="180" y="1146"/>
                  </a:lnTo>
                  <a:lnTo>
                    <a:pt x="186" y="1182"/>
                  </a:lnTo>
                  <a:lnTo>
                    <a:pt x="186" y="1224"/>
                  </a:lnTo>
                  <a:lnTo>
                    <a:pt x="192" y="1260"/>
                  </a:lnTo>
                  <a:lnTo>
                    <a:pt x="192" y="1296"/>
                  </a:lnTo>
                  <a:lnTo>
                    <a:pt x="198" y="1332"/>
                  </a:lnTo>
                  <a:lnTo>
                    <a:pt x="198" y="1404"/>
                  </a:lnTo>
                  <a:lnTo>
                    <a:pt x="204" y="1440"/>
                  </a:lnTo>
                  <a:lnTo>
                    <a:pt x="204" y="1476"/>
                  </a:lnTo>
                  <a:lnTo>
                    <a:pt x="210" y="1512"/>
                  </a:lnTo>
                  <a:lnTo>
                    <a:pt x="210" y="1548"/>
                  </a:lnTo>
                  <a:lnTo>
                    <a:pt x="216" y="1578"/>
                  </a:lnTo>
                  <a:lnTo>
                    <a:pt x="216" y="1608"/>
                  </a:lnTo>
                  <a:lnTo>
                    <a:pt x="222" y="1644"/>
                  </a:lnTo>
                  <a:lnTo>
                    <a:pt x="222" y="1704"/>
                  </a:lnTo>
                  <a:lnTo>
                    <a:pt x="228" y="1728"/>
                  </a:lnTo>
                  <a:lnTo>
                    <a:pt x="228" y="1758"/>
                  </a:lnTo>
                  <a:lnTo>
                    <a:pt x="234" y="1782"/>
                  </a:lnTo>
                  <a:lnTo>
                    <a:pt x="234" y="1812"/>
                  </a:lnTo>
                  <a:lnTo>
                    <a:pt x="240" y="1836"/>
                  </a:lnTo>
                  <a:lnTo>
                    <a:pt x="240" y="1878"/>
                  </a:lnTo>
                  <a:lnTo>
                    <a:pt x="246" y="1902"/>
                  </a:lnTo>
                  <a:lnTo>
                    <a:pt x="246" y="1920"/>
                  </a:lnTo>
                  <a:lnTo>
                    <a:pt x="252" y="1938"/>
                  </a:lnTo>
                  <a:lnTo>
                    <a:pt x="252" y="1956"/>
                  </a:lnTo>
                  <a:lnTo>
                    <a:pt x="258" y="1968"/>
                  </a:lnTo>
                  <a:lnTo>
                    <a:pt x="258" y="1998"/>
                  </a:lnTo>
                  <a:lnTo>
                    <a:pt x="264" y="2010"/>
                  </a:lnTo>
                  <a:lnTo>
                    <a:pt x="264" y="2016"/>
                  </a:lnTo>
                  <a:lnTo>
                    <a:pt x="270" y="2028"/>
                  </a:lnTo>
                  <a:lnTo>
                    <a:pt x="270" y="2034"/>
                  </a:lnTo>
                  <a:lnTo>
                    <a:pt x="282" y="2046"/>
                  </a:lnTo>
                  <a:lnTo>
                    <a:pt x="276" y="2046"/>
                  </a:lnTo>
                  <a:lnTo>
                    <a:pt x="282" y="2046"/>
                  </a:lnTo>
                  <a:lnTo>
                    <a:pt x="288" y="2046"/>
                  </a:lnTo>
                  <a:lnTo>
                    <a:pt x="294" y="2040"/>
                  </a:lnTo>
                  <a:lnTo>
                    <a:pt x="294" y="2034"/>
                  </a:lnTo>
                  <a:lnTo>
                    <a:pt x="300" y="2028"/>
                  </a:lnTo>
                  <a:lnTo>
                    <a:pt x="300" y="2010"/>
                  </a:lnTo>
                  <a:lnTo>
                    <a:pt x="306" y="1998"/>
                  </a:lnTo>
                  <a:lnTo>
                    <a:pt x="306" y="1986"/>
                  </a:lnTo>
                  <a:lnTo>
                    <a:pt x="312" y="1968"/>
                  </a:lnTo>
                  <a:lnTo>
                    <a:pt x="312" y="1956"/>
                  </a:lnTo>
                  <a:lnTo>
                    <a:pt x="318" y="1938"/>
                  </a:lnTo>
                  <a:lnTo>
                    <a:pt x="318" y="1902"/>
                  </a:lnTo>
                  <a:lnTo>
                    <a:pt x="324" y="1878"/>
                  </a:lnTo>
                  <a:lnTo>
                    <a:pt x="324" y="1854"/>
                  </a:lnTo>
                  <a:lnTo>
                    <a:pt x="330" y="1836"/>
                  </a:lnTo>
                  <a:lnTo>
                    <a:pt x="330" y="1812"/>
                  </a:lnTo>
                  <a:lnTo>
                    <a:pt x="336" y="1782"/>
                  </a:lnTo>
                  <a:lnTo>
                    <a:pt x="336" y="1758"/>
                  </a:lnTo>
                  <a:lnTo>
                    <a:pt x="342" y="1728"/>
                  </a:lnTo>
                  <a:lnTo>
                    <a:pt x="342" y="1674"/>
                  </a:lnTo>
                  <a:lnTo>
                    <a:pt x="348" y="1644"/>
                  </a:lnTo>
                  <a:lnTo>
                    <a:pt x="348" y="1608"/>
                  </a:lnTo>
                  <a:lnTo>
                    <a:pt x="354" y="1578"/>
                  </a:lnTo>
                  <a:lnTo>
                    <a:pt x="354" y="1548"/>
                  </a:lnTo>
                  <a:lnTo>
                    <a:pt x="360" y="1512"/>
                  </a:lnTo>
                  <a:lnTo>
                    <a:pt x="360" y="1440"/>
                  </a:lnTo>
                  <a:lnTo>
                    <a:pt x="366" y="1404"/>
                  </a:lnTo>
                  <a:lnTo>
                    <a:pt x="366" y="1368"/>
                  </a:lnTo>
                  <a:lnTo>
                    <a:pt x="372" y="1332"/>
                  </a:lnTo>
                  <a:lnTo>
                    <a:pt x="372" y="1296"/>
                  </a:lnTo>
                  <a:lnTo>
                    <a:pt x="378" y="1260"/>
                  </a:lnTo>
                  <a:lnTo>
                    <a:pt x="378" y="1224"/>
                  </a:lnTo>
                  <a:lnTo>
                    <a:pt x="384" y="1182"/>
                  </a:lnTo>
                  <a:lnTo>
                    <a:pt x="384" y="1104"/>
                  </a:lnTo>
                  <a:lnTo>
                    <a:pt x="390" y="1068"/>
                  </a:lnTo>
                  <a:lnTo>
                    <a:pt x="390" y="1032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9"/>
            <p:cNvSpPr>
              <a:spLocks/>
            </p:cNvSpPr>
            <p:nvPr/>
          </p:nvSpPr>
          <p:spPr bwMode="auto">
            <a:xfrm>
              <a:off x="5091113" y="1733550"/>
              <a:ext cx="628650" cy="3248025"/>
            </a:xfrm>
            <a:custGeom>
              <a:avLst/>
              <a:gdLst>
                <a:gd name="T0" fmla="*/ 6 w 396"/>
                <a:gd name="T1" fmla="*/ 954 h 2046"/>
                <a:gd name="T2" fmla="*/ 18 w 396"/>
                <a:gd name="T3" fmla="*/ 798 h 2046"/>
                <a:gd name="T4" fmla="*/ 24 w 396"/>
                <a:gd name="T5" fmla="*/ 690 h 2046"/>
                <a:gd name="T6" fmla="*/ 36 w 396"/>
                <a:gd name="T7" fmla="*/ 546 h 2046"/>
                <a:gd name="T8" fmla="*/ 42 w 396"/>
                <a:gd name="T9" fmla="*/ 444 h 2046"/>
                <a:gd name="T10" fmla="*/ 54 w 396"/>
                <a:gd name="T11" fmla="*/ 354 h 2046"/>
                <a:gd name="T12" fmla="*/ 60 w 396"/>
                <a:gd name="T13" fmla="*/ 246 h 2046"/>
                <a:gd name="T14" fmla="*/ 72 w 396"/>
                <a:gd name="T15" fmla="*/ 174 h 2046"/>
                <a:gd name="T16" fmla="*/ 78 w 396"/>
                <a:gd name="T17" fmla="*/ 96 h 2046"/>
                <a:gd name="T18" fmla="*/ 90 w 396"/>
                <a:gd name="T19" fmla="*/ 54 h 2046"/>
                <a:gd name="T20" fmla="*/ 96 w 396"/>
                <a:gd name="T21" fmla="*/ 12 h 2046"/>
                <a:gd name="T22" fmla="*/ 108 w 396"/>
                <a:gd name="T23" fmla="*/ 0 h 2046"/>
                <a:gd name="T24" fmla="*/ 120 w 396"/>
                <a:gd name="T25" fmla="*/ 12 h 2046"/>
                <a:gd name="T26" fmla="*/ 132 w 396"/>
                <a:gd name="T27" fmla="*/ 36 h 2046"/>
                <a:gd name="T28" fmla="*/ 138 w 396"/>
                <a:gd name="T29" fmla="*/ 84 h 2046"/>
                <a:gd name="T30" fmla="*/ 150 w 396"/>
                <a:gd name="T31" fmla="*/ 138 h 2046"/>
                <a:gd name="T32" fmla="*/ 156 w 396"/>
                <a:gd name="T33" fmla="*/ 228 h 2046"/>
                <a:gd name="T34" fmla="*/ 168 w 396"/>
                <a:gd name="T35" fmla="*/ 306 h 2046"/>
                <a:gd name="T36" fmla="*/ 174 w 396"/>
                <a:gd name="T37" fmla="*/ 426 h 2046"/>
                <a:gd name="T38" fmla="*/ 186 w 396"/>
                <a:gd name="T39" fmla="*/ 522 h 2046"/>
                <a:gd name="T40" fmla="*/ 192 w 396"/>
                <a:gd name="T41" fmla="*/ 666 h 2046"/>
                <a:gd name="T42" fmla="*/ 204 w 396"/>
                <a:gd name="T43" fmla="*/ 774 h 2046"/>
                <a:gd name="T44" fmla="*/ 210 w 396"/>
                <a:gd name="T45" fmla="*/ 924 h 2046"/>
                <a:gd name="T46" fmla="*/ 222 w 396"/>
                <a:gd name="T47" fmla="*/ 1044 h 2046"/>
                <a:gd name="T48" fmla="*/ 228 w 396"/>
                <a:gd name="T49" fmla="*/ 1158 h 2046"/>
                <a:gd name="T50" fmla="*/ 240 w 396"/>
                <a:gd name="T51" fmla="*/ 1308 h 2046"/>
                <a:gd name="T52" fmla="*/ 246 w 396"/>
                <a:gd name="T53" fmla="*/ 1416 h 2046"/>
                <a:gd name="T54" fmla="*/ 258 w 396"/>
                <a:gd name="T55" fmla="*/ 1554 h 2046"/>
                <a:gd name="T56" fmla="*/ 264 w 396"/>
                <a:gd name="T57" fmla="*/ 1650 h 2046"/>
                <a:gd name="T58" fmla="*/ 276 w 396"/>
                <a:gd name="T59" fmla="*/ 1764 h 2046"/>
                <a:gd name="T60" fmla="*/ 282 w 396"/>
                <a:gd name="T61" fmla="*/ 1842 h 2046"/>
                <a:gd name="T62" fmla="*/ 294 w 396"/>
                <a:gd name="T63" fmla="*/ 1908 h 2046"/>
                <a:gd name="T64" fmla="*/ 300 w 396"/>
                <a:gd name="T65" fmla="*/ 1974 h 2046"/>
                <a:gd name="T66" fmla="*/ 312 w 396"/>
                <a:gd name="T67" fmla="*/ 2010 h 2046"/>
                <a:gd name="T68" fmla="*/ 318 w 396"/>
                <a:gd name="T69" fmla="*/ 2040 h 2046"/>
                <a:gd name="T70" fmla="*/ 336 w 396"/>
                <a:gd name="T71" fmla="*/ 2040 h 2046"/>
                <a:gd name="T72" fmla="*/ 348 w 396"/>
                <a:gd name="T73" fmla="*/ 2016 h 2046"/>
                <a:gd name="T74" fmla="*/ 354 w 396"/>
                <a:gd name="T75" fmla="*/ 1962 h 2046"/>
                <a:gd name="T76" fmla="*/ 366 w 396"/>
                <a:gd name="T77" fmla="*/ 1914 h 2046"/>
                <a:gd name="T78" fmla="*/ 372 w 396"/>
                <a:gd name="T79" fmla="*/ 1824 h 2046"/>
                <a:gd name="T80" fmla="*/ 384 w 396"/>
                <a:gd name="T81" fmla="*/ 1746 h 2046"/>
                <a:gd name="T82" fmla="*/ 390 w 396"/>
                <a:gd name="T83" fmla="*/ 163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032"/>
                  </a:moveTo>
                  <a:lnTo>
                    <a:pt x="6" y="990"/>
                  </a:lnTo>
                  <a:lnTo>
                    <a:pt x="6" y="954"/>
                  </a:lnTo>
                  <a:lnTo>
                    <a:pt x="12" y="912"/>
                  </a:lnTo>
                  <a:lnTo>
                    <a:pt x="12" y="840"/>
                  </a:lnTo>
                  <a:lnTo>
                    <a:pt x="18" y="798"/>
                  </a:lnTo>
                  <a:lnTo>
                    <a:pt x="18" y="762"/>
                  </a:lnTo>
                  <a:lnTo>
                    <a:pt x="24" y="726"/>
                  </a:lnTo>
                  <a:lnTo>
                    <a:pt x="24" y="690"/>
                  </a:lnTo>
                  <a:lnTo>
                    <a:pt x="30" y="654"/>
                  </a:lnTo>
                  <a:lnTo>
                    <a:pt x="30" y="582"/>
                  </a:lnTo>
                  <a:lnTo>
                    <a:pt x="36" y="546"/>
                  </a:lnTo>
                  <a:lnTo>
                    <a:pt x="36" y="510"/>
                  </a:lnTo>
                  <a:lnTo>
                    <a:pt x="42" y="480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48" y="384"/>
                  </a:lnTo>
                  <a:lnTo>
                    <a:pt x="54" y="354"/>
                  </a:lnTo>
                  <a:lnTo>
                    <a:pt x="54" y="300"/>
                  </a:lnTo>
                  <a:lnTo>
                    <a:pt x="60" y="270"/>
                  </a:lnTo>
                  <a:lnTo>
                    <a:pt x="60" y="246"/>
                  </a:lnTo>
                  <a:lnTo>
                    <a:pt x="66" y="222"/>
                  </a:lnTo>
                  <a:lnTo>
                    <a:pt x="66" y="198"/>
                  </a:lnTo>
                  <a:lnTo>
                    <a:pt x="72" y="174"/>
                  </a:lnTo>
                  <a:lnTo>
                    <a:pt x="72" y="132"/>
                  </a:lnTo>
                  <a:lnTo>
                    <a:pt x="78" y="114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84" y="66"/>
                  </a:lnTo>
                  <a:lnTo>
                    <a:pt x="90" y="54"/>
                  </a:lnTo>
                  <a:lnTo>
                    <a:pt x="90" y="30"/>
                  </a:lnTo>
                  <a:lnTo>
                    <a:pt x="96" y="24"/>
                  </a:lnTo>
                  <a:lnTo>
                    <a:pt x="96" y="12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6" y="18"/>
                  </a:lnTo>
                  <a:lnTo>
                    <a:pt x="126" y="24"/>
                  </a:lnTo>
                  <a:lnTo>
                    <a:pt x="132" y="36"/>
                  </a:lnTo>
                  <a:lnTo>
                    <a:pt x="132" y="60"/>
                  </a:lnTo>
                  <a:lnTo>
                    <a:pt x="138" y="72"/>
                  </a:lnTo>
                  <a:lnTo>
                    <a:pt x="138" y="84"/>
                  </a:lnTo>
                  <a:lnTo>
                    <a:pt x="144" y="102"/>
                  </a:lnTo>
                  <a:lnTo>
                    <a:pt x="144" y="120"/>
                  </a:lnTo>
                  <a:lnTo>
                    <a:pt x="150" y="138"/>
                  </a:lnTo>
                  <a:lnTo>
                    <a:pt x="150" y="180"/>
                  </a:lnTo>
                  <a:lnTo>
                    <a:pt x="156" y="204"/>
                  </a:lnTo>
                  <a:lnTo>
                    <a:pt x="156" y="228"/>
                  </a:lnTo>
                  <a:lnTo>
                    <a:pt x="162" y="252"/>
                  </a:lnTo>
                  <a:lnTo>
                    <a:pt x="162" y="282"/>
                  </a:lnTo>
                  <a:lnTo>
                    <a:pt x="168" y="306"/>
                  </a:lnTo>
                  <a:lnTo>
                    <a:pt x="168" y="336"/>
                  </a:lnTo>
                  <a:lnTo>
                    <a:pt x="174" y="366"/>
                  </a:lnTo>
                  <a:lnTo>
                    <a:pt x="174" y="426"/>
                  </a:lnTo>
                  <a:lnTo>
                    <a:pt x="180" y="456"/>
                  </a:lnTo>
                  <a:lnTo>
                    <a:pt x="180" y="492"/>
                  </a:lnTo>
                  <a:lnTo>
                    <a:pt x="186" y="522"/>
                  </a:lnTo>
                  <a:lnTo>
                    <a:pt x="186" y="558"/>
                  </a:lnTo>
                  <a:lnTo>
                    <a:pt x="192" y="594"/>
                  </a:lnTo>
                  <a:lnTo>
                    <a:pt x="192" y="666"/>
                  </a:lnTo>
                  <a:lnTo>
                    <a:pt x="198" y="702"/>
                  </a:lnTo>
                  <a:lnTo>
                    <a:pt x="198" y="738"/>
                  </a:lnTo>
                  <a:lnTo>
                    <a:pt x="204" y="774"/>
                  </a:lnTo>
                  <a:lnTo>
                    <a:pt x="204" y="810"/>
                  </a:lnTo>
                  <a:lnTo>
                    <a:pt x="210" y="852"/>
                  </a:lnTo>
                  <a:lnTo>
                    <a:pt x="210" y="924"/>
                  </a:lnTo>
                  <a:lnTo>
                    <a:pt x="216" y="966"/>
                  </a:lnTo>
                  <a:lnTo>
                    <a:pt x="216" y="1002"/>
                  </a:lnTo>
                  <a:lnTo>
                    <a:pt x="222" y="1044"/>
                  </a:lnTo>
                  <a:lnTo>
                    <a:pt x="222" y="1080"/>
                  </a:lnTo>
                  <a:lnTo>
                    <a:pt x="228" y="1122"/>
                  </a:lnTo>
                  <a:lnTo>
                    <a:pt x="228" y="1158"/>
                  </a:lnTo>
                  <a:lnTo>
                    <a:pt x="234" y="1194"/>
                  </a:lnTo>
                  <a:lnTo>
                    <a:pt x="234" y="1272"/>
                  </a:lnTo>
                  <a:lnTo>
                    <a:pt x="240" y="1308"/>
                  </a:lnTo>
                  <a:lnTo>
                    <a:pt x="240" y="1344"/>
                  </a:lnTo>
                  <a:lnTo>
                    <a:pt x="246" y="1380"/>
                  </a:lnTo>
                  <a:lnTo>
                    <a:pt x="246" y="1416"/>
                  </a:lnTo>
                  <a:lnTo>
                    <a:pt x="252" y="1452"/>
                  </a:lnTo>
                  <a:lnTo>
                    <a:pt x="252" y="1524"/>
                  </a:lnTo>
                  <a:lnTo>
                    <a:pt x="258" y="1554"/>
                  </a:lnTo>
                  <a:lnTo>
                    <a:pt x="258" y="1590"/>
                  </a:lnTo>
                  <a:lnTo>
                    <a:pt x="264" y="1620"/>
                  </a:lnTo>
                  <a:lnTo>
                    <a:pt x="264" y="1650"/>
                  </a:lnTo>
                  <a:lnTo>
                    <a:pt x="270" y="1680"/>
                  </a:lnTo>
                  <a:lnTo>
                    <a:pt x="270" y="1740"/>
                  </a:lnTo>
                  <a:lnTo>
                    <a:pt x="276" y="1764"/>
                  </a:lnTo>
                  <a:lnTo>
                    <a:pt x="276" y="1794"/>
                  </a:lnTo>
                  <a:lnTo>
                    <a:pt x="282" y="1818"/>
                  </a:lnTo>
                  <a:lnTo>
                    <a:pt x="282" y="1842"/>
                  </a:lnTo>
                  <a:lnTo>
                    <a:pt x="288" y="1866"/>
                  </a:lnTo>
                  <a:lnTo>
                    <a:pt x="288" y="1884"/>
                  </a:lnTo>
                  <a:lnTo>
                    <a:pt x="294" y="1908"/>
                  </a:lnTo>
                  <a:lnTo>
                    <a:pt x="294" y="1944"/>
                  </a:lnTo>
                  <a:lnTo>
                    <a:pt x="300" y="1962"/>
                  </a:lnTo>
                  <a:lnTo>
                    <a:pt x="300" y="1974"/>
                  </a:lnTo>
                  <a:lnTo>
                    <a:pt x="306" y="1986"/>
                  </a:lnTo>
                  <a:lnTo>
                    <a:pt x="306" y="1998"/>
                  </a:lnTo>
                  <a:lnTo>
                    <a:pt x="312" y="2010"/>
                  </a:lnTo>
                  <a:lnTo>
                    <a:pt x="312" y="2028"/>
                  </a:lnTo>
                  <a:lnTo>
                    <a:pt x="318" y="2034"/>
                  </a:lnTo>
                  <a:lnTo>
                    <a:pt x="318" y="2040"/>
                  </a:lnTo>
                  <a:lnTo>
                    <a:pt x="324" y="2046"/>
                  </a:lnTo>
                  <a:lnTo>
                    <a:pt x="330" y="2046"/>
                  </a:lnTo>
                  <a:lnTo>
                    <a:pt x="336" y="2040"/>
                  </a:lnTo>
                  <a:lnTo>
                    <a:pt x="342" y="2034"/>
                  </a:lnTo>
                  <a:lnTo>
                    <a:pt x="342" y="2022"/>
                  </a:lnTo>
                  <a:lnTo>
                    <a:pt x="348" y="2016"/>
                  </a:lnTo>
                  <a:lnTo>
                    <a:pt x="348" y="2004"/>
                  </a:lnTo>
                  <a:lnTo>
                    <a:pt x="354" y="1992"/>
                  </a:lnTo>
                  <a:lnTo>
                    <a:pt x="354" y="1962"/>
                  </a:lnTo>
                  <a:lnTo>
                    <a:pt x="360" y="1950"/>
                  </a:lnTo>
                  <a:lnTo>
                    <a:pt x="360" y="1932"/>
                  </a:lnTo>
                  <a:lnTo>
                    <a:pt x="366" y="1914"/>
                  </a:lnTo>
                  <a:lnTo>
                    <a:pt x="366" y="1890"/>
                  </a:lnTo>
                  <a:lnTo>
                    <a:pt x="372" y="1872"/>
                  </a:lnTo>
                  <a:lnTo>
                    <a:pt x="372" y="1824"/>
                  </a:lnTo>
                  <a:lnTo>
                    <a:pt x="378" y="1800"/>
                  </a:lnTo>
                  <a:lnTo>
                    <a:pt x="378" y="1776"/>
                  </a:lnTo>
                  <a:lnTo>
                    <a:pt x="384" y="1746"/>
                  </a:lnTo>
                  <a:lnTo>
                    <a:pt x="384" y="1722"/>
                  </a:lnTo>
                  <a:lnTo>
                    <a:pt x="390" y="1692"/>
                  </a:lnTo>
                  <a:lnTo>
                    <a:pt x="390" y="1632"/>
                  </a:lnTo>
                  <a:lnTo>
                    <a:pt x="396" y="1602"/>
                  </a:lnTo>
                  <a:lnTo>
                    <a:pt x="396" y="1566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0"/>
            <p:cNvSpPr>
              <a:spLocks/>
            </p:cNvSpPr>
            <p:nvPr/>
          </p:nvSpPr>
          <p:spPr bwMode="auto">
            <a:xfrm>
              <a:off x="5719763" y="1733550"/>
              <a:ext cx="628650" cy="3248025"/>
            </a:xfrm>
            <a:custGeom>
              <a:avLst/>
              <a:gdLst>
                <a:gd name="T0" fmla="*/ 6 w 396"/>
                <a:gd name="T1" fmla="*/ 1500 h 2046"/>
                <a:gd name="T2" fmla="*/ 18 w 396"/>
                <a:gd name="T3" fmla="*/ 1392 h 2046"/>
                <a:gd name="T4" fmla="*/ 24 w 396"/>
                <a:gd name="T5" fmla="*/ 1248 h 2046"/>
                <a:gd name="T6" fmla="*/ 36 w 396"/>
                <a:gd name="T7" fmla="*/ 1134 h 2046"/>
                <a:gd name="T8" fmla="*/ 42 w 396"/>
                <a:gd name="T9" fmla="*/ 978 h 2046"/>
                <a:gd name="T10" fmla="*/ 54 w 396"/>
                <a:gd name="T11" fmla="*/ 864 h 2046"/>
                <a:gd name="T12" fmla="*/ 60 w 396"/>
                <a:gd name="T13" fmla="*/ 714 h 2046"/>
                <a:gd name="T14" fmla="*/ 72 w 396"/>
                <a:gd name="T15" fmla="*/ 606 h 2046"/>
                <a:gd name="T16" fmla="*/ 78 w 396"/>
                <a:gd name="T17" fmla="*/ 468 h 2046"/>
                <a:gd name="T18" fmla="*/ 90 w 396"/>
                <a:gd name="T19" fmla="*/ 372 h 2046"/>
                <a:gd name="T20" fmla="*/ 96 w 396"/>
                <a:gd name="T21" fmla="*/ 264 h 2046"/>
                <a:gd name="T22" fmla="*/ 108 w 396"/>
                <a:gd name="T23" fmla="*/ 192 h 2046"/>
                <a:gd name="T24" fmla="*/ 114 w 396"/>
                <a:gd name="T25" fmla="*/ 126 h 2046"/>
                <a:gd name="T26" fmla="*/ 126 w 396"/>
                <a:gd name="T27" fmla="*/ 60 h 2046"/>
                <a:gd name="T28" fmla="*/ 132 w 396"/>
                <a:gd name="T29" fmla="*/ 30 h 2046"/>
                <a:gd name="T30" fmla="*/ 144 w 396"/>
                <a:gd name="T31" fmla="*/ 0 h 2046"/>
                <a:gd name="T32" fmla="*/ 162 w 396"/>
                <a:gd name="T33" fmla="*/ 12 h 2046"/>
                <a:gd name="T34" fmla="*/ 168 w 396"/>
                <a:gd name="T35" fmla="*/ 36 h 2046"/>
                <a:gd name="T36" fmla="*/ 180 w 396"/>
                <a:gd name="T37" fmla="*/ 78 h 2046"/>
                <a:gd name="T38" fmla="*/ 186 w 396"/>
                <a:gd name="T39" fmla="*/ 144 h 2046"/>
                <a:gd name="T40" fmla="*/ 198 w 396"/>
                <a:gd name="T41" fmla="*/ 210 h 2046"/>
                <a:gd name="T42" fmla="*/ 204 w 396"/>
                <a:gd name="T43" fmla="*/ 318 h 2046"/>
                <a:gd name="T44" fmla="*/ 216 w 396"/>
                <a:gd name="T45" fmla="*/ 402 h 2046"/>
                <a:gd name="T46" fmla="*/ 222 w 396"/>
                <a:gd name="T47" fmla="*/ 534 h 2046"/>
                <a:gd name="T48" fmla="*/ 234 w 396"/>
                <a:gd name="T49" fmla="*/ 642 h 2046"/>
                <a:gd name="T50" fmla="*/ 240 w 396"/>
                <a:gd name="T51" fmla="*/ 786 h 2046"/>
                <a:gd name="T52" fmla="*/ 252 w 396"/>
                <a:gd name="T53" fmla="*/ 900 h 2046"/>
                <a:gd name="T54" fmla="*/ 258 w 396"/>
                <a:gd name="T55" fmla="*/ 1056 h 2046"/>
                <a:gd name="T56" fmla="*/ 270 w 396"/>
                <a:gd name="T57" fmla="*/ 1170 h 2046"/>
                <a:gd name="T58" fmla="*/ 276 w 396"/>
                <a:gd name="T59" fmla="*/ 1320 h 2046"/>
                <a:gd name="T60" fmla="*/ 288 w 396"/>
                <a:gd name="T61" fmla="*/ 1428 h 2046"/>
                <a:gd name="T62" fmla="*/ 294 w 396"/>
                <a:gd name="T63" fmla="*/ 1536 h 2046"/>
                <a:gd name="T64" fmla="*/ 306 w 396"/>
                <a:gd name="T65" fmla="*/ 1662 h 2046"/>
                <a:gd name="T66" fmla="*/ 312 w 396"/>
                <a:gd name="T67" fmla="*/ 1746 h 2046"/>
                <a:gd name="T68" fmla="*/ 324 w 396"/>
                <a:gd name="T69" fmla="*/ 1848 h 2046"/>
                <a:gd name="T70" fmla="*/ 330 w 396"/>
                <a:gd name="T71" fmla="*/ 1914 h 2046"/>
                <a:gd name="T72" fmla="*/ 342 w 396"/>
                <a:gd name="T73" fmla="*/ 1980 h 2046"/>
                <a:gd name="T74" fmla="*/ 348 w 396"/>
                <a:gd name="T75" fmla="*/ 2016 h 2046"/>
                <a:gd name="T76" fmla="*/ 366 w 396"/>
                <a:gd name="T77" fmla="*/ 2046 h 2046"/>
                <a:gd name="T78" fmla="*/ 372 w 396"/>
                <a:gd name="T79" fmla="*/ 2046 h 2046"/>
                <a:gd name="T80" fmla="*/ 384 w 396"/>
                <a:gd name="T81" fmla="*/ 2022 h 2046"/>
                <a:gd name="T82" fmla="*/ 390 w 396"/>
                <a:gd name="T83" fmla="*/ 198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566"/>
                  </a:moveTo>
                  <a:lnTo>
                    <a:pt x="6" y="1536"/>
                  </a:lnTo>
                  <a:lnTo>
                    <a:pt x="6" y="1500"/>
                  </a:lnTo>
                  <a:lnTo>
                    <a:pt x="12" y="1464"/>
                  </a:lnTo>
                  <a:lnTo>
                    <a:pt x="12" y="1428"/>
                  </a:lnTo>
                  <a:lnTo>
                    <a:pt x="18" y="1392"/>
                  </a:lnTo>
                  <a:lnTo>
                    <a:pt x="18" y="1320"/>
                  </a:lnTo>
                  <a:lnTo>
                    <a:pt x="24" y="1284"/>
                  </a:lnTo>
                  <a:lnTo>
                    <a:pt x="24" y="1248"/>
                  </a:lnTo>
                  <a:lnTo>
                    <a:pt x="30" y="1206"/>
                  </a:lnTo>
                  <a:lnTo>
                    <a:pt x="30" y="1170"/>
                  </a:lnTo>
                  <a:lnTo>
                    <a:pt x="36" y="1134"/>
                  </a:lnTo>
                  <a:lnTo>
                    <a:pt x="36" y="1056"/>
                  </a:lnTo>
                  <a:lnTo>
                    <a:pt x="42" y="1014"/>
                  </a:lnTo>
                  <a:lnTo>
                    <a:pt x="42" y="978"/>
                  </a:lnTo>
                  <a:lnTo>
                    <a:pt x="48" y="942"/>
                  </a:lnTo>
                  <a:lnTo>
                    <a:pt x="48" y="900"/>
                  </a:lnTo>
                  <a:lnTo>
                    <a:pt x="54" y="864"/>
                  </a:lnTo>
                  <a:lnTo>
                    <a:pt x="54" y="786"/>
                  </a:lnTo>
                  <a:lnTo>
                    <a:pt x="60" y="750"/>
                  </a:lnTo>
                  <a:lnTo>
                    <a:pt x="60" y="714"/>
                  </a:lnTo>
                  <a:lnTo>
                    <a:pt x="66" y="678"/>
                  </a:lnTo>
                  <a:lnTo>
                    <a:pt x="66" y="642"/>
                  </a:lnTo>
                  <a:lnTo>
                    <a:pt x="72" y="606"/>
                  </a:lnTo>
                  <a:lnTo>
                    <a:pt x="72" y="570"/>
                  </a:lnTo>
                  <a:lnTo>
                    <a:pt x="78" y="534"/>
                  </a:lnTo>
                  <a:lnTo>
                    <a:pt x="78" y="468"/>
                  </a:lnTo>
                  <a:lnTo>
                    <a:pt x="84" y="438"/>
                  </a:lnTo>
                  <a:lnTo>
                    <a:pt x="84" y="402"/>
                  </a:lnTo>
                  <a:lnTo>
                    <a:pt x="90" y="372"/>
                  </a:lnTo>
                  <a:lnTo>
                    <a:pt x="90" y="342"/>
                  </a:lnTo>
                  <a:lnTo>
                    <a:pt x="96" y="318"/>
                  </a:lnTo>
                  <a:lnTo>
                    <a:pt x="96" y="264"/>
                  </a:lnTo>
                  <a:lnTo>
                    <a:pt x="102" y="234"/>
                  </a:lnTo>
                  <a:lnTo>
                    <a:pt x="102" y="210"/>
                  </a:lnTo>
                  <a:lnTo>
                    <a:pt x="108" y="192"/>
                  </a:lnTo>
                  <a:lnTo>
                    <a:pt x="108" y="168"/>
                  </a:lnTo>
                  <a:lnTo>
                    <a:pt x="114" y="144"/>
                  </a:lnTo>
                  <a:lnTo>
                    <a:pt x="114" y="126"/>
                  </a:lnTo>
                  <a:lnTo>
                    <a:pt x="120" y="108"/>
                  </a:lnTo>
                  <a:lnTo>
                    <a:pt x="120" y="78"/>
                  </a:lnTo>
                  <a:lnTo>
                    <a:pt x="126" y="60"/>
                  </a:lnTo>
                  <a:lnTo>
                    <a:pt x="126" y="48"/>
                  </a:lnTo>
                  <a:lnTo>
                    <a:pt x="132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6"/>
                  </a:lnTo>
                  <a:lnTo>
                    <a:pt x="162" y="12"/>
                  </a:lnTo>
                  <a:lnTo>
                    <a:pt x="162" y="18"/>
                  </a:lnTo>
                  <a:lnTo>
                    <a:pt x="168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60"/>
                  </a:lnTo>
                  <a:lnTo>
                    <a:pt x="180" y="78"/>
                  </a:lnTo>
                  <a:lnTo>
                    <a:pt x="180" y="108"/>
                  </a:lnTo>
                  <a:lnTo>
                    <a:pt x="186" y="126"/>
                  </a:lnTo>
                  <a:lnTo>
                    <a:pt x="186" y="144"/>
                  </a:lnTo>
                  <a:lnTo>
                    <a:pt x="192" y="168"/>
                  </a:lnTo>
                  <a:lnTo>
                    <a:pt x="192" y="192"/>
                  </a:lnTo>
                  <a:lnTo>
                    <a:pt x="198" y="210"/>
                  </a:lnTo>
                  <a:lnTo>
                    <a:pt x="198" y="264"/>
                  </a:lnTo>
                  <a:lnTo>
                    <a:pt x="204" y="288"/>
                  </a:lnTo>
                  <a:lnTo>
                    <a:pt x="204" y="318"/>
                  </a:lnTo>
                  <a:lnTo>
                    <a:pt x="210" y="342"/>
                  </a:lnTo>
                  <a:lnTo>
                    <a:pt x="210" y="372"/>
                  </a:lnTo>
                  <a:lnTo>
                    <a:pt x="216" y="402"/>
                  </a:lnTo>
                  <a:lnTo>
                    <a:pt x="216" y="468"/>
                  </a:lnTo>
                  <a:lnTo>
                    <a:pt x="222" y="498"/>
                  </a:lnTo>
                  <a:lnTo>
                    <a:pt x="222" y="534"/>
                  </a:lnTo>
                  <a:lnTo>
                    <a:pt x="228" y="570"/>
                  </a:lnTo>
                  <a:lnTo>
                    <a:pt x="228" y="606"/>
                  </a:lnTo>
                  <a:lnTo>
                    <a:pt x="234" y="642"/>
                  </a:lnTo>
                  <a:lnTo>
                    <a:pt x="234" y="678"/>
                  </a:lnTo>
                  <a:lnTo>
                    <a:pt x="240" y="714"/>
                  </a:lnTo>
                  <a:lnTo>
                    <a:pt x="240" y="786"/>
                  </a:lnTo>
                  <a:lnTo>
                    <a:pt x="246" y="822"/>
                  </a:lnTo>
                  <a:lnTo>
                    <a:pt x="246" y="864"/>
                  </a:lnTo>
                  <a:lnTo>
                    <a:pt x="252" y="900"/>
                  </a:lnTo>
                  <a:lnTo>
                    <a:pt x="252" y="942"/>
                  </a:lnTo>
                  <a:lnTo>
                    <a:pt x="258" y="978"/>
                  </a:lnTo>
                  <a:lnTo>
                    <a:pt x="258" y="1056"/>
                  </a:lnTo>
                  <a:lnTo>
                    <a:pt x="264" y="1092"/>
                  </a:lnTo>
                  <a:lnTo>
                    <a:pt x="264" y="1134"/>
                  </a:lnTo>
                  <a:lnTo>
                    <a:pt x="270" y="1170"/>
                  </a:lnTo>
                  <a:lnTo>
                    <a:pt x="270" y="1206"/>
                  </a:lnTo>
                  <a:lnTo>
                    <a:pt x="276" y="1248"/>
                  </a:lnTo>
                  <a:lnTo>
                    <a:pt x="276" y="1320"/>
                  </a:lnTo>
                  <a:lnTo>
                    <a:pt x="282" y="1356"/>
                  </a:lnTo>
                  <a:lnTo>
                    <a:pt x="282" y="1392"/>
                  </a:lnTo>
                  <a:lnTo>
                    <a:pt x="288" y="1428"/>
                  </a:lnTo>
                  <a:lnTo>
                    <a:pt x="288" y="1464"/>
                  </a:lnTo>
                  <a:lnTo>
                    <a:pt x="294" y="1500"/>
                  </a:lnTo>
                  <a:lnTo>
                    <a:pt x="294" y="1536"/>
                  </a:lnTo>
                  <a:lnTo>
                    <a:pt x="300" y="1566"/>
                  </a:lnTo>
                  <a:lnTo>
                    <a:pt x="300" y="1632"/>
                  </a:lnTo>
                  <a:lnTo>
                    <a:pt x="306" y="1662"/>
                  </a:lnTo>
                  <a:lnTo>
                    <a:pt x="306" y="1692"/>
                  </a:lnTo>
                  <a:lnTo>
                    <a:pt x="312" y="1722"/>
                  </a:lnTo>
                  <a:lnTo>
                    <a:pt x="312" y="1746"/>
                  </a:lnTo>
                  <a:lnTo>
                    <a:pt x="318" y="1776"/>
                  </a:lnTo>
                  <a:lnTo>
                    <a:pt x="318" y="1824"/>
                  </a:lnTo>
                  <a:lnTo>
                    <a:pt x="324" y="1848"/>
                  </a:lnTo>
                  <a:lnTo>
                    <a:pt x="324" y="1872"/>
                  </a:lnTo>
                  <a:lnTo>
                    <a:pt x="330" y="1890"/>
                  </a:lnTo>
                  <a:lnTo>
                    <a:pt x="330" y="1914"/>
                  </a:lnTo>
                  <a:lnTo>
                    <a:pt x="336" y="1932"/>
                  </a:lnTo>
                  <a:lnTo>
                    <a:pt x="336" y="1962"/>
                  </a:lnTo>
                  <a:lnTo>
                    <a:pt x="342" y="1980"/>
                  </a:lnTo>
                  <a:lnTo>
                    <a:pt x="342" y="1992"/>
                  </a:lnTo>
                  <a:lnTo>
                    <a:pt x="348" y="2004"/>
                  </a:lnTo>
                  <a:lnTo>
                    <a:pt x="348" y="2016"/>
                  </a:lnTo>
                  <a:lnTo>
                    <a:pt x="354" y="2022"/>
                  </a:lnTo>
                  <a:lnTo>
                    <a:pt x="354" y="2034"/>
                  </a:lnTo>
                  <a:lnTo>
                    <a:pt x="366" y="2046"/>
                  </a:lnTo>
                  <a:lnTo>
                    <a:pt x="360" y="2046"/>
                  </a:lnTo>
                  <a:lnTo>
                    <a:pt x="366" y="2046"/>
                  </a:lnTo>
                  <a:lnTo>
                    <a:pt x="372" y="2046"/>
                  </a:lnTo>
                  <a:lnTo>
                    <a:pt x="378" y="2040"/>
                  </a:lnTo>
                  <a:lnTo>
                    <a:pt x="378" y="2028"/>
                  </a:lnTo>
                  <a:lnTo>
                    <a:pt x="384" y="2022"/>
                  </a:lnTo>
                  <a:lnTo>
                    <a:pt x="384" y="2010"/>
                  </a:lnTo>
                  <a:lnTo>
                    <a:pt x="390" y="1998"/>
                  </a:lnTo>
                  <a:lnTo>
                    <a:pt x="390" y="1986"/>
                  </a:lnTo>
                  <a:lnTo>
                    <a:pt x="396" y="1974"/>
                  </a:lnTo>
                  <a:lnTo>
                    <a:pt x="396" y="1944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1"/>
            <p:cNvSpPr>
              <a:spLocks/>
            </p:cNvSpPr>
            <p:nvPr/>
          </p:nvSpPr>
          <p:spPr bwMode="auto">
            <a:xfrm>
              <a:off x="6348413" y="1733550"/>
              <a:ext cx="390525" cy="3086100"/>
            </a:xfrm>
            <a:custGeom>
              <a:avLst/>
              <a:gdLst>
                <a:gd name="T0" fmla="*/ 6 w 246"/>
                <a:gd name="T1" fmla="*/ 1926 h 1944"/>
                <a:gd name="T2" fmla="*/ 12 w 246"/>
                <a:gd name="T3" fmla="*/ 1884 h 1944"/>
                <a:gd name="T4" fmla="*/ 18 w 246"/>
                <a:gd name="T5" fmla="*/ 1842 h 1944"/>
                <a:gd name="T6" fmla="*/ 24 w 246"/>
                <a:gd name="T7" fmla="*/ 1794 h 1944"/>
                <a:gd name="T8" fmla="*/ 30 w 246"/>
                <a:gd name="T9" fmla="*/ 1710 h 1944"/>
                <a:gd name="T10" fmla="*/ 36 w 246"/>
                <a:gd name="T11" fmla="*/ 1650 h 1944"/>
                <a:gd name="T12" fmla="*/ 42 w 246"/>
                <a:gd name="T13" fmla="*/ 1590 h 1944"/>
                <a:gd name="T14" fmla="*/ 48 w 246"/>
                <a:gd name="T15" fmla="*/ 1488 h 1944"/>
                <a:gd name="T16" fmla="*/ 54 w 246"/>
                <a:gd name="T17" fmla="*/ 1416 h 1944"/>
                <a:gd name="T18" fmla="*/ 60 w 246"/>
                <a:gd name="T19" fmla="*/ 1344 h 1944"/>
                <a:gd name="T20" fmla="*/ 66 w 246"/>
                <a:gd name="T21" fmla="*/ 1236 h 1944"/>
                <a:gd name="T22" fmla="*/ 72 w 246"/>
                <a:gd name="T23" fmla="*/ 1158 h 1944"/>
                <a:gd name="T24" fmla="*/ 78 w 246"/>
                <a:gd name="T25" fmla="*/ 1080 h 1944"/>
                <a:gd name="T26" fmla="*/ 84 w 246"/>
                <a:gd name="T27" fmla="*/ 1002 h 1944"/>
                <a:gd name="T28" fmla="*/ 90 w 246"/>
                <a:gd name="T29" fmla="*/ 888 h 1944"/>
                <a:gd name="T30" fmla="*/ 96 w 246"/>
                <a:gd name="T31" fmla="*/ 810 h 1944"/>
                <a:gd name="T32" fmla="*/ 102 w 246"/>
                <a:gd name="T33" fmla="*/ 738 h 1944"/>
                <a:gd name="T34" fmla="*/ 108 w 246"/>
                <a:gd name="T35" fmla="*/ 630 h 1944"/>
                <a:gd name="T36" fmla="*/ 114 w 246"/>
                <a:gd name="T37" fmla="*/ 558 h 1944"/>
                <a:gd name="T38" fmla="*/ 120 w 246"/>
                <a:gd name="T39" fmla="*/ 492 h 1944"/>
                <a:gd name="T40" fmla="*/ 126 w 246"/>
                <a:gd name="T41" fmla="*/ 396 h 1944"/>
                <a:gd name="T42" fmla="*/ 132 w 246"/>
                <a:gd name="T43" fmla="*/ 336 h 1944"/>
                <a:gd name="T44" fmla="*/ 138 w 246"/>
                <a:gd name="T45" fmla="*/ 282 h 1944"/>
                <a:gd name="T46" fmla="*/ 144 w 246"/>
                <a:gd name="T47" fmla="*/ 228 h 1944"/>
                <a:gd name="T48" fmla="*/ 150 w 246"/>
                <a:gd name="T49" fmla="*/ 162 h 1944"/>
                <a:gd name="T50" fmla="*/ 156 w 246"/>
                <a:gd name="T51" fmla="*/ 120 h 1944"/>
                <a:gd name="T52" fmla="*/ 162 w 246"/>
                <a:gd name="T53" fmla="*/ 84 h 1944"/>
                <a:gd name="T54" fmla="*/ 168 w 246"/>
                <a:gd name="T55" fmla="*/ 48 h 1944"/>
                <a:gd name="T56" fmla="*/ 174 w 246"/>
                <a:gd name="T57" fmla="*/ 24 h 1944"/>
                <a:gd name="T58" fmla="*/ 180 w 246"/>
                <a:gd name="T59" fmla="*/ 12 h 1944"/>
                <a:gd name="T60" fmla="*/ 186 w 246"/>
                <a:gd name="T61" fmla="*/ 0 h 1944"/>
                <a:gd name="T62" fmla="*/ 198 w 246"/>
                <a:gd name="T63" fmla="*/ 6 h 1944"/>
                <a:gd name="T64" fmla="*/ 204 w 246"/>
                <a:gd name="T65" fmla="*/ 30 h 1944"/>
                <a:gd name="T66" fmla="*/ 210 w 246"/>
                <a:gd name="T67" fmla="*/ 54 h 1944"/>
                <a:gd name="T68" fmla="*/ 216 w 246"/>
                <a:gd name="T69" fmla="*/ 84 h 1944"/>
                <a:gd name="T70" fmla="*/ 222 w 246"/>
                <a:gd name="T71" fmla="*/ 132 h 1944"/>
                <a:gd name="T72" fmla="*/ 228 w 246"/>
                <a:gd name="T73" fmla="*/ 174 h 1944"/>
                <a:gd name="T74" fmla="*/ 234 w 246"/>
                <a:gd name="T75" fmla="*/ 222 h 1944"/>
                <a:gd name="T76" fmla="*/ 240 w 246"/>
                <a:gd name="T77" fmla="*/ 270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6" h="1944">
                  <a:moveTo>
                    <a:pt x="0" y="1944"/>
                  </a:moveTo>
                  <a:lnTo>
                    <a:pt x="6" y="1926"/>
                  </a:lnTo>
                  <a:lnTo>
                    <a:pt x="6" y="1908"/>
                  </a:lnTo>
                  <a:lnTo>
                    <a:pt x="12" y="1884"/>
                  </a:lnTo>
                  <a:lnTo>
                    <a:pt x="12" y="1866"/>
                  </a:lnTo>
                  <a:lnTo>
                    <a:pt x="18" y="1842"/>
                  </a:lnTo>
                  <a:lnTo>
                    <a:pt x="18" y="1818"/>
                  </a:lnTo>
                  <a:lnTo>
                    <a:pt x="24" y="1794"/>
                  </a:lnTo>
                  <a:lnTo>
                    <a:pt x="24" y="1740"/>
                  </a:lnTo>
                  <a:lnTo>
                    <a:pt x="30" y="1710"/>
                  </a:lnTo>
                  <a:lnTo>
                    <a:pt x="30" y="1680"/>
                  </a:lnTo>
                  <a:lnTo>
                    <a:pt x="36" y="1650"/>
                  </a:lnTo>
                  <a:lnTo>
                    <a:pt x="36" y="1620"/>
                  </a:lnTo>
                  <a:lnTo>
                    <a:pt x="42" y="1590"/>
                  </a:lnTo>
                  <a:lnTo>
                    <a:pt x="42" y="1524"/>
                  </a:lnTo>
                  <a:lnTo>
                    <a:pt x="48" y="1488"/>
                  </a:lnTo>
                  <a:lnTo>
                    <a:pt x="48" y="1452"/>
                  </a:lnTo>
                  <a:lnTo>
                    <a:pt x="54" y="1416"/>
                  </a:lnTo>
                  <a:lnTo>
                    <a:pt x="54" y="1380"/>
                  </a:lnTo>
                  <a:lnTo>
                    <a:pt x="60" y="1344"/>
                  </a:lnTo>
                  <a:lnTo>
                    <a:pt x="60" y="1272"/>
                  </a:lnTo>
                  <a:lnTo>
                    <a:pt x="66" y="1236"/>
                  </a:lnTo>
                  <a:lnTo>
                    <a:pt x="66" y="1194"/>
                  </a:lnTo>
                  <a:lnTo>
                    <a:pt x="72" y="1158"/>
                  </a:lnTo>
                  <a:lnTo>
                    <a:pt x="72" y="1122"/>
                  </a:lnTo>
                  <a:lnTo>
                    <a:pt x="78" y="1080"/>
                  </a:lnTo>
                  <a:lnTo>
                    <a:pt x="78" y="1044"/>
                  </a:lnTo>
                  <a:lnTo>
                    <a:pt x="84" y="1002"/>
                  </a:lnTo>
                  <a:lnTo>
                    <a:pt x="84" y="924"/>
                  </a:lnTo>
                  <a:lnTo>
                    <a:pt x="90" y="888"/>
                  </a:lnTo>
                  <a:lnTo>
                    <a:pt x="90" y="852"/>
                  </a:lnTo>
                  <a:lnTo>
                    <a:pt x="96" y="810"/>
                  </a:lnTo>
                  <a:lnTo>
                    <a:pt x="96" y="774"/>
                  </a:lnTo>
                  <a:lnTo>
                    <a:pt x="102" y="738"/>
                  </a:lnTo>
                  <a:lnTo>
                    <a:pt x="102" y="666"/>
                  </a:lnTo>
                  <a:lnTo>
                    <a:pt x="108" y="630"/>
                  </a:lnTo>
                  <a:lnTo>
                    <a:pt x="108" y="594"/>
                  </a:lnTo>
                  <a:lnTo>
                    <a:pt x="114" y="558"/>
                  </a:lnTo>
                  <a:lnTo>
                    <a:pt x="114" y="522"/>
                  </a:lnTo>
                  <a:lnTo>
                    <a:pt x="120" y="492"/>
                  </a:lnTo>
                  <a:lnTo>
                    <a:pt x="120" y="426"/>
                  </a:lnTo>
                  <a:lnTo>
                    <a:pt x="126" y="396"/>
                  </a:lnTo>
                  <a:lnTo>
                    <a:pt x="126" y="366"/>
                  </a:lnTo>
                  <a:lnTo>
                    <a:pt x="132" y="336"/>
                  </a:lnTo>
                  <a:lnTo>
                    <a:pt x="132" y="306"/>
                  </a:lnTo>
                  <a:lnTo>
                    <a:pt x="138" y="282"/>
                  </a:lnTo>
                  <a:lnTo>
                    <a:pt x="138" y="252"/>
                  </a:lnTo>
                  <a:lnTo>
                    <a:pt x="144" y="228"/>
                  </a:lnTo>
                  <a:lnTo>
                    <a:pt x="144" y="180"/>
                  </a:lnTo>
                  <a:lnTo>
                    <a:pt x="150" y="162"/>
                  </a:lnTo>
                  <a:lnTo>
                    <a:pt x="150" y="138"/>
                  </a:lnTo>
                  <a:lnTo>
                    <a:pt x="156" y="120"/>
                  </a:lnTo>
                  <a:lnTo>
                    <a:pt x="156" y="102"/>
                  </a:lnTo>
                  <a:lnTo>
                    <a:pt x="162" y="84"/>
                  </a:lnTo>
                  <a:lnTo>
                    <a:pt x="162" y="60"/>
                  </a:lnTo>
                  <a:lnTo>
                    <a:pt x="168" y="48"/>
                  </a:lnTo>
                  <a:lnTo>
                    <a:pt x="168" y="36"/>
                  </a:lnTo>
                  <a:lnTo>
                    <a:pt x="174" y="24"/>
                  </a:lnTo>
                  <a:lnTo>
                    <a:pt x="174" y="18"/>
                  </a:lnTo>
                  <a:lnTo>
                    <a:pt x="180" y="12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6"/>
                  </a:lnTo>
                  <a:lnTo>
                    <a:pt x="204" y="12"/>
                  </a:lnTo>
                  <a:lnTo>
                    <a:pt x="204" y="30"/>
                  </a:lnTo>
                  <a:lnTo>
                    <a:pt x="210" y="42"/>
                  </a:lnTo>
                  <a:lnTo>
                    <a:pt x="210" y="54"/>
                  </a:lnTo>
                  <a:lnTo>
                    <a:pt x="216" y="66"/>
                  </a:lnTo>
                  <a:lnTo>
                    <a:pt x="216" y="84"/>
                  </a:lnTo>
                  <a:lnTo>
                    <a:pt x="222" y="96"/>
                  </a:lnTo>
                  <a:lnTo>
                    <a:pt x="222" y="132"/>
                  </a:lnTo>
                  <a:lnTo>
                    <a:pt x="228" y="156"/>
                  </a:lnTo>
                  <a:lnTo>
                    <a:pt x="228" y="174"/>
                  </a:lnTo>
                  <a:lnTo>
                    <a:pt x="234" y="198"/>
                  </a:lnTo>
                  <a:lnTo>
                    <a:pt x="234" y="222"/>
                  </a:lnTo>
                  <a:lnTo>
                    <a:pt x="240" y="246"/>
                  </a:lnTo>
                  <a:lnTo>
                    <a:pt x="240" y="270"/>
                  </a:lnTo>
                  <a:lnTo>
                    <a:pt x="246" y="300"/>
                  </a:lnTo>
                </a:path>
              </a:pathLst>
            </a:custGeom>
            <a:noFill/>
            <a:ln w="25400" cap="flat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6934200" y="4358480"/>
                <a:ext cx="1460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kumimoji="1" lang="en-US" b="0" i="1" smtClean="0">
                        <a:solidFill>
                          <a:srgbClr val="FFFF66"/>
                        </a:solidFill>
                        <a:latin typeface="Cambria Math"/>
                        <a:cs typeface="Calibri" pitchFamily="34" charset="0"/>
                      </a:rPr>
                      <m:t>𝐺</m:t>
                    </m:r>
                  </m:oMath>
                </a14:m>
                <a:r>
                  <a:rPr kumimoji="1" lang="en-US" dirty="0" smtClean="0">
                    <a:solidFill>
                      <a:srgbClr val="FFFF66"/>
                    </a:solidFill>
                    <a:latin typeface="Calibri" pitchFamily="34" charset="0"/>
                    <a:cs typeface="Calibri" pitchFamily="34" charset="0"/>
                  </a:rPr>
                  <a:t> (global)</a:t>
                </a: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4358480"/>
                <a:ext cx="1460499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Direct-Indirect Separation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5614350" y="1219200"/>
            <a:ext cx="1700850" cy="65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indirect (global)</a:t>
            </a:r>
          </a:p>
          <a:p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(Interreflection)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887176" y="1219200"/>
            <a:ext cx="1710249" cy="65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irect </a:t>
            </a:r>
          </a:p>
          <a:p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r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359473" y="1219200"/>
            <a:ext cx="734118" cy="0"/>
          </a:xfrm>
          <a:prstGeom prst="line">
            <a:avLst/>
          </a:prstGeom>
          <a:noFill/>
          <a:ln w="25400" cap="flat" cmpd="sng" algn="ctr">
            <a:solidFill>
              <a:srgbClr val="FFFFCC"/>
            </a:solidFill>
            <a:prstDash val="solid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>
            <a:off x="6066711" y="1219200"/>
            <a:ext cx="734118" cy="0"/>
          </a:xfrm>
          <a:prstGeom prst="line">
            <a:avLst/>
          </a:prstGeom>
          <a:noFill/>
          <a:ln w="25400" cap="flat" cmpd="sng" algn="ctr">
            <a:solidFill>
              <a:srgbClr val="FFFF66"/>
            </a:solidFill>
            <a:prstDash val="sysDot"/>
          </a:ln>
          <a:effectLst/>
        </p:spPr>
      </p:cxnSp>
      <p:sp>
        <p:nvSpPr>
          <p:cNvPr id="79" name="Rectangle 2"/>
          <p:cNvSpPr txBox="1">
            <a:spLocks noChangeArrowheads="1"/>
          </p:cNvSpPr>
          <p:nvPr/>
        </p:nvSpPr>
        <p:spPr bwMode="auto">
          <a:xfrm>
            <a:off x="2185350" y="1219200"/>
            <a:ext cx="1549516" cy="65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otal </a:t>
            </a:r>
          </a:p>
          <a:p>
            <a:r>
              <a:rPr lang="en-US" sz="18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r</a:t>
            </a:r>
            <a:r>
              <a:rPr lang="en-US" sz="18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adiance</a:t>
            </a:r>
            <a:endParaRPr lang="en-US" sz="1800" dirty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2593049" y="1219200"/>
            <a:ext cx="734118" cy="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26" name="Straight Arrow Connector 25"/>
          <p:cNvCxnSpPr/>
          <p:nvPr/>
        </p:nvCxnSpPr>
        <p:spPr>
          <a:xfrm flipV="1">
            <a:off x="2511482" y="2234754"/>
            <a:ext cx="0" cy="255073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914399" y="2145268"/>
            <a:ext cx="211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radiance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04897" y="4775839"/>
            <a:ext cx="2424053" cy="48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584460" y="4384962"/>
            <a:ext cx="4332464" cy="0"/>
          </a:xfrm>
          <a:prstGeom prst="line">
            <a:avLst/>
          </a:prstGeom>
          <a:noFill/>
          <a:ln w="25400" cap="flat" cmpd="sng" algn="ctr">
            <a:solidFill>
              <a:srgbClr val="FFFF66"/>
            </a:solidFill>
            <a:prstDash val="sysDot"/>
          </a:ln>
          <a:effectLst/>
        </p:spPr>
      </p:cxnSp>
      <p:cxnSp>
        <p:nvCxnSpPr>
          <p:cNvPr id="81" name="Straight Arrow Connector 80"/>
          <p:cNvCxnSpPr/>
          <p:nvPr/>
        </p:nvCxnSpPr>
        <p:spPr>
          <a:xfrm>
            <a:off x="2508972" y="4777673"/>
            <a:ext cx="4695895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84" name="Straight Connector 83"/>
          <p:cNvCxnSpPr/>
          <p:nvPr/>
        </p:nvCxnSpPr>
        <p:spPr>
          <a:xfrm flipV="1">
            <a:off x="2523616" y="2496312"/>
            <a:ext cx="4332464" cy="0"/>
          </a:xfrm>
          <a:prstGeom prst="line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86" name="Straight Connector 85"/>
          <p:cNvCxnSpPr/>
          <p:nvPr/>
        </p:nvCxnSpPr>
        <p:spPr>
          <a:xfrm flipV="1">
            <a:off x="2508972" y="3549198"/>
            <a:ext cx="4332464" cy="0"/>
          </a:xfrm>
          <a:prstGeom prst="line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89" name="Straight Arrow Connector 88"/>
          <p:cNvCxnSpPr/>
          <p:nvPr/>
        </p:nvCxnSpPr>
        <p:spPr>
          <a:xfrm>
            <a:off x="7086600" y="4384962"/>
            <a:ext cx="0" cy="400522"/>
          </a:xfrm>
          <a:prstGeom prst="straightConnector1">
            <a:avLst/>
          </a:prstGeom>
          <a:ln w="25400">
            <a:solidFill>
              <a:srgbClr val="FFFF66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7040878" y="2926080"/>
            <a:ext cx="1188720" cy="1850939"/>
            <a:chOff x="7052467" y="2514600"/>
            <a:chExt cx="963285" cy="1850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7052467" y="3288268"/>
                  <a:ext cx="9632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kumimoji="1" lang="en-US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𝐷</m:t>
                      </m:r>
                    </m:oMath>
                  </a14:m>
                  <a:r>
                    <a:rPr kumimoji="1" lang="en-US" dirty="0" smtClean="0">
                      <a:solidFill>
                        <a:srgbClr val="FFFF66"/>
                      </a:solidFill>
                      <a:latin typeface="Calibri" pitchFamily="34" charset="0"/>
                      <a:cs typeface="Calibri" pitchFamily="34" charset="0"/>
                    </a:rPr>
                    <a:t> (direct)</a:t>
                  </a:r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2467" y="3288268"/>
                  <a:ext cx="963285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8197" r="-513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Straight Arrow Connector 91"/>
            <p:cNvCxnSpPr/>
            <p:nvPr/>
          </p:nvCxnSpPr>
          <p:spPr>
            <a:xfrm>
              <a:off x="7086600" y="2514600"/>
              <a:ext cx="0" cy="1850939"/>
            </a:xfrm>
            <a:prstGeom prst="straightConnector1">
              <a:avLst/>
            </a:prstGeom>
            <a:ln w="25400">
              <a:solidFill>
                <a:srgbClr val="FFFF66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1143000" y="3925669"/>
                <a:ext cx="121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kumimoji="1" lang="en-US" b="0" i="1" smtClean="0">
                        <a:solidFill>
                          <a:srgbClr val="99CCFF"/>
                        </a:solidFill>
                        <a:latin typeface="Cambria Math"/>
                        <a:cs typeface="Calibri" pitchFamily="34" charset="0"/>
                      </a:rPr>
                      <m:t>𝑂</m:t>
                    </m:r>
                  </m:oMath>
                </a14:m>
                <a:r>
                  <a:rPr kumimoji="1" lang="en-US" dirty="0" smtClean="0">
                    <a:solidFill>
                      <a:srgbClr val="99CCFF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1" lang="en-US" dirty="0">
                    <a:solidFill>
                      <a:srgbClr val="99CCFF"/>
                    </a:solidFill>
                    <a:latin typeface="Calibri" pitchFamily="34" charset="0"/>
                    <a:cs typeface="Calibri" pitchFamily="34" charset="0"/>
                  </a:rPr>
                  <a:t>(</a:t>
                </a:r>
                <a:r>
                  <a:rPr kumimoji="1" lang="en-US" dirty="0" smtClean="0">
                    <a:solidFill>
                      <a:srgbClr val="99CCFF"/>
                    </a:solidFill>
                    <a:latin typeface="Calibri" pitchFamily="34" charset="0"/>
                    <a:cs typeface="Calibri" pitchFamily="34" charset="0"/>
                  </a:rPr>
                  <a:t>offset)</a:t>
                </a: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25669"/>
                <a:ext cx="121920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Arrow Connector 94"/>
          <p:cNvCxnSpPr/>
          <p:nvPr/>
        </p:nvCxnSpPr>
        <p:spPr>
          <a:xfrm>
            <a:off x="2295683" y="3535266"/>
            <a:ext cx="0" cy="1287879"/>
          </a:xfrm>
          <a:prstGeom prst="straightConnector1">
            <a:avLst/>
          </a:prstGeom>
          <a:ln w="25400">
            <a:solidFill>
              <a:srgbClr val="99CCFF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762000" y="2895600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kumimoji="1" lang="en-US" b="0" i="1" smtClean="0">
                        <a:solidFill>
                          <a:srgbClr val="99CCFF"/>
                        </a:solidFill>
                        <a:latin typeface="Cambria Math"/>
                        <a:cs typeface="Calibri" pitchFamily="34" charset="0"/>
                      </a:rPr>
                      <m:t>𝐴</m:t>
                    </m:r>
                  </m:oMath>
                </a14:m>
                <a:r>
                  <a:rPr kumimoji="1" lang="en-US" dirty="0" smtClean="0">
                    <a:solidFill>
                      <a:srgbClr val="99CCFF"/>
                    </a:solidFill>
                    <a:latin typeface="Calibri" pitchFamily="34" charset="0"/>
                    <a:cs typeface="Calibri" pitchFamily="34" charset="0"/>
                  </a:rPr>
                  <a:t> (amplitude)</a:t>
                </a: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895600"/>
                <a:ext cx="1600200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Straight Arrow Connector 97"/>
          <p:cNvCxnSpPr/>
          <p:nvPr/>
        </p:nvCxnSpPr>
        <p:spPr>
          <a:xfrm>
            <a:off x="2295683" y="2539542"/>
            <a:ext cx="0" cy="965658"/>
          </a:xfrm>
          <a:prstGeom prst="straightConnector1">
            <a:avLst/>
          </a:prstGeom>
          <a:ln w="25400">
            <a:solidFill>
              <a:srgbClr val="99CCFF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2667000" y="5181600"/>
                <a:ext cx="388136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28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𝐷</m:t>
                      </m:r>
                      <m:r>
                        <a:rPr kumimoji="1" lang="en-US" sz="28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=2</m:t>
                      </m:r>
                      <m:r>
                        <a:rPr kumimoji="1" lang="en-US" sz="2800" b="0" i="1" smtClean="0">
                          <a:solidFill>
                            <a:srgbClr val="99CCFF"/>
                          </a:solidFill>
                          <a:latin typeface="Cambria Math"/>
                          <a:cs typeface="Calibri" pitchFamily="34" charset="0"/>
                        </a:rPr>
                        <m:t>𝐴</m:t>
                      </m:r>
                      <m:r>
                        <a:rPr kumimoji="1"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Calibri" pitchFamily="34" charset="0"/>
                        </a:rPr>
                        <m:t>   </m:t>
                      </m:r>
                      <m:r>
                        <a:rPr kumimoji="1" lang="en-US" sz="28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𝐺</m:t>
                      </m:r>
                      <m:r>
                        <a:rPr kumimoji="1" lang="en-US" sz="28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=</m:t>
                      </m:r>
                      <m:r>
                        <a:rPr kumimoji="1" lang="en-US" sz="2800" b="0" i="1" smtClean="0">
                          <a:solidFill>
                            <a:srgbClr val="99CCFF"/>
                          </a:solidFill>
                          <a:latin typeface="Cambria Math"/>
                          <a:cs typeface="Calibri" pitchFamily="34" charset="0"/>
                        </a:rPr>
                        <m:t>𝑂</m:t>
                      </m:r>
                      <m:r>
                        <a:rPr kumimoji="1" lang="en-US" sz="2800" b="0" i="1" smtClean="0">
                          <a:solidFill>
                            <a:srgbClr val="99CCFF"/>
                          </a:solidFill>
                          <a:latin typeface="Cambria Math"/>
                          <a:cs typeface="Calibri" pitchFamily="34" charset="0"/>
                        </a:rPr>
                        <m:t>−</m:t>
                      </m:r>
                      <m:r>
                        <a:rPr kumimoji="1" lang="en-US" sz="2800" b="0" i="1" smtClean="0">
                          <a:solidFill>
                            <a:srgbClr val="99CCFF"/>
                          </a:solidFill>
                          <a:latin typeface="Cambria Math"/>
                          <a:cs typeface="Calibri" pitchFamily="34" charset="0"/>
                        </a:rPr>
                        <m:t>𝐴</m:t>
                      </m:r>
                    </m:oMath>
                  </m:oMathPara>
                </a14:m>
                <a:endParaRPr kumimoji="1" lang="en-US" sz="280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5181600"/>
                <a:ext cx="3881360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1143000" y="5791200"/>
            <a:ext cx="6858000" cy="81695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Direct-Global Separation Using Three Measurements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2511482" y="2404607"/>
            <a:ext cx="609565" cy="0"/>
          </a:xfrm>
          <a:prstGeom prst="straightConnector1">
            <a:avLst/>
          </a:prstGeom>
          <a:ln w="25400">
            <a:solidFill>
              <a:srgbClr val="99CCFF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2209800" y="1992868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kumimoji="1" lang="en-US" b="0" i="1" smtClean="0">
                        <a:solidFill>
                          <a:srgbClr val="99CCFF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𝜑</m:t>
                    </m:r>
                  </m:oMath>
                </a14:m>
                <a:r>
                  <a:rPr kumimoji="1" lang="en-US" dirty="0" smtClean="0">
                    <a:solidFill>
                      <a:srgbClr val="99CCFF"/>
                    </a:solidFill>
                    <a:latin typeface="Calibri" pitchFamily="34" charset="0"/>
                    <a:cs typeface="Calibri" pitchFamily="34" charset="0"/>
                  </a:rPr>
                  <a:t> (phase)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1992868"/>
                <a:ext cx="1600200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/>
          <p:cNvGrpSpPr/>
          <p:nvPr/>
        </p:nvGrpSpPr>
        <p:grpSpPr>
          <a:xfrm>
            <a:off x="2568542" y="2487168"/>
            <a:ext cx="4105656" cy="1856232"/>
            <a:chOff x="2595563" y="1733550"/>
            <a:chExt cx="4143375" cy="3248025"/>
          </a:xfrm>
        </p:grpSpPr>
        <p:sp>
          <p:nvSpPr>
            <p:cNvPr id="104" name="Freeform 85"/>
            <p:cNvSpPr>
              <a:spLocks/>
            </p:cNvSpPr>
            <p:nvPr/>
          </p:nvSpPr>
          <p:spPr bwMode="auto">
            <a:xfrm>
              <a:off x="2595563" y="1733550"/>
              <a:ext cx="628650" cy="3248025"/>
            </a:xfrm>
            <a:custGeom>
              <a:avLst/>
              <a:gdLst>
                <a:gd name="T0" fmla="*/ 6 w 396"/>
                <a:gd name="T1" fmla="*/ 384 h 2046"/>
                <a:gd name="T2" fmla="*/ 12 w 396"/>
                <a:gd name="T3" fmla="*/ 480 h 2046"/>
                <a:gd name="T4" fmla="*/ 24 w 396"/>
                <a:gd name="T5" fmla="*/ 618 h 2046"/>
                <a:gd name="T6" fmla="*/ 30 w 396"/>
                <a:gd name="T7" fmla="*/ 726 h 2046"/>
                <a:gd name="T8" fmla="*/ 42 w 396"/>
                <a:gd name="T9" fmla="*/ 876 h 2046"/>
                <a:gd name="T10" fmla="*/ 48 w 396"/>
                <a:gd name="T11" fmla="*/ 990 h 2046"/>
                <a:gd name="T12" fmla="*/ 60 w 396"/>
                <a:gd name="T13" fmla="*/ 1104 h 2046"/>
                <a:gd name="T14" fmla="*/ 66 w 396"/>
                <a:gd name="T15" fmla="*/ 1260 h 2046"/>
                <a:gd name="T16" fmla="*/ 78 w 396"/>
                <a:gd name="T17" fmla="*/ 1368 h 2046"/>
                <a:gd name="T18" fmla="*/ 84 w 396"/>
                <a:gd name="T19" fmla="*/ 1512 h 2046"/>
                <a:gd name="T20" fmla="*/ 96 w 396"/>
                <a:gd name="T21" fmla="*/ 1608 h 2046"/>
                <a:gd name="T22" fmla="*/ 102 w 396"/>
                <a:gd name="T23" fmla="*/ 1728 h 2046"/>
                <a:gd name="T24" fmla="*/ 114 w 396"/>
                <a:gd name="T25" fmla="*/ 1812 h 2046"/>
                <a:gd name="T26" fmla="*/ 120 w 396"/>
                <a:gd name="T27" fmla="*/ 1902 h 2046"/>
                <a:gd name="T28" fmla="*/ 132 w 396"/>
                <a:gd name="T29" fmla="*/ 1956 h 2046"/>
                <a:gd name="T30" fmla="*/ 138 w 396"/>
                <a:gd name="T31" fmla="*/ 2010 h 2046"/>
                <a:gd name="T32" fmla="*/ 150 w 396"/>
                <a:gd name="T33" fmla="*/ 2034 h 2046"/>
                <a:gd name="T34" fmla="*/ 162 w 396"/>
                <a:gd name="T35" fmla="*/ 2046 h 2046"/>
                <a:gd name="T36" fmla="*/ 174 w 396"/>
                <a:gd name="T37" fmla="*/ 2028 h 2046"/>
                <a:gd name="T38" fmla="*/ 186 w 396"/>
                <a:gd name="T39" fmla="*/ 1986 h 2046"/>
                <a:gd name="T40" fmla="*/ 192 w 396"/>
                <a:gd name="T41" fmla="*/ 1938 h 2046"/>
                <a:gd name="T42" fmla="*/ 204 w 396"/>
                <a:gd name="T43" fmla="*/ 1854 h 2046"/>
                <a:gd name="T44" fmla="*/ 210 w 396"/>
                <a:gd name="T45" fmla="*/ 1782 h 2046"/>
                <a:gd name="T46" fmla="*/ 222 w 396"/>
                <a:gd name="T47" fmla="*/ 1674 h 2046"/>
                <a:gd name="T48" fmla="*/ 228 w 396"/>
                <a:gd name="T49" fmla="*/ 1578 h 2046"/>
                <a:gd name="T50" fmla="*/ 240 w 396"/>
                <a:gd name="T51" fmla="*/ 1476 h 2046"/>
                <a:gd name="T52" fmla="*/ 246 w 396"/>
                <a:gd name="T53" fmla="*/ 1332 h 2046"/>
                <a:gd name="T54" fmla="*/ 258 w 396"/>
                <a:gd name="T55" fmla="*/ 1224 h 2046"/>
                <a:gd name="T56" fmla="*/ 264 w 396"/>
                <a:gd name="T57" fmla="*/ 1068 h 2046"/>
                <a:gd name="T58" fmla="*/ 276 w 396"/>
                <a:gd name="T59" fmla="*/ 954 h 2046"/>
                <a:gd name="T60" fmla="*/ 282 w 396"/>
                <a:gd name="T61" fmla="*/ 798 h 2046"/>
                <a:gd name="T62" fmla="*/ 294 w 396"/>
                <a:gd name="T63" fmla="*/ 690 h 2046"/>
                <a:gd name="T64" fmla="*/ 300 w 396"/>
                <a:gd name="T65" fmla="*/ 546 h 2046"/>
                <a:gd name="T66" fmla="*/ 312 w 396"/>
                <a:gd name="T67" fmla="*/ 444 h 2046"/>
                <a:gd name="T68" fmla="*/ 318 w 396"/>
                <a:gd name="T69" fmla="*/ 324 h 2046"/>
                <a:gd name="T70" fmla="*/ 330 w 396"/>
                <a:gd name="T71" fmla="*/ 246 h 2046"/>
                <a:gd name="T72" fmla="*/ 336 w 396"/>
                <a:gd name="T73" fmla="*/ 156 h 2046"/>
                <a:gd name="T74" fmla="*/ 348 w 396"/>
                <a:gd name="T75" fmla="*/ 96 h 2046"/>
                <a:gd name="T76" fmla="*/ 354 w 396"/>
                <a:gd name="T77" fmla="*/ 54 h 2046"/>
                <a:gd name="T78" fmla="*/ 366 w 396"/>
                <a:gd name="T79" fmla="*/ 12 h 2046"/>
                <a:gd name="T80" fmla="*/ 378 w 396"/>
                <a:gd name="T81" fmla="*/ 0 h 2046"/>
                <a:gd name="T82" fmla="*/ 390 w 396"/>
                <a:gd name="T83" fmla="*/ 18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324"/>
                  </a:moveTo>
                  <a:lnTo>
                    <a:pt x="0" y="354"/>
                  </a:lnTo>
                  <a:lnTo>
                    <a:pt x="6" y="384"/>
                  </a:lnTo>
                  <a:lnTo>
                    <a:pt x="6" y="414"/>
                  </a:lnTo>
                  <a:lnTo>
                    <a:pt x="12" y="444"/>
                  </a:lnTo>
                  <a:lnTo>
                    <a:pt x="12" y="480"/>
                  </a:lnTo>
                  <a:lnTo>
                    <a:pt x="18" y="510"/>
                  </a:lnTo>
                  <a:lnTo>
                    <a:pt x="18" y="582"/>
                  </a:lnTo>
                  <a:lnTo>
                    <a:pt x="24" y="618"/>
                  </a:lnTo>
                  <a:lnTo>
                    <a:pt x="24" y="654"/>
                  </a:lnTo>
                  <a:lnTo>
                    <a:pt x="30" y="690"/>
                  </a:lnTo>
                  <a:lnTo>
                    <a:pt x="30" y="726"/>
                  </a:lnTo>
                  <a:lnTo>
                    <a:pt x="36" y="762"/>
                  </a:lnTo>
                  <a:lnTo>
                    <a:pt x="36" y="840"/>
                  </a:lnTo>
                  <a:lnTo>
                    <a:pt x="42" y="876"/>
                  </a:lnTo>
                  <a:lnTo>
                    <a:pt x="42" y="912"/>
                  </a:lnTo>
                  <a:lnTo>
                    <a:pt x="48" y="954"/>
                  </a:lnTo>
                  <a:lnTo>
                    <a:pt x="48" y="990"/>
                  </a:lnTo>
                  <a:lnTo>
                    <a:pt x="54" y="1032"/>
                  </a:lnTo>
                  <a:lnTo>
                    <a:pt x="54" y="1068"/>
                  </a:lnTo>
                  <a:lnTo>
                    <a:pt x="60" y="1104"/>
                  </a:lnTo>
                  <a:lnTo>
                    <a:pt x="60" y="1182"/>
                  </a:lnTo>
                  <a:lnTo>
                    <a:pt x="66" y="1224"/>
                  </a:lnTo>
                  <a:lnTo>
                    <a:pt x="66" y="1260"/>
                  </a:lnTo>
                  <a:lnTo>
                    <a:pt x="72" y="1296"/>
                  </a:lnTo>
                  <a:lnTo>
                    <a:pt x="72" y="1332"/>
                  </a:lnTo>
                  <a:lnTo>
                    <a:pt x="78" y="1368"/>
                  </a:lnTo>
                  <a:lnTo>
                    <a:pt x="78" y="1440"/>
                  </a:lnTo>
                  <a:lnTo>
                    <a:pt x="84" y="1476"/>
                  </a:lnTo>
                  <a:lnTo>
                    <a:pt x="84" y="1512"/>
                  </a:lnTo>
                  <a:lnTo>
                    <a:pt x="90" y="1548"/>
                  </a:lnTo>
                  <a:lnTo>
                    <a:pt x="90" y="1578"/>
                  </a:lnTo>
                  <a:lnTo>
                    <a:pt x="96" y="1608"/>
                  </a:lnTo>
                  <a:lnTo>
                    <a:pt x="96" y="1674"/>
                  </a:lnTo>
                  <a:lnTo>
                    <a:pt x="102" y="1704"/>
                  </a:lnTo>
                  <a:lnTo>
                    <a:pt x="102" y="1728"/>
                  </a:lnTo>
                  <a:lnTo>
                    <a:pt x="108" y="1758"/>
                  </a:lnTo>
                  <a:lnTo>
                    <a:pt x="108" y="1782"/>
                  </a:lnTo>
                  <a:lnTo>
                    <a:pt x="114" y="1812"/>
                  </a:lnTo>
                  <a:lnTo>
                    <a:pt x="114" y="1836"/>
                  </a:lnTo>
                  <a:lnTo>
                    <a:pt x="120" y="1854"/>
                  </a:lnTo>
                  <a:lnTo>
                    <a:pt x="120" y="1902"/>
                  </a:lnTo>
                  <a:lnTo>
                    <a:pt x="126" y="1920"/>
                  </a:lnTo>
                  <a:lnTo>
                    <a:pt x="126" y="1938"/>
                  </a:lnTo>
                  <a:lnTo>
                    <a:pt x="132" y="1956"/>
                  </a:lnTo>
                  <a:lnTo>
                    <a:pt x="132" y="1968"/>
                  </a:lnTo>
                  <a:lnTo>
                    <a:pt x="138" y="1986"/>
                  </a:lnTo>
                  <a:lnTo>
                    <a:pt x="138" y="2010"/>
                  </a:lnTo>
                  <a:lnTo>
                    <a:pt x="144" y="2016"/>
                  </a:lnTo>
                  <a:lnTo>
                    <a:pt x="144" y="2028"/>
                  </a:lnTo>
                  <a:lnTo>
                    <a:pt x="150" y="2034"/>
                  </a:lnTo>
                  <a:lnTo>
                    <a:pt x="150" y="2040"/>
                  </a:lnTo>
                  <a:lnTo>
                    <a:pt x="156" y="2046"/>
                  </a:lnTo>
                  <a:lnTo>
                    <a:pt x="162" y="2046"/>
                  </a:lnTo>
                  <a:lnTo>
                    <a:pt x="168" y="2040"/>
                  </a:lnTo>
                  <a:lnTo>
                    <a:pt x="174" y="2034"/>
                  </a:lnTo>
                  <a:lnTo>
                    <a:pt x="174" y="2028"/>
                  </a:lnTo>
                  <a:lnTo>
                    <a:pt x="180" y="2016"/>
                  </a:lnTo>
                  <a:lnTo>
                    <a:pt x="180" y="1998"/>
                  </a:lnTo>
                  <a:lnTo>
                    <a:pt x="186" y="1986"/>
                  </a:lnTo>
                  <a:lnTo>
                    <a:pt x="186" y="1968"/>
                  </a:lnTo>
                  <a:lnTo>
                    <a:pt x="192" y="1956"/>
                  </a:lnTo>
                  <a:lnTo>
                    <a:pt x="192" y="1938"/>
                  </a:lnTo>
                  <a:lnTo>
                    <a:pt x="198" y="1920"/>
                  </a:lnTo>
                  <a:lnTo>
                    <a:pt x="198" y="1878"/>
                  </a:lnTo>
                  <a:lnTo>
                    <a:pt x="204" y="1854"/>
                  </a:lnTo>
                  <a:lnTo>
                    <a:pt x="204" y="1836"/>
                  </a:lnTo>
                  <a:lnTo>
                    <a:pt x="210" y="1812"/>
                  </a:lnTo>
                  <a:lnTo>
                    <a:pt x="210" y="1782"/>
                  </a:lnTo>
                  <a:lnTo>
                    <a:pt x="216" y="1758"/>
                  </a:lnTo>
                  <a:lnTo>
                    <a:pt x="216" y="1704"/>
                  </a:lnTo>
                  <a:lnTo>
                    <a:pt x="222" y="1674"/>
                  </a:lnTo>
                  <a:lnTo>
                    <a:pt x="222" y="1644"/>
                  </a:lnTo>
                  <a:lnTo>
                    <a:pt x="228" y="1608"/>
                  </a:lnTo>
                  <a:lnTo>
                    <a:pt x="228" y="1578"/>
                  </a:lnTo>
                  <a:lnTo>
                    <a:pt x="234" y="1548"/>
                  </a:lnTo>
                  <a:lnTo>
                    <a:pt x="234" y="1512"/>
                  </a:lnTo>
                  <a:lnTo>
                    <a:pt x="240" y="1476"/>
                  </a:lnTo>
                  <a:lnTo>
                    <a:pt x="240" y="1404"/>
                  </a:lnTo>
                  <a:lnTo>
                    <a:pt x="246" y="1368"/>
                  </a:lnTo>
                  <a:lnTo>
                    <a:pt x="246" y="1332"/>
                  </a:lnTo>
                  <a:lnTo>
                    <a:pt x="252" y="1296"/>
                  </a:lnTo>
                  <a:lnTo>
                    <a:pt x="252" y="1260"/>
                  </a:lnTo>
                  <a:lnTo>
                    <a:pt x="258" y="1224"/>
                  </a:lnTo>
                  <a:lnTo>
                    <a:pt x="258" y="1146"/>
                  </a:lnTo>
                  <a:lnTo>
                    <a:pt x="264" y="1104"/>
                  </a:lnTo>
                  <a:lnTo>
                    <a:pt x="264" y="1068"/>
                  </a:lnTo>
                  <a:lnTo>
                    <a:pt x="270" y="1032"/>
                  </a:lnTo>
                  <a:lnTo>
                    <a:pt x="270" y="990"/>
                  </a:lnTo>
                  <a:lnTo>
                    <a:pt x="276" y="954"/>
                  </a:lnTo>
                  <a:lnTo>
                    <a:pt x="276" y="876"/>
                  </a:lnTo>
                  <a:lnTo>
                    <a:pt x="282" y="840"/>
                  </a:lnTo>
                  <a:lnTo>
                    <a:pt x="282" y="798"/>
                  </a:lnTo>
                  <a:lnTo>
                    <a:pt x="288" y="762"/>
                  </a:lnTo>
                  <a:lnTo>
                    <a:pt x="288" y="726"/>
                  </a:lnTo>
                  <a:lnTo>
                    <a:pt x="294" y="690"/>
                  </a:lnTo>
                  <a:lnTo>
                    <a:pt x="294" y="654"/>
                  </a:lnTo>
                  <a:lnTo>
                    <a:pt x="300" y="618"/>
                  </a:lnTo>
                  <a:lnTo>
                    <a:pt x="300" y="546"/>
                  </a:lnTo>
                  <a:lnTo>
                    <a:pt x="306" y="510"/>
                  </a:lnTo>
                  <a:lnTo>
                    <a:pt x="306" y="480"/>
                  </a:lnTo>
                  <a:lnTo>
                    <a:pt x="312" y="444"/>
                  </a:lnTo>
                  <a:lnTo>
                    <a:pt x="312" y="414"/>
                  </a:lnTo>
                  <a:lnTo>
                    <a:pt x="318" y="384"/>
                  </a:lnTo>
                  <a:lnTo>
                    <a:pt x="318" y="324"/>
                  </a:lnTo>
                  <a:lnTo>
                    <a:pt x="324" y="300"/>
                  </a:lnTo>
                  <a:lnTo>
                    <a:pt x="324" y="270"/>
                  </a:lnTo>
                  <a:lnTo>
                    <a:pt x="330" y="246"/>
                  </a:lnTo>
                  <a:lnTo>
                    <a:pt x="330" y="222"/>
                  </a:lnTo>
                  <a:lnTo>
                    <a:pt x="336" y="198"/>
                  </a:lnTo>
                  <a:lnTo>
                    <a:pt x="336" y="156"/>
                  </a:lnTo>
                  <a:lnTo>
                    <a:pt x="342" y="132"/>
                  </a:lnTo>
                  <a:lnTo>
                    <a:pt x="342" y="114"/>
                  </a:lnTo>
                  <a:lnTo>
                    <a:pt x="348" y="96"/>
                  </a:lnTo>
                  <a:lnTo>
                    <a:pt x="348" y="84"/>
                  </a:lnTo>
                  <a:lnTo>
                    <a:pt x="354" y="66"/>
                  </a:lnTo>
                  <a:lnTo>
                    <a:pt x="354" y="54"/>
                  </a:lnTo>
                  <a:lnTo>
                    <a:pt x="360" y="42"/>
                  </a:lnTo>
                  <a:lnTo>
                    <a:pt x="360" y="24"/>
                  </a:lnTo>
                  <a:lnTo>
                    <a:pt x="366" y="12"/>
                  </a:lnTo>
                  <a:lnTo>
                    <a:pt x="366" y="6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6"/>
                  </a:lnTo>
                  <a:lnTo>
                    <a:pt x="390" y="12"/>
                  </a:lnTo>
                  <a:lnTo>
                    <a:pt x="390" y="18"/>
                  </a:lnTo>
                  <a:lnTo>
                    <a:pt x="396" y="24"/>
                  </a:lnTo>
                  <a:lnTo>
                    <a:pt x="396" y="48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6"/>
            <p:cNvSpPr>
              <a:spLocks/>
            </p:cNvSpPr>
            <p:nvPr/>
          </p:nvSpPr>
          <p:spPr bwMode="auto">
            <a:xfrm>
              <a:off x="3224213" y="1809750"/>
              <a:ext cx="619125" cy="3171825"/>
            </a:xfrm>
            <a:custGeom>
              <a:avLst/>
              <a:gdLst>
                <a:gd name="T0" fmla="*/ 6 w 390"/>
                <a:gd name="T1" fmla="*/ 24 h 1998"/>
                <a:gd name="T2" fmla="*/ 18 w 390"/>
                <a:gd name="T3" fmla="*/ 72 h 1998"/>
                <a:gd name="T4" fmla="*/ 24 w 390"/>
                <a:gd name="T5" fmla="*/ 156 h 1998"/>
                <a:gd name="T6" fmla="*/ 36 w 390"/>
                <a:gd name="T7" fmla="*/ 234 h 1998"/>
                <a:gd name="T8" fmla="*/ 42 w 390"/>
                <a:gd name="T9" fmla="*/ 348 h 1998"/>
                <a:gd name="T10" fmla="*/ 54 w 390"/>
                <a:gd name="T11" fmla="*/ 444 h 1998"/>
                <a:gd name="T12" fmla="*/ 60 w 390"/>
                <a:gd name="T13" fmla="*/ 582 h 1998"/>
                <a:gd name="T14" fmla="*/ 72 w 390"/>
                <a:gd name="T15" fmla="*/ 690 h 1998"/>
                <a:gd name="T16" fmla="*/ 78 w 390"/>
                <a:gd name="T17" fmla="*/ 804 h 1998"/>
                <a:gd name="T18" fmla="*/ 90 w 390"/>
                <a:gd name="T19" fmla="*/ 954 h 1998"/>
                <a:gd name="T20" fmla="*/ 96 w 390"/>
                <a:gd name="T21" fmla="*/ 1074 h 1998"/>
                <a:gd name="T22" fmla="*/ 108 w 390"/>
                <a:gd name="T23" fmla="*/ 1224 h 1998"/>
                <a:gd name="T24" fmla="*/ 114 w 390"/>
                <a:gd name="T25" fmla="*/ 1332 h 1998"/>
                <a:gd name="T26" fmla="*/ 126 w 390"/>
                <a:gd name="T27" fmla="*/ 1440 h 1998"/>
                <a:gd name="T28" fmla="*/ 132 w 390"/>
                <a:gd name="T29" fmla="*/ 1572 h 1998"/>
                <a:gd name="T30" fmla="*/ 144 w 390"/>
                <a:gd name="T31" fmla="*/ 1662 h 1998"/>
                <a:gd name="T32" fmla="*/ 150 w 390"/>
                <a:gd name="T33" fmla="*/ 1770 h 1998"/>
                <a:gd name="T34" fmla="*/ 162 w 390"/>
                <a:gd name="T35" fmla="*/ 1836 h 1998"/>
                <a:gd name="T36" fmla="*/ 168 w 390"/>
                <a:gd name="T37" fmla="*/ 1914 h 1998"/>
                <a:gd name="T38" fmla="*/ 180 w 390"/>
                <a:gd name="T39" fmla="*/ 1950 h 1998"/>
                <a:gd name="T40" fmla="*/ 186 w 390"/>
                <a:gd name="T41" fmla="*/ 1986 h 1998"/>
                <a:gd name="T42" fmla="*/ 198 w 390"/>
                <a:gd name="T43" fmla="*/ 1998 h 1998"/>
                <a:gd name="T44" fmla="*/ 210 w 390"/>
                <a:gd name="T45" fmla="*/ 1986 h 1998"/>
                <a:gd name="T46" fmla="*/ 222 w 390"/>
                <a:gd name="T47" fmla="*/ 1956 h 1998"/>
                <a:gd name="T48" fmla="*/ 228 w 390"/>
                <a:gd name="T49" fmla="*/ 1902 h 1998"/>
                <a:gd name="T50" fmla="*/ 240 w 390"/>
                <a:gd name="T51" fmla="*/ 1842 h 1998"/>
                <a:gd name="T52" fmla="*/ 246 w 390"/>
                <a:gd name="T53" fmla="*/ 1752 h 1998"/>
                <a:gd name="T54" fmla="*/ 258 w 390"/>
                <a:gd name="T55" fmla="*/ 1674 h 1998"/>
                <a:gd name="T56" fmla="*/ 264 w 390"/>
                <a:gd name="T57" fmla="*/ 1554 h 1998"/>
                <a:gd name="T58" fmla="*/ 276 w 390"/>
                <a:gd name="T59" fmla="*/ 1452 h 1998"/>
                <a:gd name="T60" fmla="*/ 282 w 390"/>
                <a:gd name="T61" fmla="*/ 1308 h 1998"/>
                <a:gd name="T62" fmla="*/ 294 w 390"/>
                <a:gd name="T63" fmla="*/ 1200 h 1998"/>
                <a:gd name="T64" fmla="*/ 300 w 390"/>
                <a:gd name="T65" fmla="*/ 1086 h 1998"/>
                <a:gd name="T66" fmla="*/ 312 w 390"/>
                <a:gd name="T67" fmla="*/ 930 h 1998"/>
                <a:gd name="T68" fmla="*/ 318 w 390"/>
                <a:gd name="T69" fmla="*/ 816 h 1998"/>
                <a:gd name="T70" fmla="*/ 330 w 390"/>
                <a:gd name="T71" fmla="*/ 666 h 1998"/>
                <a:gd name="T72" fmla="*/ 336 w 390"/>
                <a:gd name="T73" fmla="*/ 558 h 1998"/>
                <a:gd name="T74" fmla="*/ 348 w 390"/>
                <a:gd name="T75" fmla="*/ 420 h 1998"/>
                <a:gd name="T76" fmla="*/ 354 w 390"/>
                <a:gd name="T77" fmla="*/ 324 h 1998"/>
                <a:gd name="T78" fmla="*/ 366 w 390"/>
                <a:gd name="T79" fmla="*/ 240 h 1998"/>
                <a:gd name="T80" fmla="*/ 372 w 390"/>
                <a:gd name="T81" fmla="*/ 144 h 1998"/>
                <a:gd name="T82" fmla="*/ 384 w 390"/>
                <a:gd name="T83" fmla="*/ 7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1998">
                  <a:moveTo>
                    <a:pt x="0" y="0"/>
                  </a:moveTo>
                  <a:lnTo>
                    <a:pt x="6" y="12"/>
                  </a:lnTo>
                  <a:lnTo>
                    <a:pt x="6" y="24"/>
                  </a:lnTo>
                  <a:lnTo>
                    <a:pt x="12" y="36"/>
                  </a:lnTo>
                  <a:lnTo>
                    <a:pt x="12" y="54"/>
                  </a:lnTo>
                  <a:lnTo>
                    <a:pt x="18" y="72"/>
                  </a:lnTo>
                  <a:lnTo>
                    <a:pt x="18" y="90"/>
                  </a:lnTo>
                  <a:lnTo>
                    <a:pt x="24" y="114"/>
                  </a:lnTo>
                  <a:lnTo>
                    <a:pt x="24" y="156"/>
                  </a:lnTo>
                  <a:lnTo>
                    <a:pt x="30" y="180"/>
                  </a:lnTo>
                  <a:lnTo>
                    <a:pt x="30" y="204"/>
                  </a:lnTo>
                  <a:lnTo>
                    <a:pt x="36" y="234"/>
                  </a:lnTo>
                  <a:lnTo>
                    <a:pt x="36" y="258"/>
                  </a:lnTo>
                  <a:lnTo>
                    <a:pt x="42" y="288"/>
                  </a:lnTo>
                  <a:lnTo>
                    <a:pt x="42" y="348"/>
                  </a:lnTo>
                  <a:lnTo>
                    <a:pt x="48" y="378"/>
                  </a:lnTo>
                  <a:lnTo>
                    <a:pt x="48" y="408"/>
                  </a:lnTo>
                  <a:lnTo>
                    <a:pt x="54" y="444"/>
                  </a:lnTo>
                  <a:lnTo>
                    <a:pt x="54" y="474"/>
                  </a:lnTo>
                  <a:lnTo>
                    <a:pt x="60" y="510"/>
                  </a:lnTo>
                  <a:lnTo>
                    <a:pt x="60" y="582"/>
                  </a:lnTo>
                  <a:lnTo>
                    <a:pt x="66" y="618"/>
                  </a:lnTo>
                  <a:lnTo>
                    <a:pt x="66" y="654"/>
                  </a:lnTo>
                  <a:lnTo>
                    <a:pt x="72" y="690"/>
                  </a:lnTo>
                  <a:lnTo>
                    <a:pt x="72" y="726"/>
                  </a:lnTo>
                  <a:lnTo>
                    <a:pt x="78" y="762"/>
                  </a:lnTo>
                  <a:lnTo>
                    <a:pt x="78" y="804"/>
                  </a:lnTo>
                  <a:lnTo>
                    <a:pt x="84" y="840"/>
                  </a:lnTo>
                  <a:lnTo>
                    <a:pt x="84" y="918"/>
                  </a:lnTo>
                  <a:lnTo>
                    <a:pt x="90" y="954"/>
                  </a:lnTo>
                  <a:lnTo>
                    <a:pt x="90" y="996"/>
                  </a:lnTo>
                  <a:lnTo>
                    <a:pt x="96" y="1032"/>
                  </a:lnTo>
                  <a:lnTo>
                    <a:pt x="96" y="1074"/>
                  </a:lnTo>
                  <a:lnTo>
                    <a:pt x="102" y="1110"/>
                  </a:lnTo>
                  <a:lnTo>
                    <a:pt x="102" y="1188"/>
                  </a:lnTo>
                  <a:lnTo>
                    <a:pt x="108" y="1224"/>
                  </a:lnTo>
                  <a:lnTo>
                    <a:pt x="108" y="1260"/>
                  </a:lnTo>
                  <a:lnTo>
                    <a:pt x="114" y="1296"/>
                  </a:lnTo>
                  <a:lnTo>
                    <a:pt x="114" y="1332"/>
                  </a:lnTo>
                  <a:lnTo>
                    <a:pt x="120" y="1368"/>
                  </a:lnTo>
                  <a:lnTo>
                    <a:pt x="120" y="1404"/>
                  </a:lnTo>
                  <a:lnTo>
                    <a:pt x="126" y="1440"/>
                  </a:lnTo>
                  <a:lnTo>
                    <a:pt x="126" y="1506"/>
                  </a:lnTo>
                  <a:lnTo>
                    <a:pt x="132" y="1542"/>
                  </a:lnTo>
                  <a:lnTo>
                    <a:pt x="132" y="1572"/>
                  </a:lnTo>
                  <a:lnTo>
                    <a:pt x="138" y="1602"/>
                  </a:lnTo>
                  <a:lnTo>
                    <a:pt x="138" y="1632"/>
                  </a:lnTo>
                  <a:lnTo>
                    <a:pt x="144" y="1662"/>
                  </a:lnTo>
                  <a:lnTo>
                    <a:pt x="144" y="1716"/>
                  </a:lnTo>
                  <a:lnTo>
                    <a:pt x="150" y="1746"/>
                  </a:lnTo>
                  <a:lnTo>
                    <a:pt x="150" y="1770"/>
                  </a:lnTo>
                  <a:lnTo>
                    <a:pt x="156" y="1794"/>
                  </a:lnTo>
                  <a:lnTo>
                    <a:pt x="156" y="1818"/>
                  </a:lnTo>
                  <a:lnTo>
                    <a:pt x="162" y="1836"/>
                  </a:lnTo>
                  <a:lnTo>
                    <a:pt x="162" y="1878"/>
                  </a:lnTo>
                  <a:lnTo>
                    <a:pt x="168" y="1896"/>
                  </a:lnTo>
                  <a:lnTo>
                    <a:pt x="168" y="1914"/>
                  </a:lnTo>
                  <a:lnTo>
                    <a:pt x="174" y="1926"/>
                  </a:lnTo>
                  <a:lnTo>
                    <a:pt x="174" y="1938"/>
                  </a:lnTo>
                  <a:lnTo>
                    <a:pt x="180" y="1950"/>
                  </a:lnTo>
                  <a:lnTo>
                    <a:pt x="180" y="1962"/>
                  </a:lnTo>
                  <a:lnTo>
                    <a:pt x="186" y="1974"/>
                  </a:lnTo>
                  <a:lnTo>
                    <a:pt x="186" y="1986"/>
                  </a:lnTo>
                  <a:lnTo>
                    <a:pt x="198" y="1998"/>
                  </a:lnTo>
                  <a:lnTo>
                    <a:pt x="192" y="1998"/>
                  </a:lnTo>
                  <a:lnTo>
                    <a:pt x="198" y="1998"/>
                  </a:lnTo>
                  <a:lnTo>
                    <a:pt x="204" y="1998"/>
                  </a:lnTo>
                  <a:lnTo>
                    <a:pt x="210" y="1992"/>
                  </a:lnTo>
                  <a:lnTo>
                    <a:pt x="210" y="1986"/>
                  </a:lnTo>
                  <a:lnTo>
                    <a:pt x="216" y="1974"/>
                  </a:lnTo>
                  <a:lnTo>
                    <a:pt x="216" y="1968"/>
                  </a:lnTo>
                  <a:lnTo>
                    <a:pt x="222" y="1956"/>
                  </a:lnTo>
                  <a:lnTo>
                    <a:pt x="222" y="1932"/>
                  </a:lnTo>
                  <a:lnTo>
                    <a:pt x="228" y="1914"/>
                  </a:lnTo>
                  <a:lnTo>
                    <a:pt x="228" y="1902"/>
                  </a:lnTo>
                  <a:lnTo>
                    <a:pt x="234" y="1884"/>
                  </a:lnTo>
                  <a:lnTo>
                    <a:pt x="234" y="1866"/>
                  </a:lnTo>
                  <a:lnTo>
                    <a:pt x="240" y="1842"/>
                  </a:lnTo>
                  <a:lnTo>
                    <a:pt x="240" y="1824"/>
                  </a:lnTo>
                  <a:lnTo>
                    <a:pt x="246" y="1800"/>
                  </a:lnTo>
                  <a:lnTo>
                    <a:pt x="246" y="1752"/>
                  </a:lnTo>
                  <a:lnTo>
                    <a:pt x="252" y="1728"/>
                  </a:lnTo>
                  <a:lnTo>
                    <a:pt x="252" y="1698"/>
                  </a:lnTo>
                  <a:lnTo>
                    <a:pt x="258" y="1674"/>
                  </a:lnTo>
                  <a:lnTo>
                    <a:pt x="258" y="1644"/>
                  </a:lnTo>
                  <a:lnTo>
                    <a:pt x="264" y="1614"/>
                  </a:lnTo>
                  <a:lnTo>
                    <a:pt x="264" y="1554"/>
                  </a:lnTo>
                  <a:lnTo>
                    <a:pt x="270" y="1518"/>
                  </a:lnTo>
                  <a:lnTo>
                    <a:pt x="270" y="1488"/>
                  </a:lnTo>
                  <a:lnTo>
                    <a:pt x="276" y="1452"/>
                  </a:lnTo>
                  <a:lnTo>
                    <a:pt x="276" y="1416"/>
                  </a:lnTo>
                  <a:lnTo>
                    <a:pt x="282" y="1380"/>
                  </a:lnTo>
                  <a:lnTo>
                    <a:pt x="282" y="1308"/>
                  </a:lnTo>
                  <a:lnTo>
                    <a:pt x="288" y="1272"/>
                  </a:lnTo>
                  <a:lnTo>
                    <a:pt x="288" y="1236"/>
                  </a:lnTo>
                  <a:lnTo>
                    <a:pt x="294" y="1200"/>
                  </a:lnTo>
                  <a:lnTo>
                    <a:pt x="294" y="1158"/>
                  </a:lnTo>
                  <a:lnTo>
                    <a:pt x="300" y="1122"/>
                  </a:lnTo>
                  <a:lnTo>
                    <a:pt x="300" y="1086"/>
                  </a:lnTo>
                  <a:lnTo>
                    <a:pt x="306" y="1044"/>
                  </a:lnTo>
                  <a:lnTo>
                    <a:pt x="306" y="966"/>
                  </a:lnTo>
                  <a:lnTo>
                    <a:pt x="312" y="930"/>
                  </a:lnTo>
                  <a:lnTo>
                    <a:pt x="312" y="894"/>
                  </a:lnTo>
                  <a:lnTo>
                    <a:pt x="318" y="852"/>
                  </a:lnTo>
                  <a:lnTo>
                    <a:pt x="318" y="816"/>
                  </a:lnTo>
                  <a:lnTo>
                    <a:pt x="324" y="774"/>
                  </a:lnTo>
                  <a:lnTo>
                    <a:pt x="324" y="702"/>
                  </a:lnTo>
                  <a:lnTo>
                    <a:pt x="330" y="666"/>
                  </a:lnTo>
                  <a:lnTo>
                    <a:pt x="330" y="630"/>
                  </a:lnTo>
                  <a:lnTo>
                    <a:pt x="336" y="594"/>
                  </a:lnTo>
                  <a:lnTo>
                    <a:pt x="336" y="558"/>
                  </a:lnTo>
                  <a:lnTo>
                    <a:pt x="342" y="522"/>
                  </a:lnTo>
                  <a:lnTo>
                    <a:pt x="342" y="450"/>
                  </a:lnTo>
                  <a:lnTo>
                    <a:pt x="348" y="420"/>
                  </a:lnTo>
                  <a:lnTo>
                    <a:pt x="348" y="390"/>
                  </a:lnTo>
                  <a:lnTo>
                    <a:pt x="354" y="354"/>
                  </a:lnTo>
                  <a:lnTo>
                    <a:pt x="354" y="324"/>
                  </a:lnTo>
                  <a:lnTo>
                    <a:pt x="360" y="294"/>
                  </a:lnTo>
                  <a:lnTo>
                    <a:pt x="360" y="270"/>
                  </a:lnTo>
                  <a:lnTo>
                    <a:pt x="366" y="240"/>
                  </a:lnTo>
                  <a:lnTo>
                    <a:pt x="366" y="186"/>
                  </a:lnTo>
                  <a:lnTo>
                    <a:pt x="372" y="162"/>
                  </a:lnTo>
                  <a:lnTo>
                    <a:pt x="372" y="144"/>
                  </a:lnTo>
                  <a:lnTo>
                    <a:pt x="378" y="120"/>
                  </a:lnTo>
                  <a:lnTo>
                    <a:pt x="378" y="96"/>
                  </a:lnTo>
                  <a:lnTo>
                    <a:pt x="384" y="78"/>
                  </a:lnTo>
                  <a:lnTo>
                    <a:pt x="384" y="42"/>
                  </a:lnTo>
                  <a:lnTo>
                    <a:pt x="390" y="30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7"/>
            <p:cNvSpPr>
              <a:spLocks/>
            </p:cNvSpPr>
            <p:nvPr/>
          </p:nvSpPr>
          <p:spPr bwMode="auto">
            <a:xfrm>
              <a:off x="3843338" y="1733550"/>
              <a:ext cx="628650" cy="3248025"/>
            </a:xfrm>
            <a:custGeom>
              <a:avLst/>
              <a:gdLst>
                <a:gd name="T0" fmla="*/ 6 w 396"/>
                <a:gd name="T1" fmla="*/ 48 h 2046"/>
                <a:gd name="T2" fmla="*/ 12 w 396"/>
                <a:gd name="T3" fmla="*/ 12 h 2046"/>
                <a:gd name="T4" fmla="*/ 24 w 396"/>
                <a:gd name="T5" fmla="*/ 0 h 2046"/>
                <a:gd name="T6" fmla="*/ 36 w 396"/>
                <a:gd name="T7" fmla="*/ 12 h 2046"/>
                <a:gd name="T8" fmla="*/ 48 w 396"/>
                <a:gd name="T9" fmla="*/ 36 h 2046"/>
                <a:gd name="T10" fmla="*/ 54 w 396"/>
                <a:gd name="T11" fmla="*/ 90 h 2046"/>
                <a:gd name="T12" fmla="*/ 66 w 396"/>
                <a:gd name="T13" fmla="*/ 144 h 2046"/>
                <a:gd name="T14" fmla="*/ 72 w 396"/>
                <a:gd name="T15" fmla="*/ 234 h 2046"/>
                <a:gd name="T16" fmla="*/ 84 w 396"/>
                <a:gd name="T17" fmla="*/ 318 h 2046"/>
                <a:gd name="T18" fmla="*/ 90 w 396"/>
                <a:gd name="T19" fmla="*/ 402 h 2046"/>
                <a:gd name="T20" fmla="*/ 102 w 396"/>
                <a:gd name="T21" fmla="*/ 534 h 2046"/>
                <a:gd name="T22" fmla="*/ 108 w 396"/>
                <a:gd name="T23" fmla="*/ 642 h 2046"/>
                <a:gd name="T24" fmla="*/ 120 w 396"/>
                <a:gd name="T25" fmla="*/ 786 h 2046"/>
                <a:gd name="T26" fmla="*/ 126 w 396"/>
                <a:gd name="T27" fmla="*/ 900 h 2046"/>
                <a:gd name="T28" fmla="*/ 138 w 396"/>
                <a:gd name="T29" fmla="*/ 1056 h 2046"/>
                <a:gd name="T30" fmla="*/ 144 w 396"/>
                <a:gd name="T31" fmla="*/ 1170 h 2046"/>
                <a:gd name="T32" fmla="*/ 156 w 396"/>
                <a:gd name="T33" fmla="*/ 1284 h 2046"/>
                <a:gd name="T34" fmla="*/ 162 w 396"/>
                <a:gd name="T35" fmla="*/ 1428 h 2046"/>
                <a:gd name="T36" fmla="*/ 174 w 396"/>
                <a:gd name="T37" fmla="*/ 1536 h 2046"/>
                <a:gd name="T38" fmla="*/ 180 w 396"/>
                <a:gd name="T39" fmla="*/ 1662 h 2046"/>
                <a:gd name="T40" fmla="*/ 192 w 396"/>
                <a:gd name="T41" fmla="*/ 1746 h 2046"/>
                <a:gd name="T42" fmla="*/ 198 w 396"/>
                <a:gd name="T43" fmla="*/ 1848 h 2046"/>
                <a:gd name="T44" fmla="*/ 210 w 396"/>
                <a:gd name="T45" fmla="*/ 1914 h 2046"/>
                <a:gd name="T46" fmla="*/ 216 w 396"/>
                <a:gd name="T47" fmla="*/ 1980 h 2046"/>
                <a:gd name="T48" fmla="*/ 228 w 396"/>
                <a:gd name="T49" fmla="*/ 2016 h 2046"/>
                <a:gd name="T50" fmla="*/ 234 w 396"/>
                <a:gd name="T51" fmla="*/ 2046 h 2046"/>
                <a:gd name="T52" fmla="*/ 252 w 396"/>
                <a:gd name="T53" fmla="*/ 2040 h 2046"/>
                <a:gd name="T54" fmla="*/ 264 w 396"/>
                <a:gd name="T55" fmla="*/ 2010 h 2046"/>
                <a:gd name="T56" fmla="*/ 270 w 396"/>
                <a:gd name="T57" fmla="*/ 1974 h 2046"/>
                <a:gd name="T58" fmla="*/ 282 w 396"/>
                <a:gd name="T59" fmla="*/ 1908 h 2046"/>
                <a:gd name="T60" fmla="*/ 288 w 396"/>
                <a:gd name="T61" fmla="*/ 1842 h 2046"/>
                <a:gd name="T62" fmla="*/ 300 w 396"/>
                <a:gd name="T63" fmla="*/ 1740 h 2046"/>
                <a:gd name="T64" fmla="*/ 306 w 396"/>
                <a:gd name="T65" fmla="*/ 1650 h 2046"/>
                <a:gd name="T66" fmla="*/ 318 w 396"/>
                <a:gd name="T67" fmla="*/ 1554 h 2046"/>
                <a:gd name="T68" fmla="*/ 324 w 396"/>
                <a:gd name="T69" fmla="*/ 1416 h 2046"/>
                <a:gd name="T70" fmla="*/ 336 w 396"/>
                <a:gd name="T71" fmla="*/ 1308 h 2046"/>
                <a:gd name="T72" fmla="*/ 342 w 396"/>
                <a:gd name="T73" fmla="*/ 1158 h 2046"/>
                <a:gd name="T74" fmla="*/ 354 w 396"/>
                <a:gd name="T75" fmla="*/ 1044 h 2046"/>
                <a:gd name="T76" fmla="*/ 360 w 396"/>
                <a:gd name="T77" fmla="*/ 888 h 2046"/>
                <a:gd name="T78" fmla="*/ 372 w 396"/>
                <a:gd name="T79" fmla="*/ 774 h 2046"/>
                <a:gd name="T80" fmla="*/ 378 w 396"/>
                <a:gd name="T81" fmla="*/ 630 h 2046"/>
                <a:gd name="T82" fmla="*/ 390 w 396"/>
                <a:gd name="T83" fmla="*/ 52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78"/>
                  </a:moveTo>
                  <a:lnTo>
                    <a:pt x="0" y="60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12" y="30"/>
                  </a:lnTo>
                  <a:lnTo>
                    <a:pt x="12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54" y="60"/>
                  </a:lnTo>
                  <a:lnTo>
                    <a:pt x="54" y="90"/>
                  </a:lnTo>
                  <a:lnTo>
                    <a:pt x="60" y="108"/>
                  </a:lnTo>
                  <a:lnTo>
                    <a:pt x="60" y="126"/>
                  </a:lnTo>
                  <a:lnTo>
                    <a:pt x="66" y="144"/>
                  </a:lnTo>
                  <a:lnTo>
                    <a:pt x="66" y="168"/>
                  </a:lnTo>
                  <a:lnTo>
                    <a:pt x="72" y="192"/>
                  </a:lnTo>
                  <a:lnTo>
                    <a:pt x="72" y="234"/>
                  </a:lnTo>
                  <a:lnTo>
                    <a:pt x="78" y="264"/>
                  </a:lnTo>
                  <a:lnTo>
                    <a:pt x="78" y="288"/>
                  </a:lnTo>
                  <a:lnTo>
                    <a:pt x="84" y="318"/>
                  </a:lnTo>
                  <a:lnTo>
                    <a:pt x="84" y="342"/>
                  </a:lnTo>
                  <a:lnTo>
                    <a:pt x="90" y="372"/>
                  </a:lnTo>
                  <a:lnTo>
                    <a:pt x="90" y="402"/>
                  </a:lnTo>
                  <a:lnTo>
                    <a:pt x="96" y="438"/>
                  </a:lnTo>
                  <a:lnTo>
                    <a:pt x="96" y="498"/>
                  </a:lnTo>
                  <a:lnTo>
                    <a:pt x="102" y="534"/>
                  </a:lnTo>
                  <a:lnTo>
                    <a:pt x="102" y="570"/>
                  </a:lnTo>
                  <a:lnTo>
                    <a:pt x="108" y="606"/>
                  </a:lnTo>
                  <a:lnTo>
                    <a:pt x="108" y="642"/>
                  </a:lnTo>
                  <a:lnTo>
                    <a:pt x="114" y="678"/>
                  </a:lnTo>
                  <a:lnTo>
                    <a:pt x="114" y="750"/>
                  </a:lnTo>
                  <a:lnTo>
                    <a:pt x="120" y="786"/>
                  </a:lnTo>
                  <a:lnTo>
                    <a:pt x="120" y="822"/>
                  </a:lnTo>
                  <a:lnTo>
                    <a:pt x="126" y="864"/>
                  </a:lnTo>
                  <a:lnTo>
                    <a:pt x="126" y="900"/>
                  </a:lnTo>
                  <a:lnTo>
                    <a:pt x="132" y="942"/>
                  </a:lnTo>
                  <a:lnTo>
                    <a:pt x="132" y="1014"/>
                  </a:lnTo>
                  <a:lnTo>
                    <a:pt x="138" y="1056"/>
                  </a:lnTo>
                  <a:lnTo>
                    <a:pt x="138" y="1092"/>
                  </a:lnTo>
                  <a:lnTo>
                    <a:pt x="144" y="1134"/>
                  </a:lnTo>
                  <a:lnTo>
                    <a:pt x="144" y="1170"/>
                  </a:lnTo>
                  <a:lnTo>
                    <a:pt x="150" y="1206"/>
                  </a:lnTo>
                  <a:lnTo>
                    <a:pt x="150" y="1248"/>
                  </a:lnTo>
                  <a:lnTo>
                    <a:pt x="156" y="1284"/>
                  </a:lnTo>
                  <a:lnTo>
                    <a:pt x="156" y="1356"/>
                  </a:lnTo>
                  <a:lnTo>
                    <a:pt x="162" y="1392"/>
                  </a:lnTo>
                  <a:lnTo>
                    <a:pt x="162" y="1428"/>
                  </a:lnTo>
                  <a:lnTo>
                    <a:pt x="168" y="1464"/>
                  </a:lnTo>
                  <a:lnTo>
                    <a:pt x="168" y="1500"/>
                  </a:lnTo>
                  <a:lnTo>
                    <a:pt x="174" y="1536"/>
                  </a:lnTo>
                  <a:lnTo>
                    <a:pt x="174" y="1602"/>
                  </a:lnTo>
                  <a:lnTo>
                    <a:pt x="180" y="1632"/>
                  </a:lnTo>
                  <a:lnTo>
                    <a:pt x="180" y="1662"/>
                  </a:lnTo>
                  <a:lnTo>
                    <a:pt x="186" y="1692"/>
                  </a:lnTo>
                  <a:lnTo>
                    <a:pt x="186" y="1722"/>
                  </a:lnTo>
                  <a:lnTo>
                    <a:pt x="192" y="1746"/>
                  </a:lnTo>
                  <a:lnTo>
                    <a:pt x="192" y="1800"/>
                  </a:lnTo>
                  <a:lnTo>
                    <a:pt x="198" y="1824"/>
                  </a:lnTo>
                  <a:lnTo>
                    <a:pt x="198" y="1848"/>
                  </a:lnTo>
                  <a:lnTo>
                    <a:pt x="204" y="1872"/>
                  </a:lnTo>
                  <a:lnTo>
                    <a:pt x="204" y="1890"/>
                  </a:lnTo>
                  <a:lnTo>
                    <a:pt x="210" y="1914"/>
                  </a:lnTo>
                  <a:lnTo>
                    <a:pt x="210" y="1932"/>
                  </a:lnTo>
                  <a:lnTo>
                    <a:pt x="216" y="1950"/>
                  </a:lnTo>
                  <a:lnTo>
                    <a:pt x="216" y="1980"/>
                  </a:lnTo>
                  <a:lnTo>
                    <a:pt x="222" y="1992"/>
                  </a:lnTo>
                  <a:lnTo>
                    <a:pt x="222" y="2004"/>
                  </a:lnTo>
                  <a:lnTo>
                    <a:pt x="228" y="2016"/>
                  </a:lnTo>
                  <a:lnTo>
                    <a:pt x="228" y="2022"/>
                  </a:lnTo>
                  <a:lnTo>
                    <a:pt x="234" y="2034"/>
                  </a:lnTo>
                  <a:lnTo>
                    <a:pt x="234" y="2046"/>
                  </a:lnTo>
                  <a:lnTo>
                    <a:pt x="240" y="2046"/>
                  </a:lnTo>
                  <a:lnTo>
                    <a:pt x="246" y="2046"/>
                  </a:lnTo>
                  <a:lnTo>
                    <a:pt x="252" y="2040"/>
                  </a:lnTo>
                  <a:lnTo>
                    <a:pt x="258" y="2034"/>
                  </a:lnTo>
                  <a:lnTo>
                    <a:pt x="258" y="2022"/>
                  </a:lnTo>
                  <a:lnTo>
                    <a:pt x="264" y="2010"/>
                  </a:lnTo>
                  <a:lnTo>
                    <a:pt x="264" y="1998"/>
                  </a:lnTo>
                  <a:lnTo>
                    <a:pt x="270" y="1986"/>
                  </a:lnTo>
                  <a:lnTo>
                    <a:pt x="270" y="1974"/>
                  </a:lnTo>
                  <a:lnTo>
                    <a:pt x="276" y="1962"/>
                  </a:lnTo>
                  <a:lnTo>
                    <a:pt x="276" y="1926"/>
                  </a:lnTo>
                  <a:lnTo>
                    <a:pt x="282" y="1908"/>
                  </a:lnTo>
                  <a:lnTo>
                    <a:pt x="282" y="1884"/>
                  </a:lnTo>
                  <a:lnTo>
                    <a:pt x="288" y="1866"/>
                  </a:lnTo>
                  <a:lnTo>
                    <a:pt x="288" y="1842"/>
                  </a:lnTo>
                  <a:lnTo>
                    <a:pt x="294" y="1818"/>
                  </a:lnTo>
                  <a:lnTo>
                    <a:pt x="294" y="1764"/>
                  </a:lnTo>
                  <a:lnTo>
                    <a:pt x="300" y="1740"/>
                  </a:lnTo>
                  <a:lnTo>
                    <a:pt x="300" y="1710"/>
                  </a:lnTo>
                  <a:lnTo>
                    <a:pt x="306" y="1680"/>
                  </a:lnTo>
                  <a:lnTo>
                    <a:pt x="306" y="1650"/>
                  </a:lnTo>
                  <a:lnTo>
                    <a:pt x="312" y="1620"/>
                  </a:lnTo>
                  <a:lnTo>
                    <a:pt x="312" y="1590"/>
                  </a:lnTo>
                  <a:lnTo>
                    <a:pt x="318" y="1554"/>
                  </a:lnTo>
                  <a:lnTo>
                    <a:pt x="318" y="1488"/>
                  </a:lnTo>
                  <a:lnTo>
                    <a:pt x="324" y="1452"/>
                  </a:lnTo>
                  <a:lnTo>
                    <a:pt x="324" y="1416"/>
                  </a:lnTo>
                  <a:lnTo>
                    <a:pt x="330" y="1380"/>
                  </a:lnTo>
                  <a:lnTo>
                    <a:pt x="330" y="1344"/>
                  </a:lnTo>
                  <a:lnTo>
                    <a:pt x="336" y="1308"/>
                  </a:lnTo>
                  <a:lnTo>
                    <a:pt x="336" y="1236"/>
                  </a:lnTo>
                  <a:lnTo>
                    <a:pt x="342" y="1194"/>
                  </a:lnTo>
                  <a:lnTo>
                    <a:pt x="342" y="1158"/>
                  </a:lnTo>
                  <a:lnTo>
                    <a:pt x="348" y="1122"/>
                  </a:lnTo>
                  <a:lnTo>
                    <a:pt x="348" y="1080"/>
                  </a:lnTo>
                  <a:lnTo>
                    <a:pt x="354" y="1044"/>
                  </a:lnTo>
                  <a:lnTo>
                    <a:pt x="354" y="966"/>
                  </a:lnTo>
                  <a:lnTo>
                    <a:pt x="360" y="924"/>
                  </a:lnTo>
                  <a:lnTo>
                    <a:pt x="360" y="888"/>
                  </a:lnTo>
                  <a:lnTo>
                    <a:pt x="366" y="852"/>
                  </a:lnTo>
                  <a:lnTo>
                    <a:pt x="366" y="810"/>
                  </a:lnTo>
                  <a:lnTo>
                    <a:pt x="372" y="774"/>
                  </a:lnTo>
                  <a:lnTo>
                    <a:pt x="372" y="738"/>
                  </a:lnTo>
                  <a:lnTo>
                    <a:pt x="378" y="702"/>
                  </a:lnTo>
                  <a:lnTo>
                    <a:pt x="378" y="630"/>
                  </a:lnTo>
                  <a:lnTo>
                    <a:pt x="384" y="594"/>
                  </a:lnTo>
                  <a:lnTo>
                    <a:pt x="384" y="558"/>
                  </a:lnTo>
                  <a:lnTo>
                    <a:pt x="390" y="522"/>
                  </a:lnTo>
                  <a:lnTo>
                    <a:pt x="390" y="492"/>
                  </a:lnTo>
                  <a:lnTo>
                    <a:pt x="396" y="456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88"/>
            <p:cNvSpPr>
              <a:spLocks/>
            </p:cNvSpPr>
            <p:nvPr/>
          </p:nvSpPr>
          <p:spPr bwMode="auto">
            <a:xfrm>
              <a:off x="4471988" y="1733550"/>
              <a:ext cx="619125" cy="3248025"/>
            </a:xfrm>
            <a:custGeom>
              <a:avLst/>
              <a:gdLst>
                <a:gd name="T0" fmla="*/ 6 w 390"/>
                <a:gd name="T1" fmla="*/ 366 h 2046"/>
                <a:gd name="T2" fmla="*/ 12 w 390"/>
                <a:gd name="T3" fmla="*/ 282 h 2046"/>
                <a:gd name="T4" fmla="*/ 24 w 390"/>
                <a:gd name="T5" fmla="*/ 180 h 2046"/>
                <a:gd name="T6" fmla="*/ 30 w 390"/>
                <a:gd name="T7" fmla="*/ 120 h 2046"/>
                <a:gd name="T8" fmla="*/ 42 w 390"/>
                <a:gd name="T9" fmla="*/ 72 h 2046"/>
                <a:gd name="T10" fmla="*/ 48 w 390"/>
                <a:gd name="T11" fmla="*/ 24 h 2046"/>
                <a:gd name="T12" fmla="*/ 66 w 390"/>
                <a:gd name="T13" fmla="*/ 0 h 2046"/>
                <a:gd name="T14" fmla="*/ 72 w 390"/>
                <a:gd name="T15" fmla="*/ 0 h 2046"/>
                <a:gd name="T16" fmla="*/ 84 w 390"/>
                <a:gd name="T17" fmla="*/ 30 h 2046"/>
                <a:gd name="T18" fmla="*/ 90 w 390"/>
                <a:gd name="T19" fmla="*/ 66 h 2046"/>
                <a:gd name="T20" fmla="*/ 102 w 390"/>
                <a:gd name="T21" fmla="*/ 114 h 2046"/>
                <a:gd name="T22" fmla="*/ 108 w 390"/>
                <a:gd name="T23" fmla="*/ 198 h 2046"/>
                <a:gd name="T24" fmla="*/ 120 w 390"/>
                <a:gd name="T25" fmla="*/ 270 h 2046"/>
                <a:gd name="T26" fmla="*/ 126 w 390"/>
                <a:gd name="T27" fmla="*/ 384 h 2046"/>
                <a:gd name="T28" fmla="*/ 138 w 390"/>
                <a:gd name="T29" fmla="*/ 480 h 2046"/>
                <a:gd name="T30" fmla="*/ 144 w 390"/>
                <a:gd name="T31" fmla="*/ 618 h 2046"/>
                <a:gd name="T32" fmla="*/ 156 w 390"/>
                <a:gd name="T33" fmla="*/ 726 h 2046"/>
                <a:gd name="T34" fmla="*/ 162 w 390"/>
                <a:gd name="T35" fmla="*/ 876 h 2046"/>
                <a:gd name="T36" fmla="*/ 174 w 390"/>
                <a:gd name="T37" fmla="*/ 990 h 2046"/>
                <a:gd name="T38" fmla="*/ 180 w 390"/>
                <a:gd name="T39" fmla="*/ 1146 h 2046"/>
                <a:gd name="T40" fmla="*/ 192 w 390"/>
                <a:gd name="T41" fmla="*/ 1260 h 2046"/>
                <a:gd name="T42" fmla="*/ 198 w 390"/>
                <a:gd name="T43" fmla="*/ 1404 h 2046"/>
                <a:gd name="T44" fmla="*/ 210 w 390"/>
                <a:gd name="T45" fmla="*/ 1512 h 2046"/>
                <a:gd name="T46" fmla="*/ 216 w 390"/>
                <a:gd name="T47" fmla="*/ 1608 h 2046"/>
                <a:gd name="T48" fmla="*/ 228 w 390"/>
                <a:gd name="T49" fmla="*/ 1728 h 2046"/>
                <a:gd name="T50" fmla="*/ 234 w 390"/>
                <a:gd name="T51" fmla="*/ 1812 h 2046"/>
                <a:gd name="T52" fmla="*/ 246 w 390"/>
                <a:gd name="T53" fmla="*/ 1902 h 2046"/>
                <a:gd name="T54" fmla="*/ 252 w 390"/>
                <a:gd name="T55" fmla="*/ 1956 h 2046"/>
                <a:gd name="T56" fmla="*/ 264 w 390"/>
                <a:gd name="T57" fmla="*/ 2010 h 2046"/>
                <a:gd name="T58" fmla="*/ 270 w 390"/>
                <a:gd name="T59" fmla="*/ 2034 h 2046"/>
                <a:gd name="T60" fmla="*/ 282 w 390"/>
                <a:gd name="T61" fmla="*/ 2046 h 2046"/>
                <a:gd name="T62" fmla="*/ 294 w 390"/>
                <a:gd name="T63" fmla="*/ 2034 h 2046"/>
                <a:gd name="T64" fmla="*/ 306 w 390"/>
                <a:gd name="T65" fmla="*/ 1998 h 2046"/>
                <a:gd name="T66" fmla="*/ 312 w 390"/>
                <a:gd name="T67" fmla="*/ 1956 h 2046"/>
                <a:gd name="T68" fmla="*/ 324 w 390"/>
                <a:gd name="T69" fmla="*/ 1878 h 2046"/>
                <a:gd name="T70" fmla="*/ 330 w 390"/>
                <a:gd name="T71" fmla="*/ 1812 h 2046"/>
                <a:gd name="T72" fmla="*/ 342 w 390"/>
                <a:gd name="T73" fmla="*/ 1728 h 2046"/>
                <a:gd name="T74" fmla="*/ 348 w 390"/>
                <a:gd name="T75" fmla="*/ 1608 h 2046"/>
                <a:gd name="T76" fmla="*/ 360 w 390"/>
                <a:gd name="T77" fmla="*/ 1512 h 2046"/>
                <a:gd name="T78" fmla="*/ 366 w 390"/>
                <a:gd name="T79" fmla="*/ 1368 h 2046"/>
                <a:gd name="T80" fmla="*/ 378 w 390"/>
                <a:gd name="T81" fmla="*/ 1260 h 2046"/>
                <a:gd name="T82" fmla="*/ 384 w 390"/>
                <a:gd name="T83" fmla="*/ 11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456"/>
                  </a:moveTo>
                  <a:lnTo>
                    <a:pt x="0" y="396"/>
                  </a:lnTo>
                  <a:lnTo>
                    <a:pt x="6" y="366"/>
                  </a:lnTo>
                  <a:lnTo>
                    <a:pt x="6" y="336"/>
                  </a:lnTo>
                  <a:lnTo>
                    <a:pt x="12" y="306"/>
                  </a:lnTo>
                  <a:lnTo>
                    <a:pt x="12" y="282"/>
                  </a:lnTo>
                  <a:lnTo>
                    <a:pt x="18" y="252"/>
                  </a:lnTo>
                  <a:lnTo>
                    <a:pt x="18" y="204"/>
                  </a:lnTo>
                  <a:lnTo>
                    <a:pt x="24" y="180"/>
                  </a:lnTo>
                  <a:lnTo>
                    <a:pt x="24" y="162"/>
                  </a:lnTo>
                  <a:lnTo>
                    <a:pt x="30" y="138"/>
                  </a:lnTo>
                  <a:lnTo>
                    <a:pt x="30" y="120"/>
                  </a:lnTo>
                  <a:lnTo>
                    <a:pt x="36" y="102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42" y="48"/>
                  </a:lnTo>
                  <a:lnTo>
                    <a:pt x="48" y="36"/>
                  </a:lnTo>
                  <a:lnTo>
                    <a:pt x="48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78" y="24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84"/>
                  </a:lnTo>
                  <a:lnTo>
                    <a:pt x="96" y="96"/>
                  </a:lnTo>
                  <a:lnTo>
                    <a:pt x="102" y="114"/>
                  </a:lnTo>
                  <a:lnTo>
                    <a:pt x="102" y="156"/>
                  </a:lnTo>
                  <a:lnTo>
                    <a:pt x="108" y="174"/>
                  </a:lnTo>
                  <a:lnTo>
                    <a:pt x="108" y="198"/>
                  </a:lnTo>
                  <a:lnTo>
                    <a:pt x="114" y="222"/>
                  </a:lnTo>
                  <a:lnTo>
                    <a:pt x="114" y="246"/>
                  </a:lnTo>
                  <a:lnTo>
                    <a:pt x="120" y="270"/>
                  </a:lnTo>
                  <a:lnTo>
                    <a:pt x="120" y="324"/>
                  </a:lnTo>
                  <a:lnTo>
                    <a:pt x="126" y="354"/>
                  </a:lnTo>
                  <a:lnTo>
                    <a:pt x="126" y="384"/>
                  </a:lnTo>
                  <a:lnTo>
                    <a:pt x="132" y="414"/>
                  </a:lnTo>
                  <a:lnTo>
                    <a:pt x="132" y="444"/>
                  </a:lnTo>
                  <a:lnTo>
                    <a:pt x="138" y="480"/>
                  </a:lnTo>
                  <a:lnTo>
                    <a:pt x="138" y="546"/>
                  </a:lnTo>
                  <a:lnTo>
                    <a:pt x="144" y="582"/>
                  </a:lnTo>
                  <a:lnTo>
                    <a:pt x="144" y="618"/>
                  </a:lnTo>
                  <a:lnTo>
                    <a:pt x="150" y="654"/>
                  </a:lnTo>
                  <a:lnTo>
                    <a:pt x="150" y="690"/>
                  </a:lnTo>
                  <a:lnTo>
                    <a:pt x="156" y="726"/>
                  </a:lnTo>
                  <a:lnTo>
                    <a:pt x="156" y="762"/>
                  </a:lnTo>
                  <a:lnTo>
                    <a:pt x="162" y="798"/>
                  </a:lnTo>
                  <a:lnTo>
                    <a:pt x="162" y="876"/>
                  </a:lnTo>
                  <a:lnTo>
                    <a:pt x="168" y="912"/>
                  </a:lnTo>
                  <a:lnTo>
                    <a:pt x="168" y="954"/>
                  </a:lnTo>
                  <a:lnTo>
                    <a:pt x="174" y="990"/>
                  </a:lnTo>
                  <a:lnTo>
                    <a:pt x="174" y="1032"/>
                  </a:lnTo>
                  <a:lnTo>
                    <a:pt x="180" y="1068"/>
                  </a:lnTo>
                  <a:lnTo>
                    <a:pt x="180" y="1146"/>
                  </a:lnTo>
                  <a:lnTo>
                    <a:pt x="186" y="1182"/>
                  </a:lnTo>
                  <a:lnTo>
                    <a:pt x="186" y="1224"/>
                  </a:lnTo>
                  <a:lnTo>
                    <a:pt x="192" y="1260"/>
                  </a:lnTo>
                  <a:lnTo>
                    <a:pt x="192" y="1296"/>
                  </a:lnTo>
                  <a:lnTo>
                    <a:pt x="198" y="1332"/>
                  </a:lnTo>
                  <a:lnTo>
                    <a:pt x="198" y="1404"/>
                  </a:lnTo>
                  <a:lnTo>
                    <a:pt x="204" y="1440"/>
                  </a:lnTo>
                  <a:lnTo>
                    <a:pt x="204" y="1476"/>
                  </a:lnTo>
                  <a:lnTo>
                    <a:pt x="210" y="1512"/>
                  </a:lnTo>
                  <a:lnTo>
                    <a:pt x="210" y="1548"/>
                  </a:lnTo>
                  <a:lnTo>
                    <a:pt x="216" y="1578"/>
                  </a:lnTo>
                  <a:lnTo>
                    <a:pt x="216" y="1608"/>
                  </a:lnTo>
                  <a:lnTo>
                    <a:pt x="222" y="1644"/>
                  </a:lnTo>
                  <a:lnTo>
                    <a:pt x="222" y="1704"/>
                  </a:lnTo>
                  <a:lnTo>
                    <a:pt x="228" y="1728"/>
                  </a:lnTo>
                  <a:lnTo>
                    <a:pt x="228" y="1758"/>
                  </a:lnTo>
                  <a:lnTo>
                    <a:pt x="234" y="1782"/>
                  </a:lnTo>
                  <a:lnTo>
                    <a:pt x="234" y="1812"/>
                  </a:lnTo>
                  <a:lnTo>
                    <a:pt x="240" y="1836"/>
                  </a:lnTo>
                  <a:lnTo>
                    <a:pt x="240" y="1878"/>
                  </a:lnTo>
                  <a:lnTo>
                    <a:pt x="246" y="1902"/>
                  </a:lnTo>
                  <a:lnTo>
                    <a:pt x="246" y="1920"/>
                  </a:lnTo>
                  <a:lnTo>
                    <a:pt x="252" y="1938"/>
                  </a:lnTo>
                  <a:lnTo>
                    <a:pt x="252" y="1956"/>
                  </a:lnTo>
                  <a:lnTo>
                    <a:pt x="258" y="1968"/>
                  </a:lnTo>
                  <a:lnTo>
                    <a:pt x="258" y="1998"/>
                  </a:lnTo>
                  <a:lnTo>
                    <a:pt x="264" y="2010"/>
                  </a:lnTo>
                  <a:lnTo>
                    <a:pt x="264" y="2016"/>
                  </a:lnTo>
                  <a:lnTo>
                    <a:pt x="270" y="2028"/>
                  </a:lnTo>
                  <a:lnTo>
                    <a:pt x="270" y="2034"/>
                  </a:lnTo>
                  <a:lnTo>
                    <a:pt x="282" y="2046"/>
                  </a:lnTo>
                  <a:lnTo>
                    <a:pt x="276" y="2046"/>
                  </a:lnTo>
                  <a:lnTo>
                    <a:pt x="282" y="2046"/>
                  </a:lnTo>
                  <a:lnTo>
                    <a:pt x="288" y="2046"/>
                  </a:lnTo>
                  <a:lnTo>
                    <a:pt x="294" y="2040"/>
                  </a:lnTo>
                  <a:lnTo>
                    <a:pt x="294" y="2034"/>
                  </a:lnTo>
                  <a:lnTo>
                    <a:pt x="300" y="2028"/>
                  </a:lnTo>
                  <a:lnTo>
                    <a:pt x="300" y="2010"/>
                  </a:lnTo>
                  <a:lnTo>
                    <a:pt x="306" y="1998"/>
                  </a:lnTo>
                  <a:lnTo>
                    <a:pt x="306" y="1986"/>
                  </a:lnTo>
                  <a:lnTo>
                    <a:pt x="312" y="1968"/>
                  </a:lnTo>
                  <a:lnTo>
                    <a:pt x="312" y="1956"/>
                  </a:lnTo>
                  <a:lnTo>
                    <a:pt x="318" y="1938"/>
                  </a:lnTo>
                  <a:lnTo>
                    <a:pt x="318" y="1902"/>
                  </a:lnTo>
                  <a:lnTo>
                    <a:pt x="324" y="1878"/>
                  </a:lnTo>
                  <a:lnTo>
                    <a:pt x="324" y="1854"/>
                  </a:lnTo>
                  <a:lnTo>
                    <a:pt x="330" y="1836"/>
                  </a:lnTo>
                  <a:lnTo>
                    <a:pt x="330" y="1812"/>
                  </a:lnTo>
                  <a:lnTo>
                    <a:pt x="336" y="1782"/>
                  </a:lnTo>
                  <a:lnTo>
                    <a:pt x="336" y="1758"/>
                  </a:lnTo>
                  <a:lnTo>
                    <a:pt x="342" y="1728"/>
                  </a:lnTo>
                  <a:lnTo>
                    <a:pt x="342" y="1674"/>
                  </a:lnTo>
                  <a:lnTo>
                    <a:pt x="348" y="1644"/>
                  </a:lnTo>
                  <a:lnTo>
                    <a:pt x="348" y="1608"/>
                  </a:lnTo>
                  <a:lnTo>
                    <a:pt x="354" y="1578"/>
                  </a:lnTo>
                  <a:lnTo>
                    <a:pt x="354" y="1548"/>
                  </a:lnTo>
                  <a:lnTo>
                    <a:pt x="360" y="1512"/>
                  </a:lnTo>
                  <a:lnTo>
                    <a:pt x="360" y="1440"/>
                  </a:lnTo>
                  <a:lnTo>
                    <a:pt x="366" y="1404"/>
                  </a:lnTo>
                  <a:lnTo>
                    <a:pt x="366" y="1368"/>
                  </a:lnTo>
                  <a:lnTo>
                    <a:pt x="372" y="1332"/>
                  </a:lnTo>
                  <a:lnTo>
                    <a:pt x="372" y="1296"/>
                  </a:lnTo>
                  <a:lnTo>
                    <a:pt x="378" y="1260"/>
                  </a:lnTo>
                  <a:lnTo>
                    <a:pt x="378" y="1224"/>
                  </a:lnTo>
                  <a:lnTo>
                    <a:pt x="384" y="1182"/>
                  </a:lnTo>
                  <a:lnTo>
                    <a:pt x="384" y="1104"/>
                  </a:lnTo>
                  <a:lnTo>
                    <a:pt x="390" y="1068"/>
                  </a:lnTo>
                  <a:lnTo>
                    <a:pt x="390" y="1032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9"/>
            <p:cNvSpPr>
              <a:spLocks/>
            </p:cNvSpPr>
            <p:nvPr/>
          </p:nvSpPr>
          <p:spPr bwMode="auto">
            <a:xfrm>
              <a:off x="5091113" y="1733550"/>
              <a:ext cx="628650" cy="3248025"/>
            </a:xfrm>
            <a:custGeom>
              <a:avLst/>
              <a:gdLst>
                <a:gd name="T0" fmla="*/ 6 w 396"/>
                <a:gd name="T1" fmla="*/ 954 h 2046"/>
                <a:gd name="T2" fmla="*/ 18 w 396"/>
                <a:gd name="T3" fmla="*/ 798 h 2046"/>
                <a:gd name="T4" fmla="*/ 24 w 396"/>
                <a:gd name="T5" fmla="*/ 690 h 2046"/>
                <a:gd name="T6" fmla="*/ 36 w 396"/>
                <a:gd name="T7" fmla="*/ 546 h 2046"/>
                <a:gd name="T8" fmla="*/ 42 w 396"/>
                <a:gd name="T9" fmla="*/ 444 h 2046"/>
                <a:gd name="T10" fmla="*/ 54 w 396"/>
                <a:gd name="T11" fmla="*/ 354 h 2046"/>
                <a:gd name="T12" fmla="*/ 60 w 396"/>
                <a:gd name="T13" fmla="*/ 246 h 2046"/>
                <a:gd name="T14" fmla="*/ 72 w 396"/>
                <a:gd name="T15" fmla="*/ 174 h 2046"/>
                <a:gd name="T16" fmla="*/ 78 w 396"/>
                <a:gd name="T17" fmla="*/ 96 h 2046"/>
                <a:gd name="T18" fmla="*/ 90 w 396"/>
                <a:gd name="T19" fmla="*/ 54 h 2046"/>
                <a:gd name="T20" fmla="*/ 96 w 396"/>
                <a:gd name="T21" fmla="*/ 12 h 2046"/>
                <a:gd name="T22" fmla="*/ 108 w 396"/>
                <a:gd name="T23" fmla="*/ 0 h 2046"/>
                <a:gd name="T24" fmla="*/ 120 w 396"/>
                <a:gd name="T25" fmla="*/ 12 h 2046"/>
                <a:gd name="T26" fmla="*/ 132 w 396"/>
                <a:gd name="T27" fmla="*/ 36 h 2046"/>
                <a:gd name="T28" fmla="*/ 138 w 396"/>
                <a:gd name="T29" fmla="*/ 84 h 2046"/>
                <a:gd name="T30" fmla="*/ 150 w 396"/>
                <a:gd name="T31" fmla="*/ 138 h 2046"/>
                <a:gd name="T32" fmla="*/ 156 w 396"/>
                <a:gd name="T33" fmla="*/ 228 h 2046"/>
                <a:gd name="T34" fmla="*/ 168 w 396"/>
                <a:gd name="T35" fmla="*/ 306 h 2046"/>
                <a:gd name="T36" fmla="*/ 174 w 396"/>
                <a:gd name="T37" fmla="*/ 426 h 2046"/>
                <a:gd name="T38" fmla="*/ 186 w 396"/>
                <a:gd name="T39" fmla="*/ 522 h 2046"/>
                <a:gd name="T40" fmla="*/ 192 w 396"/>
                <a:gd name="T41" fmla="*/ 666 h 2046"/>
                <a:gd name="T42" fmla="*/ 204 w 396"/>
                <a:gd name="T43" fmla="*/ 774 h 2046"/>
                <a:gd name="T44" fmla="*/ 210 w 396"/>
                <a:gd name="T45" fmla="*/ 924 h 2046"/>
                <a:gd name="T46" fmla="*/ 222 w 396"/>
                <a:gd name="T47" fmla="*/ 1044 h 2046"/>
                <a:gd name="T48" fmla="*/ 228 w 396"/>
                <a:gd name="T49" fmla="*/ 1158 h 2046"/>
                <a:gd name="T50" fmla="*/ 240 w 396"/>
                <a:gd name="T51" fmla="*/ 1308 h 2046"/>
                <a:gd name="T52" fmla="*/ 246 w 396"/>
                <a:gd name="T53" fmla="*/ 1416 h 2046"/>
                <a:gd name="T54" fmla="*/ 258 w 396"/>
                <a:gd name="T55" fmla="*/ 1554 h 2046"/>
                <a:gd name="T56" fmla="*/ 264 w 396"/>
                <a:gd name="T57" fmla="*/ 1650 h 2046"/>
                <a:gd name="T58" fmla="*/ 276 w 396"/>
                <a:gd name="T59" fmla="*/ 1764 h 2046"/>
                <a:gd name="T60" fmla="*/ 282 w 396"/>
                <a:gd name="T61" fmla="*/ 1842 h 2046"/>
                <a:gd name="T62" fmla="*/ 294 w 396"/>
                <a:gd name="T63" fmla="*/ 1908 h 2046"/>
                <a:gd name="T64" fmla="*/ 300 w 396"/>
                <a:gd name="T65" fmla="*/ 1974 h 2046"/>
                <a:gd name="T66" fmla="*/ 312 w 396"/>
                <a:gd name="T67" fmla="*/ 2010 h 2046"/>
                <a:gd name="T68" fmla="*/ 318 w 396"/>
                <a:gd name="T69" fmla="*/ 2040 h 2046"/>
                <a:gd name="T70" fmla="*/ 336 w 396"/>
                <a:gd name="T71" fmla="*/ 2040 h 2046"/>
                <a:gd name="T72" fmla="*/ 348 w 396"/>
                <a:gd name="T73" fmla="*/ 2016 h 2046"/>
                <a:gd name="T74" fmla="*/ 354 w 396"/>
                <a:gd name="T75" fmla="*/ 1962 h 2046"/>
                <a:gd name="T76" fmla="*/ 366 w 396"/>
                <a:gd name="T77" fmla="*/ 1914 h 2046"/>
                <a:gd name="T78" fmla="*/ 372 w 396"/>
                <a:gd name="T79" fmla="*/ 1824 h 2046"/>
                <a:gd name="T80" fmla="*/ 384 w 396"/>
                <a:gd name="T81" fmla="*/ 1746 h 2046"/>
                <a:gd name="T82" fmla="*/ 390 w 396"/>
                <a:gd name="T83" fmla="*/ 163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032"/>
                  </a:moveTo>
                  <a:lnTo>
                    <a:pt x="6" y="990"/>
                  </a:lnTo>
                  <a:lnTo>
                    <a:pt x="6" y="954"/>
                  </a:lnTo>
                  <a:lnTo>
                    <a:pt x="12" y="912"/>
                  </a:lnTo>
                  <a:lnTo>
                    <a:pt x="12" y="840"/>
                  </a:lnTo>
                  <a:lnTo>
                    <a:pt x="18" y="798"/>
                  </a:lnTo>
                  <a:lnTo>
                    <a:pt x="18" y="762"/>
                  </a:lnTo>
                  <a:lnTo>
                    <a:pt x="24" y="726"/>
                  </a:lnTo>
                  <a:lnTo>
                    <a:pt x="24" y="690"/>
                  </a:lnTo>
                  <a:lnTo>
                    <a:pt x="30" y="654"/>
                  </a:lnTo>
                  <a:lnTo>
                    <a:pt x="30" y="582"/>
                  </a:lnTo>
                  <a:lnTo>
                    <a:pt x="36" y="546"/>
                  </a:lnTo>
                  <a:lnTo>
                    <a:pt x="36" y="510"/>
                  </a:lnTo>
                  <a:lnTo>
                    <a:pt x="42" y="480"/>
                  </a:lnTo>
                  <a:lnTo>
                    <a:pt x="42" y="444"/>
                  </a:lnTo>
                  <a:lnTo>
                    <a:pt x="48" y="414"/>
                  </a:lnTo>
                  <a:lnTo>
                    <a:pt x="48" y="384"/>
                  </a:lnTo>
                  <a:lnTo>
                    <a:pt x="54" y="354"/>
                  </a:lnTo>
                  <a:lnTo>
                    <a:pt x="54" y="300"/>
                  </a:lnTo>
                  <a:lnTo>
                    <a:pt x="60" y="270"/>
                  </a:lnTo>
                  <a:lnTo>
                    <a:pt x="60" y="246"/>
                  </a:lnTo>
                  <a:lnTo>
                    <a:pt x="66" y="222"/>
                  </a:lnTo>
                  <a:lnTo>
                    <a:pt x="66" y="198"/>
                  </a:lnTo>
                  <a:lnTo>
                    <a:pt x="72" y="174"/>
                  </a:lnTo>
                  <a:lnTo>
                    <a:pt x="72" y="132"/>
                  </a:lnTo>
                  <a:lnTo>
                    <a:pt x="78" y="114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84" y="66"/>
                  </a:lnTo>
                  <a:lnTo>
                    <a:pt x="90" y="54"/>
                  </a:lnTo>
                  <a:lnTo>
                    <a:pt x="90" y="30"/>
                  </a:lnTo>
                  <a:lnTo>
                    <a:pt x="96" y="24"/>
                  </a:lnTo>
                  <a:lnTo>
                    <a:pt x="96" y="12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6" y="18"/>
                  </a:lnTo>
                  <a:lnTo>
                    <a:pt x="126" y="24"/>
                  </a:lnTo>
                  <a:lnTo>
                    <a:pt x="132" y="36"/>
                  </a:lnTo>
                  <a:lnTo>
                    <a:pt x="132" y="60"/>
                  </a:lnTo>
                  <a:lnTo>
                    <a:pt x="138" y="72"/>
                  </a:lnTo>
                  <a:lnTo>
                    <a:pt x="138" y="84"/>
                  </a:lnTo>
                  <a:lnTo>
                    <a:pt x="144" y="102"/>
                  </a:lnTo>
                  <a:lnTo>
                    <a:pt x="144" y="120"/>
                  </a:lnTo>
                  <a:lnTo>
                    <a:pt x="150" y="138"/>
                  </a:lnTo>
                  <a:lnTo>
                    <a:pt x="150" y="180"/>
                  </a:lnTo>
                  <a:lnTo>
                    <a:pt x="156" y="204"/>
                  </a:lnTo>
                  <a:lnTo>
                    <a:pt x="156" y="228"/>
                  </a:lnTo>
                  <a:lnTo>
                    <a:pt x="162" y="252"/>
                  </a:lnTo>
                  <a:lnTo>
                    <a:pt x="162" y="282"/>
                  </a:lnTo>
                  <a:lnTo>
                    <a:pt x="168" y="306"/>
                  </a:lnTo>
                  <a:lnTo>
                    <a:pt x="168" y="336"/>
                  </a:lnTo>
                  <a:lnTo>
                    <a:pt x="174" y="366"/>
                  </a:lnTo>
                  <a:lnTo>
                    <a:pt x="174" y="426"/>
                  </a:lnTo>
                  <a:lnTo>
                    <a:pt x="180" y="456"/>
                  </a:lnTo>
                  <a:lnTo>
                    <a:pt x="180" y="492"/>
                  </a:lnTo>
                  <a:lnTo>
                    <a:pt x="186" y="522"/>
                  </a:lnTo>
                  <a:lnTo>
                    <a:pt x="186" y="558"/>
                  </a:lnTo>
                  <a:lnTo>
                    <a:pt x="192" y="594"/>
                  </a:lnTo>
                  <a:lnTo>
                    <a:pt x="192" y="666"/>
                  </a:lnTo>
                  <a:lnTo>
                    <a:pt x="198" y="702"/>
                  </a:lnTo>
                  <a:lnTo>
                    <a:pt x="198" y="738"/>
                  </a:lnTo>
                  <a:lnTo>
                    <a:pt x="204" y="774"/>
                  </a:lnTo>
                  <a:lnTo>
                    <a:pt x="204" y="810"/>
                  </a:lnTo>
                  <a:lnTo>
                    <a:pt x="210" y="852"/>
                  </a:lnTo>
                  <a:lnTo>
                    <a:pt x="210" y="924"/>
                  </a:lnTo>
                  <a:lnTo>
                    <a:pt x="216" y="966"/>
                  </a:lnTo>
                  <a:lnTo>
                    <a:pt x="216" y="1002"/>
                  </a:lnTo>
                  <a:lnTo>
                    <a:pt x="222" y="1044"/>
                  </a:lnTo>
                  <a:lnTo>
                    <a:pt x="222" y="1080"/>
                  </a:lnTo>
                  <a:lnTo>
                    <a:pt x="228" y="1122"/>
                  </a:lnTo>
                  <a:lnTo>
                    <a:pt x="228" y="1158"/>
                  </a:lnTo>
                  <a:lnTo>
                    <a:pt x="234" y="1194"/>
                  </a:lnTo>
                  <a:lnTo>
                    <a:pt x="234" y="1272"/>
                  </a:lnTo>
                  <a:lnTo>
                    <a:pt x="240" y="1308"/>
                  </a:lnTo>
                  <a:lnTo>
                    <a:pt x="240" y="1344"/>
                  </a:lnTo>
                  <a:lnTo>
                    <a:pt x="246" y="1380"/>
                  </a:lnTo>
                  <a:lnTo>
                    <a:pt x="246" y="1416"/>
                  </a:lnTo>
                  <a:lnTo>
                    <a:pt x="252" y="1452"/>
                  </a:lnTo>
                  <a:lnTo>
                    <a:pt x="252" y="1524"/>
                  </a:lnTo>
                  <a:lnTo>
                    <a:pt x="258" y="1554"/>
                  </a:lnTo>
                  <a:lnTo>
                    <a:pt x="258" y="1590"/>
                  </a:lnTo>
                  <a:lnTo>
                    <a:pt x="264" y="1620"/>
                  </a:lnTo>
                  <a:lnTo>
                    <a:pt x="264" y="1650"/>
                  </a:lnTo>
                  <a:lnTo>
                    <a:pt x="270" y="1680"/>
                  </a:lnTo>
                  <a:lnTo>
                    <a:pt x="270" y="1740"/>
                  </a:lnTo>
                  <a:lnTo>
                    <a:pt x="276" y="1764"/>
                  </a:lnTo>
                  <a:lnTo>
                    <a:pt x="276" y="1794"/>
                  </a:lnTo>
                  <a:lnTo>
                    <a:pt x="282" y="1818"/>
                  </a:lnTo>
                  <a:lnTo>
                    <a:pt x="282" y="1842"/>
                  </a:lnTo>
                  <a:lnTo>
                    <a:pt x="288" y="1866"/>
                  </a:lnTo>
                  <a:lnTo>
                    <a:pt x="288" y="1884"/>
                  </a:lnTo>
                  <a:lnTo>
                    <a:pt x="294" y="1908"/>
                  </a:lnTo>
                  <a:lnTo>
                    <a:pt x="294" y="1944"/>
                  </a:lnTo>
                  <a:lnTo>
                    <a:pt x="300" y="1962"/>
                  </a:lnTo>
                  <a:lnTo>
                    <a:pt x="300" y="1974"/>
                  </a:lnTo>
                  <a:lnTo>
                    <a:pt x="306" y="1986"/>
                  </a:lnTo>
                  <a:lnTo>
                    <a:pt x="306" y="1998"/>
                  </a:lnTo>
                  <a:lnTo>
                    <a:pt x="312" y="2010"/>
                  </a:lnTo>
                  <a:lnTo>
                    <a:pt x="312" y="2028"/>
                  </a:lnTo>
                  <a:lnTo>
                    <a:pt x="318" y="2034"/>
                  </a:lnTo>
                  <a:lnTo>
                    <a:pt x="318" y="2040"/>
                  </a:lnTo>
                  <a:lnTo>
                    <a:pt x="324" y="2046"/>
                  </a:lnTo>
                  <a:lnTo>
                    <a:pt x="330" y="2046"/>
                  </a:lnTo>
                  <a:lnTo>
                    <a:pt x="336" y="2040"/>
                  </a:lnTo>
                  <a:lnTo>
                    <a:pt x="342" y="2034"/>
                  </a:lnTo>
                  <a:lnTo>
                    <a:pt x="342" y="2022"/>
                  </a:lnTo>
                  <a:lnTo>
                    <a:pt x="348" y="2016"/>
                  </a:lnTo>
                  <a:lnTo>
                    <a:pt x="348" y="2004"/>
                  </a:lnTo>
                  <a:lnTo>
                    <a:pt x="354" y="1992"/>
                  </a:lnTo>
                  <a:lnTo>
                    <a:pt x="354" y="1962"/>
                  </a:lnTo>
                  <a:lnTo>
                    <a:pt x="360" y="1950"/>
                  </a:lnTo>
                  <a:lnTo>
                    <a:pt x="360" y="1932"/>
                  </a:lnTo>
                  <a:lnTo>
                    <a:pt x="366" y="1914"/>
                  </a:lnTo>
                  <a:lnTo>
                    <a:pt x="366" y="1890"/>
                  </a:lnTo>
                  <a:lnTo>
                    <a:pt x="372" y="1872"/>
                  </a:lnTo>
                  <a:lnTo>
                    <a:pt x="372" y="1824"/>
                  </a:lnTo>
                  <a:lnTo>
                    <a:pt x="378" y="1800"/>
                  </a:lnTo>
                  <a:lnTo>
                    <a:pt x="378" y="1776"/>
                  </a:lnTo>
                  <a:lnTo>
                    <a:pt x="384" y="1746"/>
                  </a:lnTo>
                  <a:lnTo>
                    <a:pt x="384" y="1722"/>
                  </a:lnTo>
                  <a:lnTo>
                    <a:pt x="390" y="1692"/>
                  </a:lnTo>
                  <a:lnTo>
                    <a:pt x="390" y="1632"/>
                  </a:lnTo>
                  <a:lnTo>
                    <a:pt x="396" y="1602"/>
                  </a:lnTo>
                  <a:lnTo>
                    <a:pt x="396" y="1566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0"/>
            <p:cNvSpPr>
              <a:spLocks/>
            </p:cNvSpPr>
            <p:nvPr/>
          </p:nvSpPr>
          <p:spPr bwMode="auto">
            <a:xfrm>
              <a:off x="5719763" y="1733550"/>
              <a:ext cx="628650" cy="3248025"/>
            </a:xfrm>
            <a:custGeom>
              <a:avLst/>
              <a:gdLst>
                <a:gd name="T0" fmla="*/ 6 w 396"/>
                <a:gd name="T1" fmla="*/ 1500 h 2046"/>
                <a:gd name="T2" fmla="*/ 18 w 396"/>
                <a:gd name="T3" fmla="*/ 1392 h 2046"/>
                <a:gd name="T4" fmla="*/ 24 w 396"/>
                <a:gd name="T5" fmla="*/ 1248 h 2046"/>
                <a:gd name="T6" fmla="*/ 36 w 396"/>
                <a:gd name="T7" fmla="*/ 1134 h 2046"/>
                <a:gd name="T8" fmla="*/ 42 w 396"/>
                <a:gd name="T9" fmla="*/ 978 h 2046"/>
                <a:gd name="T10" fmla="*/ 54 w 396"/>
                <a:gd name="T11" fmla="*/ 864 h 2046"/>
                <a:gd name="T12" fmla="*/ 60 w 396"/>
                <a:gd name="T13" fmla="*/ 714 h 2046"/>
                <a:gd name="T14" fmla="*/ 72 w 396"/>
                <a:gd name="T15" fmla="*/ 606 h 2046"/>
                <a:gd name="T16" fmla="*/ 78 w 396"/>
                <a:gd name="T17" fmla="*/ 468 h 2046"/>
                <a:gd name="T18" fmla="*/ 90 w 396"/>
                <a:gd name="T19" fmla="*/ 372 h 2046"/>
                <a:gd name="T20" fmla="*/ 96 w 396"/>
                <a:gd name="T21" fmla="*/ 264 h 2046"/>
                <a:gd name="T22" fmla="*/ 108 w 396"/>
                <a:gd name="T23" fmla="*/ 192 h 2046"/>
                <a:gd name="T24" fmla="*/ 114 w 396"/>
                <a:gd name="T25" fmla="*/ 126 h 2046"/>
                <a:gd name="T26" fmla="*/ 126 w 396"/>
                <a:gd name="T27" fmla="*/ 60 h 2046"/>
                <a:gd name="T28" fmla="*/ 132 w 396"/>
                <a:gd name="T29" fmla="*/ 30 h 2046"/>
                <a:gd name="T30" fmla="*/ 144 w 396"/>
                <a:gd name="T31" fmla="*/ 0 h 2046"/>
                <a:gd name="T32" fmla="*/ 162 w 396"/>
                <a:gd name="T33" fmla="*/ 12 h 2046"/>
                <a:gd name="T34" fmla="*/ 168 w 396"/>
                <a:gd name="T35" fmla="*/ 36 h 2046"/>
                <a:gd name="T36" fmla="*/ 180 w 396"/>
                <a:gd name="T37" fmla="*/ 78 h 2046"/>
                <a:gd name="T38" fmla="*/ 186 w 396"/>
                <a:gd name="T39" fmla="*/ 144 h 2046"/>
                <a:gd name="T40" fmla="*/ 198 w 396"/>
                <a:gd name="T41" fmla="*/ 210 h 2046"/>
                <a:gd name="T42" fmla="*/ 204 w 396"/>
                <a:gd name="T43" fmla="*/ 318 h 2046"/>
                <a:gd name="T44" fmla="*/ 216 w 396"/>
                <a:gd name="T45" fmla="*/ 402 h 2046"/>
                <a:gd name="T46" fmla="*/ 222 w 396"/>
                <a:gd name="T47" fmla="*/ 534 h 2046"/>
                <a:gd name="T48" fmla="*/ 234 w 396"/>
                <a:gd name="T49" fmla="*/ 642 h 2046"/>
                <a:gd name="T50" fmla="*/ 240 w 396"/>
                <a:gd name="T51" fmla="*/ 786 h 2046"/>
                <a:gd name="T52" fmla="*/ 252 w 396"/>
                <a:gd name="T53" fmla="*/ 900 h 2046"/>
                <a:gd name="T54" fmla="*/ 258 w 396"/>
                <a:gd name="T55" fmla="*/ 1056 h 2046"/>
                <a:gd name="T56" fmla="*/ 270 w 396"/>
                <a:gd name="T57" fmla="*/ 1170 h 2046"/>
                <a:gd name="T58" fmla="*/ 276 w 396"/>
                <a:gd name="T59" fmla="*/ 1320 h 2046"/>
                <a:gd name="T60" fmla="*/ 288 w 396"/>
                <a:gd name="T61" fmla="*/ 1428 h 2046"/>
                <a:gd name="T62" fmla="*/ 294 w 396"/>
                <a:gd name="T63" fmla="*/ 1536 h 2046"/>
                <a:gd name="T64" fmla="*/ 306 w 396"/>
                <a:gd name="T65" fmla="*/ 1662 h 2046"/>
                <a:gd name="T66" fmla="*/ 312 w 396"/>
                <a:gd name="T67" fmla="*/ 1746 h 2046"/>
                <a:gd name="T68" fmla="*/ 324 w 396"/>
                <a:gd name="T69" fmla="*/ 1848 h 2046"/>
                <a:gd name="T70" fmla="*/ 330 w 396"/>
                <a:gd name="T71" fmla="*/ 1914 h 2046"/>
                <a:gd name="T72" fmla="*/ 342 w 396"/>
                <a:gd name="T73" fmla="*/ 1980 h 2046"/>
                <a:gd name="T74" fmla="*/ 348 w 396"/>
                <a:gd name="T75" fmla="*/ 2016 h 2046"/>
                <a:gd name="T76" fmla="*/ 366 w 396"/>
                <a:gd name="T77" fmla="*/ 2046 h 2046"/>
                <a:gd name="T78" fmla="*/ 372 w 396"/>
                <a:gd name="T79" fmla="*/ 2046 h 2046"/>
                <a:gd name="T80" fmla="*/ 384 w 396"/>
                <a:gd name="T81" fmla="*/ 2022 h 2046"/>
                <a:gd name="T82" fmla="*/ 390 w 396"/>
                <a:gd name="T83" fmla="*/ 198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1566"/>
                  </a:moveTo>
                  <a:lnTo>
                    <a:pt x="6" y="1536"/>
                  </a:lnTo>
                  <a:lnTo>
                    <a:pt x="6" y="1500"/>
                  </a:lnTo>
                  <a:lnTo>
                    <a:pt x="12" y="1464"/>
                  </a:lnTo>
                  <a:lnTo>
                    <a:pt x="12" y="1428"/>
                  </a:lnTo>
                  <a:lnTo>
                    <a:pt x="18" y="1392"/>
                  </a:lnTo>
                  <a:lnTo>
                    <a:pt x="18" y="1320"/>
                  </a:lnTo>
                  <a:lnTo>
                    <a:pt x="24" y="1284"/>
                  </a:lnTo>
                  <a:lnTo>
                    <a:pt x="24" y="1248"/>
                  </a:lnTo>
                  <a:lnTo>
                    <a:pt x="30" y="1206"/>
                  </a:lnTo>
                  <a:lnTo>
                    <a:pt x="30" y="1170"/>
                  </a:lnTo>
                  <a:lnTo>
                    <a:pt x="36" y="1134"/>
                  </a:lnTo>
                  <a:lnTo>
                    <a:pt x="36" y="1056"/>
                  </a:lnTo>
                  <a:lnTo>
                    <a:pt x="42" y="1014"/>
                  </a:lnTo>
                  <a:lnTo>
                    <a:pt x="42" y="978"/>
                  </a:lnTo>
                  <a:lnTo>
                    <a:pt x="48" y="942"/>
                  </a:lnTo>
                  <a:lnTo>
                    <a:pt x="48" y="900"/>
                  </a:lnTo>
                  <a:lnTo>
                    <a:pt x="54" y="864"/>
                  </a:lnTo>
                  <a:lnTo>
                    <a:pt x="54" y="786"/>
                  </a:lnTo>
                  <a:lnTo>
                    <a:pt x="60" y="750"/>
                  </a:lnTo>
                  <a:lnTo>
                    <a:pt x="60" y="714"/>
                  </a:lnTo>
                  <a:lnTo>
                    <a:pt x="66" y="678"/>
                  </a:lnTo>
                  <a:lnTo>
                    <a:pt x="66" y="642"/>
                  </a:lnTo>
                  <a:lnTo>
                    <a:pt x="72" y="606"/>
                  </a:lnTo>
                  <a:lnTo>
                    <a:pt x="72" y="570"/>
                  </a:lnTo>
                  <a:lnTo>
                    <a:pt x="78" y="534"/>
                  </a:lnTo>
                  <a:lnTo>
                    <a:pt x="78" y="468"/>
                  </a:lnTo>
                  <a:lnTo>
                    <a:pt x="84" y="438"/>
                  </a:lnTo>
                  <a:lnTo>
                    <a:pt x="84" y="402"/>
                  </a:lnTo>
                  <a:lnTo>
                    <a:pt x="90" y="372"/>
                  </a:lnTo>
                  <a:lnTo>
                    <a:pt x="90" y="342"/>
                  </a:lnTo>
                  <a:lnTo>
                    <a:pt x="96" y="318"/>
                  </a:lnTo>
                  <a:lnTo>
                    <a:pt x="96" y="264"/>
                  </a:lnTo>
                  <a:lnTo>
                    <a:pt x="102" y="234"/>
                  </a:lnTo>
                  <a:lnTo>
                    <a:pt x="102" y="210"/>
                  </a:lnTo>
                  <a:lnTo>
                    <a:pt x="108" y="192"/>
                  </a:lnTo>
                  <a:lnTo>
                    <a:pt x="108" y="168"/>
                  </a:lnTo>
                  <a:lnTo>
                    <a:pt x="114" y="144"/>
                  </a:lnTo>
                  <a:lnTo>
                    <a:pt x="114" y="126"/>
                  </a:lnTo>
                  <a:lnTo>
                    <a:pt x="120" y="108"/>
                  </a:lnTo>
                  <a:lnTo>
                    <a:pt x="120" y="78"/>
                  </a:lnTo>
                  <a:lnTo>
                    <a:pt x="126" y="60"/>
                  </a:lnTo>
                  <a:lnTo>
                    <a:pt x="126" y="48"/>
                  </a:lnTo>
                  <a:lnTo>
                    <a:pt x="132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6"/>
                  </a:lnTo>
                  <a:lnTo>
                    <a:pt x="162" y="12"/>
                  </a:lnTo>
                  <a:lnTo>
                    <a:pt x="162" y="18"/>
                  </a:lnTo>
                  <a:lnTo>
                    <a:pt x="168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60"/>
                  </a:lnTo>
                  <a:lnTo>
                    <a:pt x="180" y="78"/>
                  </a:lnTo>
                  <a:lnTo>
                    <a:pt x="180" y="108"/>
                  </a:lnTo>
                  <a:lnTo>
                    <a:pt x="186" y="126"/>
                  </a:lnTo>
                  <a:lnTo>
                    <a:pt x="186" y="144"/>
                  </a:lnTo>
                  <a:lnTo>
                    <a:pt x="192" y="168"/>
                  </a:lnTo>
                  <a:lnTo>
                    <a:pt x="192" y="192"/>
                  </a:lnTo>
                  <a:lnTo>
                    <a:pt x="198" y="210"/>
                  </a:lnTo>
                  <a:lnTo>
                    <a:pt x="198" y="264"/>
                  </a:lnTo>
                  <a:lnTo>
                    <a:pt x="204" y="288"/>
                  </a:lnTo>
                  <a:lnTo>
                    <a:pt x="204" y="318"/>
                  </a:lnTo>
                  <a:lnTo>
                    <a:pt x="210" y="342"/>
                  </a:lnTo>
                  <a:lnTo>
                    <a:pt x="210" y="372"/>
                  </a:lnTo>
                  <a:lnTo>
                    <a:pt x="216" y="402"/>
                  </a:lnTo>
                  <a:lnTo>
                    <a:pt x="216" y="468"/>
                  </a:lnTo>
                  <a:lnTo>
                    <a:pt x="222" y="498"/>
                  </a:lnTo>
                  <a:lnTo>
                    <a:pt x="222" y="534"/>
                  </a:lnTo>
                  <a:lnTo>
                    <a:pt x="228" y="570"/>
                  </a:lnTo>
                  <a:lnTo>
                    <a:pt x="228" y="606"/>
                  </a:lnTo>
                  <a:lnTo>
                    <a:pt x="234" y="642"/>
                  </a:lnTo>
                  <a:lnTo>
                    <a:pt x="234" y="678"/>
                  </a:lnTo>
                  <a:lnTo>
                    <a:pt x="240" y="714"/>
                  </a:lnTo>
                  <a:lnTo>
                    <a:pt x="240" y="786"/>
                  </a:lnTo>
                  <a:lnTo>
                    <a:pt x="246" y="822"/>
                  </a:lnTo>
                  <a:lnTo>
                    <a:pt x="246" y="864"/>
                  </a:lnTo>
                  <a:lnTo>
                    <a:pt x="252" y="900"/>
                  </a:lnTo>
                  <a:lnTo>
                    <a:pt x="252" y="942"/>
                  </a:lnTo>
                  <a:lnTo>
                    <a:pt x="258" y="978"/>
                  </a:lnTo>
                  <a:lnTo>
                    <a:pt x="258" y="1056"/>
                  </a:lnTo>
                  <a:lnTo>
                    <a:pt x="264" y="1092"/>
                  </a:lnTo>
                  <a:lnTo>
                    <a:pt x="264" y="1134"/>
                  </a:lnTo>
                  <a:lnTo>
                    <a:pt x="270" y="1170"/>
                  </a:lnTo>
                  <a:lnTo>
                    <a:pt x="270" y="1206"/>
                  </a:lnTo>
                  <a:lnTo>
                    <a:pt x="276" y="1248"/>
                  </a:lnTo>
                  <a:lnTo>
                    <a:pt x="276" y="1320"/>
                  </a:lnTo>
                  <a:lnTo>
                    <a:pt x="282" y="1356"/>
                  </a:lnTo>
                  <a:lnTo>
                    <a:pt x="282" y="1392"/>
                  </a:lnTo>
                  <a:lnTo>
                    <a:pt x="288" y="1428"/>
                  </a:lnTo>
                  <a:lnTo>
                    <a:pt x="288" y="1464"/>
                  </a:lnTo>
                  <a:lnTo>
                    <a:pt x="294" y="1500"/>
                  </a:lnTo>
                  <a:lnTo>
                    <a:pt x="294" y="1536"/>
                  </a:lnTo>
                  <a:lnTo>
                    <a:pt x="300" y="1566"/>
                  </a:lnTo>
                  <a:lnTo>
                    <a:pt x="300" y="1632"/>
                  </a:lnTo>
                  <a:lnTo>
                    <a:pt x="306" y="1662"/>
                  </a:lnTo>
                  <a:lnTo>
                    <a:pt x="306" y="1692"/>
                  </a:lnTo>
                  <a:lnTo>
                    <a:pt x="312" y="1722"/>
                  </a:lnTo>
                  <a:lnTo>
                    <a:pt x="312" y="1746"/>
                  </a:lnTo>
                  <a:lnTo>
                    <a:pt x="318" y="1776"/>
                  </a:lnTo>
                  <a:lnTo>
                    <a:pt x="318" y="1824"/>
                  </a:lnTo>
                  <a:lnTo>
                    <a:pt x="324" y="1848"/>
                  </a:lnTo>
                  <a:lnTo>
                    <a:pt x="324" y="1872"/>
                  </a:lnTo>
                  <a:lnTo>
                    <a:pt x="330" y="1890"/>
                  </a:lnTo>
                  <a:lnTo>
                    <a:pt x="330" y="1914"/>
                  </a:lnTo>
                  <a:lnTo>
                    <a:pt x="336" y="1932"/>
                  </a:lnTo>
                  <a:lnTo>
                    <a:pt x="336" y="1962"/>
                  </a:lnTo>
                  <a:lnTo>
                    <a:pt x="342" y="1980"/>
                  </a:lnTo>
                  <a:lnTo>
                    <a:pt x="342" y="1992"/>
                  </a:lnTo>
                  <a:lnTo>
                    <a:pt x="348" y="2004"/>
                  </a:lnTo>
                  <a:lnTo>
                    <a:pt x="348" y="2016"/>
                  </a:lnTo>
                  <a:lnTo>
                    <a:pt x="354" y="2022"/>
                  </a:lnTo>
                  <a:lnTo>
                    <a:pt x="354" y="2034"/>
                  </a:lnTo>
                  <a:lnTo>
                    <a:pt x="366" y="2046"/>
                  </a:lnTo>
                  <a:lnTo>
                    <a:pt x="360" y="2046"/>
                  </a:lnTo>
                  <a:lnTo>
                    <a:pt x="366" y="2046"/>
                  </a:lnTo>
                  <a:lnTo>
                    <a:pt x="372" y="2046"/>
                  </a:lnTo>
                  <a:lnTo>
                    <a:pt x="378" y="2040"/>
                  </a:lnTo>
                  <a:lnTo>
                    <a:pt x="378" y="2028"/>
                  </a:lnTo>
                  <a:lnTo>
                    <a:pt x="384" y="2022"/>
                  </a:lnTo>
                  <a:lnTo>
                    <a:pt x="384" y="2010"/>
                  </a:lnTo>
                  <a:lnTo>
                    <a:pt x="390" y="1998"/>
                  </a:lnTo>
                  <a:lnTo>
                    <a:pt x="390" y="1986"/>
                  </a:lnTo>
                  <a:lnTo>
                    <a:pt x="396" y="1974"/>
                  </a:lnTo>
                  <a:lnTo>
                    <a:pt x="396" y="1944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1"/>
            <p:cNvSpPr>
              <a:spLocks/>
            </p:cNvSpPr>
            <p:nvPr/>
          </p:nvSpPr>
          <p:spPr bwMode="auto">
            <a:xfrm>
              <a:off x="6348413" y="1733550"/>
              <a:ext cx="390525" cy="3086100"/>
            </a:xfrm>
            <a:custGeom>
              <a:avLst/>
              <a:gdLst>
                <a:gd name="T0" fmla="*/ 6 w 246"/>
                <a:gd name="T1" fmla="*/ 1926 h 1944"/>
                <a:gd name="T2" fmla="*/ 12 w 246"/>
                <a:gd name="T3" fmla="*/ 1884 h 1944"/>
                <a:gd name="T4" fmla="*/ 18 w 246"/>
                <a:gd name="T5" fmla="*/ 1842 h 1944"/>
                <a:gd name="T6" fmla="*/ 24 w 246"/>
                <a:gd name="T7" fmla="*/ 1794 h 1944"/>
                <a:gd name="T8" fmla="*/ 30 w 246"/>
                <a:gd name="T9" fmla="*/ 1710 h 1944"/>
                <a:gd name="T10" fmla="*/ 36 w 246"/>
                <a:gd name="T11" fmla="*/ 1650 h 1944"/>
                <a:gd name="T12" fmla="*/ 42 w 246"/>
                <a:gd name="T13" fmla="*/ 1590 h 1944"/>
                <a:gd name="T14" fmla="*/ 48 w 246"/>
                <a:gd name="T15" fmla="*/ 1488 h 1944"/>
                <a:gd name="T16" fmla="*/ 54 w 246"/>
                <a:gd name="T17" fmla="*/ 1416 h 1944"/>
                <a:gd name="T18" fmla="*/ 60 w 246"/>
                <a:gd name="T19" fmla="*/ 1344 h 1944"/>
                <a:gd name="T20" fmla="*/ 66 w 246"/>
                <a:gd name="T21" fmla="*/ 1236 h 1944"/>
                <a:gd name="T22" fmla="*/ 72 w 246"/>
                <a:gd name="T23" fmla="*/ 1158 h 1944"/>
                <a:gd name="T24" fmla="*/ 78 w 246"/>
                <a:gd name="T25" fmla="*/ 1080 h 1944"/>
                <a:gd name="T26" fmla="*/ 84 w 246"/>
                <a:gd name="T27" fmla="*/ 1002 h 1944"/>
                <a:gd name="T28" fmla="*/ 90 w 246"/>
                <a:gd name="T29" fmla="*/ 888 h 1944"/>
                <a:gd name="T30" fmla="*/ 96 w 246"/>
                <a:gd name="T31" fmla="*/ 810 h 1944"/>
                <a:gd name="T32" fmla="*/ 102 w 246"/>
                <a:gd name="T33" fmla="*/ 738 h 1944"/>
                <a:gd name="T34" fmla="*/ 108 w 246"/>
                <a:gd name="T35" fmla="*/ 630 h 1944"/>
                <a:gd name="T36" fmla="*/ 114 w 246"/>
                <a:gd name="T37" fmla="*/ 558 h 1944"/>
                <a:gd name="T38" fmla="*/ 120 w 246"/>
                <a:gd name="T39" fmla="*/ 492 h 1944"/>
                <a:gd name="T40" fmla="*/ 126 w 246"/>
                <a:gd name="T41" fmla="*/ 396 h 1944"/>
                <a:gd name="T42" fmla="*/ 132 w 246"/>
                <a:gd name="T43" fmla="*/ 336 h 1944"/>
                <a:gd name="T44" fmla="*/ 138 w 246"/>
                <a:gd name="T45" fmla="*/ 282 h 1944"/>
                <a:gd name="T46" fmla="*/ 144 w 246"/>
                <a:gd name="T47" fmla="*/ 228 h 1944"/>
                <a:gd name="T48" fmla="*/ 150 w 246"/>
                <a:gd name="T49" fmla="*/ 162 h 1944"/>
                <a:gd name="T50" fmla="*/ 156 w 246"/>
                <a:gd name="T51" fmla="*/ 120 h 1944"/>
                <a:gd name="T52" fmla="*/ 162 w 246"/>
                <a:gd name="T53" fmla="*/ 84 h 1944"/>
                <a:gd name="T54" fmla="*/ 168 w 246"/>
                <a:gd name="T55" fmla="*/ 48 h 1944"/>
                <a:gd name="T56" fmla="*/ 174 w 246"/>
                <a:gd name="T57" fmla="*/ 24 h 1944"/>
                <a:gd name="T58" fmla="*/ 180 w 246"/>
                <a:gd name="T59" fmla="*/ 12 h 1944"/>
                <a:gd name="T60" fmla="*/ 186 w 246"/>
                <a:gd name="T61" fmla="*/ 0 h 1944"/>
                <a:gd name="T62" fmla="*/ 198 w 246"/>
                <a:gd name="T63" fmla="*/ 6 h 1944"/>
                <a:gd name="T64" fmla="*/ 204 w 246"/>
                <a:gd name="T65" fmla="*/ 30 h 1944"/>
                <a:gd name="T66" fmla="*/ 210 w 246"/>
                <a:gd name="T67" fmla="*/ 54 h 1944"/>
                <a:gd name="T68" fmla="*/ 216 w 246"/>
                <a:gd name="T69" fmla="*/ 84 h 1944"/>
                <a:gd name="T70" fmla="*/ 222 w 246"/>
                <a:gd name="T71" fmla="*/ 132 h 1944"/>
                <a:gd name="T72" fmla="*/ 228 w 246"/>
                <a:gd name="T73" fmla="*/ 174 h 1944"/>
                <a:gd name="T74" fmla="*/ 234 w 246"/>
                <a:gd name="T75" fmla="*/ 222 h 1944"/>
                <a:gd name="T76" fmla="*/ 240 w 246"/>
                <a:gd name="T77" fmla="*/ 270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6" h="1944">
                  <a:moveTo>
                    <a:pt x="0" y="1944"/>
                  </a:moveTo>
                  <a:lnTo>
                    <a:pt x="6" y="1926"/>
                  </a:lnTo>
                  <a:lnTo>
                    <a:pt x="6" y="1908"/>
                  </a:lnTo>
                  <a:lnTo>
                    <a:pt x="12" y="1884"/>
                  </a:lnTo>
                  <a:lnTo>
                    <a:pt x="12" y="1866"/>
                  </a:lnTo>
                  <a:lnTo>
                    <a:pt x="18" y="1842"/>
                  </a:lnTo>
                  <a:lnTo>
                    <a:pt x="18" y="1818"/>
                  </a:lnTo>
                  <a:lnTo>
                    <a:pt x="24" y="1794"/>
                  </a:lnTo>
                  <a:lnTo>
                    <a:pt x="24" y="1740"/>
                  </a:lnTo>
                  <a:lnTo>
                    <a:pt x="30" y="1710"/>
                  </a:lnTo>
                  <a:lnTo>
                    <a:pt x="30" y="1680"/>
                  </a:lnTo>
                  <a:lnTo>
                    <a:pt x="36" y="1650"/>
                  </a:lnTo>
                  <a:lnTo>
                    <a:pt x="36" y="1620"/>
                  </a:lnTo>
                  <a:lnTo>
                    <a:pt x="42" y="1590"/>
                  </a:lnTo>
                  <a:lnTo>
                    <a:pt x="42" y="1524"/>
                  </a:lnTo>
                  <a:lnTo>
                    <a:pt x="48" y="1488"/>
                  </a:lnTo>
                  <a:lnTo>
                    <a:pt x="48" y="1452"/>
                  </a:lnTo>
                  <a:lnTo>
                    <a:pt x="54" y="1416"/>
                  </a:lnTo>
                  <a:lnTo>
                    <a:pt x="54" y="1380"/>
                  </a:lnTo>
                  <a:lnTo>
                    <a:pt x="60" y="1344"/>
                  </a:lnTo>
                  <a:lnTo>
                    <a:pt x="60" y="1272"/>
                  </a:lnTo>
                  <a:lnTo>
                    <a:pt x="66" y="1236"/>
                  </a:lnTo>
                  <a:lnTo>
                    <a:pt x="66" y="1194"/>
                  </a:lnTo>
                  <a:lnTo>
                    <a:pt x="72" y="1158"/>
                  </a:lnTo>
                  <a:lnTo>
                    <a:pt x="72" y="1122"/>
                  </a:lnTo>
                  <a:lnTo>
                    <a:pt x="78" y="1080"/>
                  </a:lnTo>
                  <a:lnTo>
                    <a:pt x="78" y="1044"/>
                  </a:lnTo>
                  <a:lnTo>
                    <a:pt x="84" y="1002"/>
                  </a:lnTo>
                  <a:lnTo>
                    <a:pt x="84" y="924"/>
                  </a:lnTo>
                  <a:lnTo>
                    <a:pt x="90" y="888"/>
                  </a:lnTo>
                  <a:lnTo>
                    <a:pt x="90" y="852"/>
                  </a:lnTo>
                  <a:lnTo>
                    <a:pt x="96" y="810"/>
                  </a:lnTo>
                  <a:lnTo>
                    <a:pt x="96" y="774"/>
                  </a:lnTo>
                  <a:lnTo>
                    <a:pt x="102" y="738"/>
                  </a:lnTo>
                  <a:lnTo>
                    <a:pt x="102" y="666"/>
                  </a:lnTo>
                  <a:lnTo>
                    <a:pt x="108" y="630"/>
                  </a:lnTo>
                  <a:lnTo>
                    <a:pt x="108" y="594"/>
                  </a:lnTo>
                  <a:lnTo>
                    <a:pt x="114" y="558"/>
                  </a:lnTo>
                  <a:lnTo>
                    <a:pt x="114" y="522"/>
                  </a:lnTo>
                  <a:lnTo>
                    <a:pt x="120" y="492"/>
                  </a:lnTo>
                  <a:lnTo>
                    <a:pt x="120" y="426"/>
                  </a:lnTo>
                  <a:lnTo>
                    <a:pt x="126" y="396"/>
                  </a:lnTo>
                  <a:lnTo>
                    <a:pt x="126" y="366"/>
                  </a:lnTo>
                  <a:lnTo>
                    <a:pt x="132" y="336"/>
                  </a:lnTo>
                  <a:lnTo>
                    <a:pt x="132" y="306"/>
                  </a:lnTo>
                  <a:lnTo>
                    <a:pt x="138" y="282"/>
                  </a:lnTo>
                  <a:lnTo>
                    <a:pt x="138" y="252"/>
                  </a:lnTo>
                  <a:lnTo>
                    <a:pt x="144" y="228"/>
                  </a:lnTo>
                  <a:lnTo>
                    <a:pt x="144" y="180"/>
                  </a:lnTo>
                  <a:lnTo>
                    <a:pt x="150" y="162"/>
                  </a:lnTo>
                  <a:lnTo>
                    <a:pt x="150" y="138"/>
                  </a:lnTo>
                  <a:lnTo>
                    <a:pt x="156" y="120"/>
                  </a:lnTo>
                  <a:lnTo>
                    <a:pt x="156" y="102"/>
                  </a:lnTo>
                  <a:lnTo>
                    <a:pt x="162" y="84"/>
                  </a:lnTo>
                  <a:lnTo>
                    <a:pt x="162" y="60"/>
                  </a:lnTo>
                  <a:lnTo>
                    <a:pt x="168" y="48"/>
                  </a:lnTo>
                  <a:lnTo>
                    <a:pt x="168" y="36"/>
                  </a:lnTo>
                  <a:lnTo>
                    <a:pt x="174" y="24"/>
                  </a:lnTo>
                  <a:lnTo>
                    <a:pt x="174" y="18"/>
                  </a:lnTo>
                  <a:lnTo>
                    <a:pt x="180" y="12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6"/>
                  </a:lnTo>
                  <a:lnTo>
                    <a:pt x="204" y="12"/>
                  </a:lnTo>
                  <a:lnTo>
                    <a:pt x="204" y="30"/>
                  </a:lnTo>
                  <a:lnTo>
                    <a:pt x="210" y="42"/>
                  </a:lnTo>
                  <a:lnTo>
                    <a:pt x="210" y="54"/>
                  </a:lnTo>
                  <a:lnTo>
                    <a:pt x="216" y="66"/>
                  </a:lnTo>
                  <a:lnTo>
                    <a:pt x="216" y="84"/>
                  </a:lnTo>
                  <a:lnTo>
                    <a:pt x="222" y="96"/>
                  </a:lnTo>
                  <a:lnTo>
                    <a:pt x="222" y="132"/>
                  </a:lnTo>
                  <a:lnTo>
                    <a:pt x="228" y="156"/>
                  </a:lnTo>
                  <a:lnTo>
                    <a:pt x="228" y="174"/>
                  </a:lnTo>
                  <a:lnTo>
                    <a:pt x="234" y="198"/>
                  </a:lnTo>
                  <a:lnTo>
                    <a:pt x="234" y="222"/>
                  </a:lnTo>
                  <a:lnTo>
                    <a:pt x="240" y="246"/>
                  </a:lnTo>
                  <a:lnTo>
                    <a:pt x="240" y="270"/>
                  </a:lnTo>
                  <a:lnTo>
                    <a:pt x="246" y="300"/>
                  </a:lnTo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49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17534E-6 L -2.77778E-7 -0.053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/>
      <p:bldP spid="94" grpId="0"/>
      <p:bldP spid="97" grpId="0"/>
      <p:bldP spid="105" grpId="0"/>
      <p:bldP spid="106" grpId="0" animBg="1"/>
      <p:bldP spid="8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ENOVO USER\Dropbox\ToFPaper\Code\Results\ResultImages\2014-04-23\CornellBox-01\Results\Images\IDirect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885890"/>
            <a:ext cx="3813048" cy="381304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 USER\Dropbox\ToFPaper\Code\Results\ResultImages\2014-04-23\CornellBox-01\Results\Images\IGlobal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885890"/>
            <a:ext cx="3813048" cy="381304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Direct-Global Separation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8624" y="120009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Color Bleeding due to Interreflections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62600" y="1880461"/>
            <a:ext cx="228600" cy="462629"/>
          </a:xfrm>
          <a:prstGeom prst="straightConnector1">
            <a:avLst/>
          </a:prstGeom>
          <a:ln w="22225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543800" y="1880461"/>
            <a:ext cx="228600" cy="462629"/>
          </a:xfrm>
          <a:prstGeom prst="straightConnector1">
            <a:avLst/>
          </a:prstGeom>
          <a:ln w="22225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5475" y="569589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 Component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40848" y="569589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Global Component (x2)</a:t>
            </a:r>
          </a:p>
        </p:txBody>
      </p:sp>
      <p:pic>
        <p:nvPicPr>
          <p:cNvPr id="14" name="Picture 5" descr="C:\Users\LENOVO USER\Dropbox\ToFPaper\Code\Results\ResultImages\2014-04-23\VGroove-01\Set-010-Vector\Processed\IGlobal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92" y="1673352"/>
            <a:ext cx="3813048" cy="381304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LENOVO USER\Dropbox\ToFPaper\Code\Results\ResultImages\2014-04-23\VGroove-01\Set-010-Vector\Processed\IDirect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676400"/>
            <a:ext cx="3810000" cy="381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5475" y="54864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Direct Component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40848" y="54864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Global Component (x2)</a:t>
            </a:r>
          </a:p>
        </p:txBody>
      </p:sp>
    </p:spTree>
    <p:extLst>
      <p:ext uri="{BB962C8B-B14F-4D97-AF65-F5344CB8AC3E}">
        <p14:creationId xmlns:p14="http://schemas.microsoft.com/office/powerpoint/2010/main" val="347404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3" grpId="0"/>
      <p:bldP spid="16" grpId="0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75360" y="1676400"/>
            <a:ext cx="7254240" cy="3869351"/>
            <a:chOff x="975360" y="1676400"/>
            <a:chExt cx="7254240" cy="3869351"/>
          </a:xfrm>
        </p:grpSpPr>
        <p:pic>
          <p:nvPicPr>
            <p:cNvPr id="4" name="Picture 3" descr="C:\Users\LENOVO USER\Desktop\transient-imager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38" b="14744"/>
            <a:stretch/>
          </p:blipFill>
          <p:spPr bwMode="auto">
            <a:xfrm>
              <a:off x="975360" y="1676400"/>
              <a:ext cx="7254240" cy="3869351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03960" y="1745397"/>
              <a:ext cx="3276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light source </a:t>
              </a:r>
            </a:p>
            <a:p>
              <a:pPr algn="ctr"/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(bank of laser diodes)</a:t>
              </a:r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85360" y="1745397"/>
              <a:ext cx="3276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itchFamily="34" charset="0"/>
                  <a:cs typeface="Calibri" pitchFamily="34" charset="0"/>
                </a:rPr>
                <a:t>s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ensor</a:t>
              </a:r>
            </a:p>
            <a:p>
              <a:pPr algn="ctr"/>
              <a:r>
                <a:rPr lang="en-US" sz="2000" dirty="0">
                  <a:latin typeface="Calibri" pitchFamily="34" charset="0"/>
                  <a:cs typeface="Calibri" pitchFamily="34" charset="0"/>
                </a:rPr>
                <a:t>(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PMD </a:t>
              </a:r>
              <a:r>
                <a:rPr lang="en-US" sz="2000" dirty="0" err="1" smtClean="0">
                  <a:latin typeface="Calibri" pitchFamily="34" charset="0"/>
                  <a:cs typeface="Calibri" pitchFamily="34" charset="0"/>
                </a:rPr>
                <a:t>CamBoard</a:t>
              </a: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 Nano)</a:t>
              </a:r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Experimental Setup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5360" y="5562600"/>
            <a:ext cx="725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Maximum System Modulation Frequency = 125 </a:t>
            </a:r>
            <a:r>
              <a:rPr kumimoji="1" lang="en-US" sz="2400" dirty="0" err="1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MHz.</a:t>
            </a:r>
            <a:endParaRPr kumimoji="1" lang="en-US" sz="2400" dirty="0" smtClean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Experiments: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V-Groove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Arc 29"/>
          <p:cNvSpPr/>
          <p:nvPr/>
        </p:nvSpPr>
        <p:spPr>
          <a:xfrm>
            <a:off x="2477478" y="1276882"/>
            <a:ext cx="1420118" cy="1349112"/>
          </a:xfrm>
          <a:prstGeom prst="arc">
            <a:avLst>
              <a:gd name="adj1" fmla="val 21545624"/>
              <a:gd name="adj2" fmla="val 6811088"/>
            </a:avLst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918669" y="1560906"/>
            <a:ext cx="0" cy="3621300"/>
          </a:xfrm>
          <a:prstGeom prst="line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904056" y="1560906"/>
            <a:ext cx="3550294" cy="1278106"/>
          </a:xfrm>
          <a:prstGeom prst="line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 rot="20224001">
            <a:off x="4940205" y="5634434"/>
            <a:ext cx="325013" cy="613966"/>
            <a:chOff x="4953000" y="5689526"/>
            <a:chExt cx="457200" cy="863674"/>
          </a:xfrm>
        </p:grpSpPr>
        <p:sp>
          <p:nvSpPr>
            <p:cNvPr id="42" name="Rectangle 41"/>
            <p:cNvSpPr/>
            <p:nvPr/>
          </p:nvSpPr>
          <p:spPr>
            <a:xfrm>
              <a:off x="4953000" y="5867400"/>
              <a:ext cx="457200" cy="685800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67300" y="5689526"/>
              <a:ext cx="228600" cy="171450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2947041" y="1579701"/>
            <a:ext cx="2012178" cy="4047335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3845468">
            <a:off x="3636821" y="3949127"/>
            <a:ext cx="1583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</a:rPr>
              <a:t>5.0 meters</a:t>
            </a:r>
            <a:endParaRPr lang="en-US" sz="2000" dirty="0">
              <a:solidFill>
                <a:srgbClr val="4F81B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1835692" y="4175307"/>
            <a:ext cx="1727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</a:rPr>
              <a:t>2.0 meters</a:t>
            </a:r>
            <a:endParaRPr lang="en-US" sz="2000" dirty="0">
              <a:solidFill>
                <a:srgbClr val="4F81B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 rot="1147986">
            <a:off x="5124164" y="2236544"/>
            <a:ext cx="1695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</a:rPr>
              <a:t>2.0 meters</a:t>
            </a:r>
            <a:endParaRPr lang="en-US" sz="2000" dirty="0">
              <a:solidFill>
                <a:srgbClr val="4F81B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 rot="1147986">
            <a:off x="2948417" y="1490764"/>
            <a:ext cx="190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movable wall</a:t>
            </a:r>
            <a:endParaRPr lang="en-US" sz="2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1738414" y="2300151"/>
            <a:ext cx="190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fixed wall</a:t>
            </a:r>
            <a:endParaRPr lang="en-US" sz="2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94135" y="5627036"/>
            <a:ext cx="190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sensor</a:t>
            </a:r>
            <a:endParaRPr lang="en-US" sz="2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2662535"/>
            <a:ext cx="2494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interreflections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" name="Straight Arrow Connector 2"/>
          <p:cNvCxnSpPr>
            <a:stCxn id="43" idx="0"/>
          </p:cNvCxnSpPr>
          <p:nvPr/>
        </p:nvCxnSpPr>
        <p:spPr>
          <a:xfrm flipH="1" flipV="1">
            <a:off x="2947041" y="3603368"/>
            <a:ext cx="2036052" cy="2055330"/>
          </a:xfrm>
          <a:prstGeom prst="straightConnector1">
            <a:avLst/>
          </a:prstGeom>
          <a:ln w="47625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935554" y="2199959"/>
            <a:ext cx="1636445" cy="1403409"/>
          </a:xfrm>
          <a:prstGeom prst="straightConnector1">
            <a:avLst/>
          </a:prstGeom>
          <a:ln w="47625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935554" y="2153294"/>
            <a:ext cx="1651277" cy="39270"/>
          </a:xfrm>
          <a:prstGeom prst="straightConnector1">
            <a:avLst/>
          </a:prstGeom>
          <a:ln w="47625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124200" y="1891684"/>
                <a:ext cx="4970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4F81BD">
                              <a:lumMod val="60000"/>
                              <a:lumOff val="40000"/>
                            </a:srgbClr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sz="3200" dirty="0">
                  <a:solidFill>
                    <a:srgbClr val="4F81BD">
                      <a:lumMod val="60000"/>
                      <a:lumOff val="40000"/>
                    </a:srgbClr>
                  </a:solidFill>
                  <a:latin typeface="Symbol" pitchFamily="18" charset="2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891684"/>
                <a:ext cx="497041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5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/>
      <p:bldP spid="3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Scene Images Captured By PMD Sensor</a:t>
            </a:r>
            <a:endParaRPr lang="en-US" sz="3200" dirty="0" smtClean="0">
              <a:solidFill>
                <a:srgbClr val="F79646">
                  <a:lumMod val="20000"/>
                  <a:lumOff val="8000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 descr="C:\Users\LENOVO USER\Dropbox\ToFPaper\Experiments\2014-05-30\VGroove\Results\CapturedImages\InputImage-VGroove-45Degrees-Freq-011-im0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3" y="1454420"/>
            <a:ext cx="2558796" cy="21031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NOVO USER\Dropbox\ToFPaper\Experiments\2014-05-30\VGroove\Results\CapturedImages\InputImage-VGroove-60Degrees-Freq-011-im01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498" y="1454420"/>
            <a:ext cx="2558796" cy="21031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ENOVO USER\Dropbox\ToFPaper\Experiments\2014-05-30\VGroove\Results\CapturedImages\InputImage-VGroove-90Degrees-Freq-011-im01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83" y="1454420"/>
            <a:ext cx="2558796" cy="21031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68213" y="3557540"/>
            <a:ext cx="255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apex angle = 45</a:t>
            </a:r>
            <a:r>
              <a:rPr lang="en-US" baseline="30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o</a:t>
            </a:r>
            <a:endParaRPr lang="en-US" baseline="30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8169" y="3557540"/>
            <a:ext cx="253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apex angle = 60</a:t>
            </a:r>
            <a:r>
              <a:rPr lang="en-US" baseline="30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o</a:t>
            </a:r>
            <a:endParaRPr lang="en-US" baseline="30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87440" y="3557540"/>
            <a:ext cx="252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apex angle = 90</a:t>
            </a:r>
            <a:r>
              <a:rPr lang="en-US" baseline="30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o</a:t>
            </a:r>
            <a:endParaRPr lang="en-US" baseline="30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55980" y="4318967"/>
            <a:ext cx="3569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66"/>
                </a:solidFill>
                <a:latin typeface="Calibri"/>
              </a:rPr>
              <a:t>image resolution = 120 x 165</a:t>
            </a:r>
            <a:endParaRPr lang="en-US" sz="2000" baseline="30000" dirty="0">
              <a:solidFill>
                <a:srgbClr val="FFFF6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5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LENOVO USER\Dropbox\ToFPaper\Experiments\2014-05-30\VGroove\Results\3DSnapshots\Processed\45Degree02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80" y="1295398"/>
            <a:ext cx="5802840" cy="476945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FFC000"/>
                </a:solidFill>
                <a:latin typeface="Calibri"/>
              </a:rPr>
              <a:t>Reconstructed Shape using Micro </a:t>
            </a:r>
            <a:r>
              <a:rPr lang="en-US" sz="4000" dirty="0" err="1" smtClean="0">
                <a:solidFill>
                  <a:srgbClr val="FFC000"/>
                </a:solidFill>
                <a:latin typeface="Calibri"/>
              </a:rPr>
              <a:t>ToF</a:t>
            </a:r>
            <a:endParaRPr lang="en-US" sz="3200" dirty="0">
              <a:solidFill>
                <a:srgbClr val="FFC000"/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" y="838200"/>
            <a:ext cx="84582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 3"/>
          <p:cNvSpPr/>
          <p:nvPr/>
        </p:nvSpPr>
        <p:spPr>
          <a:xfrm rot="20989506" flipV="1">
            <a:off x="2417796" y="2586709"/>
            <a:ext cx="879407" cy="707730"/>
          </a:xfrm>
          <a:prstGeom prst="arc">
            <a:avLst>
              <a:gd name="adj1" fmla="val 11511279"/>
              <a:gd name="adj2" fmla="val 21256168"/>
            </a:avLst>
          </a:prstGeom>
          <a:ln w="50800">
            <a:solidFill>
              <a:srgbClr val="FF33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33649" y="3888095"/>
            <a:ext cx="133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99"/>
                </a:solidFill>
                <a:latin typeface="+mj-lt"/>
              </a:rPr>
              <a:t>concave edge</a:t>
            </a:r>
            <a:endParaRPr lang="en-US" sz="2000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657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FFC000"/>
                </a:solidFill>
                <a:latin typeface="Calibri"/>
              </a:rPr>
              <a:t>Shape Comparisons</a:t>
            </a:r>
            <a:endParaRPr lang="en-US" sz="32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" y="838200"/>
            <a:ext cx="84582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3886200" y="4343400"/>
            <a:ext cx="2277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ground truth</a:t>
            </a:r>
            <a:endParaRPr lang="en-US" sz="24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33400" y="2979003"/>
            <a:ext cx="329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6600"/>
                </a:solidFill>
                <a:latin typeface="Calibri"/>
              </a:rPr>
              <a:t>Micro </a:t>
            </a:r>
            <a:r>
              <a:rPr lang="en-US" sz="2400" dirty="0" err="1" smtClean="0">
                <a:solidFill>
                  <a:srgbClr val="FF6600"/>
                </a:solidFill>
                <a:latin typeface="Calibri"/>
              </a:rPr>
              <a:t>ToF</a:t>
            </a:r>
            <a:r>
              <a:rPr lang="en-US" sz="2400" dirty="0" smtClean="0">
                <a:solidFill>
                  <a:srgbClr val="FF6600"/>
                </a:solidFill>
                <a:latin typeface="Calibri"/>
              </a:rPr>
              <a:t> [proposed]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6600"/>
                </a:solidFill>
                <a:latin typeface="Calibri"/>
              </a:rPr>
              <a:t>mean error = 2.8 mm</a:t>
            </a:r>
            <a:endParaRPr lang="en-US" sz="2400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457200" y="1487269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CCFF"/>
                </a:solidFill>
                <a:latin typeface="Calibri"/>
              </a:rPr>
              <a:t>c</a:t>
            </a:r>
            <a:r>
              <a:rPr lang="en-US" sz="2400" dirty="0" smtClean="0">
                <a:solidFill>
                  <a:srgbClr val="99CCFF"/>
                </a:solidFill>
                <a:latin typeface="Calibri"/>
              </a:rPr>
              <a:t>onventional </a:t>
            </a:r>
            <a:r>
              <a:rPr lang="en-US" sz="2400" dirty="0" err="1" smtClean="0">
                <a:solidFill>
                  <a:srgbClr val="99CCFF"/>
                </a:solidFill>
                <a:latin typeface="Calibri"/>
              </a:rPr>
              <a:t>ToF</a:t>
            </a:r>
            <a:r>
              <a:rPr lang="en-US" sz="2400" dirty="0" smtClean="0">
                <a:solidFill>
                  <a:srgbClr val="99CCFF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99CCFF"/>
                </a:solidFill>
                <a:latin typeface="Calibri"/>
              </a:rPr>
              <a:t>mean error = 86.6 mm</a:t>
            </a:r>
            <a:endParaRPr lang="en-US" sz="2400" dirty="0">
              <a:solidFill>
                <a:srgbClr val="99CCFF"/>
              </a:solidFill>
              <a:latin typeface="Calibri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3365759" y="1319658"/>
            <a:ext cx="3087003" cy="5060175"/>
            <a:chOff x="3178175" y="2270124"/>
            <a:chExt cx="2719639" cy="4457996"/>
          </a:xfrm>
        </p:grpSpPr>
        <p:cxnSp>
          <p:nvCxnSpPr>
            <p:cNvPr id="115" name="Straight Connector 114"/>
            <p:cNvCxnSpPr/>
            <p:nvPr/>
          </p:nvCxnSpPr>
          <p:spPr>
            <a:xfrm flipH="1">
              <a:off x="3178175" y="2270125"/>
              <a:ext cx="869696" cy="1909926"/>
            </a:xfrm>
            <a:prstGeom prst="line">
              <a:avLst/>
            </a:prstGeom>
            <a:ln w="730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4041648" y="2270124"/>
              <a:ext cx="1856166" cy="4457996"/>
            </a:xfrm>
            <a:prstGeom prst="line">
              <a:avLst/>
            </a:prstGeom>
            <a:ln w="730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3331889" y="1360721"/>
            <a:ext cx="3213363" cy="5048555"/>
            <a:chOff x="3157538" y="2162175"/>
            <a:chExt cx="2895600" cy="3513138"/>
          </a:xfrm>
        </p:grpSpPr>
        <p:sp>
          <p:nvSpPr>
            <p:cNvPr id="121" name="Freeform 76"/>
            <p:cNvSpPr>
              <a:spLocks/>
            </p:cNvSpPr>
            <p:nvPr/>
          </p:nvSpPr>
          <p:spPr bwMode="auto">
            <a:xfrm>
              <a:off x="3157538" y="2162175"/>
              <a:ext cx="2728913" cy="3254375"/>
            </a:xfrm>
            <a:custGeom>
              <a:avLst/>
              <a:gdLst>
                <a:gd name="T0" fmla="*/ 18 w 1719"/>
                <a:gd name="T1" fmla="*/ 898 h 2050"/>
                <a:gd name="T2" fmla="*/ 49 w 1719"/>
                <a:gd name="T3" fmla="*/ 847 h 2050"/>
                <a:gd name="T4" fmla="*/ 80 w 1719"/>
                <a:gd name="T5" fmla="*/ 816 h 2050"/>
                <a:gd name="T6" fmla="*/ 111 w 1719"/>
                <a:gd name="T7" fmla="*/ 745 h 2050"/>
                <a:gd name="T8" fmla="*/ 142 w 1719"/>
                <a:gd name="T9" fmla="*/ 704 h 2050"/>
                <a:gd name="T10" fmla="*/ 167 w 1719"/>
                <a:gd name="T11" fmla="*/ 632 h 2050"/>
                <a:gd name="T12" fmla="*/ 204 w 1719"/>
                <a:gd name="T13" fmla="*/ 592 h 2050"/>
                <a:gd name="T14" fmla="*/ 236 w 1719"/>
                <a:gd name="T15" fmla="*/ 520 h 2050"/>
                <a:gd name="T16" fmla="*/ 267 w 1719"/>
                <a:gd name="T17" fmla="*/ 459 h 2050"/>
                <a:gd name="T18" fmla="*/ 298 w 1719"/>
                <a:gd name="T19" fmla="*/ 388 h 2050"/>
                <a:gd name="T20" fmla="*/ 341 w 1719"/>
                <a:gd name="T21" fmla="*/ 347 h 2050"/>
                <a:gd name="T22" fmla="*/ 372 w 1719"/>
                <a:gd name="T23" fmla="*/ 275 h 2050"/>
                <a:gd name="T24" fmla="*/ 409 w 1719"/>
                <a:gd name="T25" fmla="*/ 204 h 2050"/>
                <a:gd name="T26" fmla="*/ 453 w 1719"/>
                <a:gd name="T27" fmla="*/ 143 h 2050"/>
                <a:gd name="T28" fmla="*/ 496 w 1719"/>
                <a:gd name="T29" fmla="*/ 82 h 2050"/>
                <a:gd name="T30" fmla="*/ 533 w 1719"/>
                <a:gd name="T31" fmla="*/ 20 h 2050"/>
                <a:gd name="T32" fmla="*/ 583 w 1719"/>
                <a:gd name="T33" fmla="*/ 0 h 2050"/>
                <a:gd name="T34" fmla="*/ 651 w 1719"/>
                <a:gd name="T35" fmla="*/ 61 h 2050"/>
                <a:gd name="T36" fmla="*/ 713 w 1719"/>
                <a:gd name="T37" fmla="*/ 153 h 2050"/>
                <a:gd name="T38" fmla="*/ 782 w 1719"/>
                <a:gd name="T39" fmla="*/ 255 h 2050"/>
                <a:gd name="T40" fmla="*/ 844 w 1719"/>
                <a:gd name="T41" fmla="*/ 388 h 2050"/>
                <a:gd name="T42" fmla="*/ 912 w 1719"/>
                <a:gd name="T43" fmla="*/ 551 h 2050"/>
                <a:gd name="T44" fmla="*/ 968 w 1719"/>
                <a:gd name="T45" fmla="*/ 663 h 2050"/>
                <a:gd name="T46" fmla="*/ 1024 w 1719"/>
                <a:gd name="T47" fmla="*/ 775 h 2050"/>
                <a:gd name="T48" fmla="*/ 1086 w 1719"/>
                <a:gd name="T49" fmla="*/ 959 h 2050"/>
                <a:gd name="T50" fmla="*/ 1135 w 1719"/>
                <a:gd name="T51" fmla="*/ 1051 h 2050"/>
                <a:gd name="T52" fmla="*/ 1179 w 1719"/>
                <a:gd name="T53" fmla="*/ 1132 h 2050"/>
                <a:gd name="T54" fmla="*/ 1222 w 1719"/>
                <a:gd name="T55" fmla="*/ 1224 h 2050"/>
                <a:gd name="T56" fmla="*/ 1266 w 1719"/>
                <a:gd name="T57" fmla="*/ 1295 h 2050"/>
                <a:gd name="T58" fmla="*/ 1309 w 1719"/>
                <a:gd name="T59" fmla="*/ 1367 h 2050"/>
                <a:gd name="T60" fmla="*/ 1347 w 1719"/>
                <a:gd name="T61" fmla="*/ 1428 h 2050"/>
                <a:gd name="T62" fmla="*/ 1384 w 1719"/>
                <a:gd name="T63" fmla="*/ 1489 h 2050"/>
                <a:gd name="T64" fmla="*/ 1421 w 1719"/>
                <a:gd name="T65" fmla="*/ 1550 h 2050"/>
                <a:gd name="T66" fmla="*/ 1458 w 1719"/>
                <a:gd name="T67" fmla="*/ 1612 h 2050"/>
                <a:gd name="T68" fmla="*/ 1489 w 1719"/>
                <a:gd name="T69" fmla="*/ 1673 h 2050"/>
                <a:gd name="T70" fmla="*/ 1520 w 1719"/>
                <a:gd name="T71" fmla="*/ 1734 h 2050"/>
                <a:gd name="T72" fmla="*/ 1551 w 1719"/>
                <a:gd name="T73" fmla="*/ 1785 h 2050"/>
                <a:gd name="T74" fmla="*/ 1582 w 1719"/>
                <a:gd name="T75" fmla="*/ 1836 h 2050"/>
                <a:gd name="T76" fmla="*/ 1613 w 1719"/>
                <a:gd name="T77" fmla="*/ 1887 h 2050"/>
                <a:gd name="T78" fmla="*/ 1644 w 1719"/>
                <a:gd name="T79" fmla="*/ 1948 h 2050"/>
                <a:gd name="T80" fmla="*/ 1669 w 1719"/>
                <a:gd name="T81" fmla="*/ 1989 h 2050"/>
                <a:gd name="T82" fmla="*/ 1694 w 1719"/>
                <a:gd name="T83" fmla="*/ 2050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19" h="2050">
                  <a:moveTo>
                    <a:pt x="0" y="928"/>
                  </a:moveTo>
                  <a:lnTo>
                    <a:pt x="6" y="898"/>
                  </a:lnTo>
                  <a:lnTo>
                    <a:pt x="18" y="898"/>
                  </a:lnTo>
                  <a:lnTo>
                    <a:pt x="31" y="877"/>
                  </a:lnTo>
                  <a:lnTo>
                    <a:pt x="37" y="867"/>
                  </a:lnTo>
                  <a:lnTo>
                    <a:pt x="49" y="847"/>
                  </a:lnTo>
                  <a:lnTo>
                    <a:pt x="62" y="836"/>
                  </a:lnTo>
                  <a:lnTo>
                    <a:pt x="62" y="796"/>
                  </a:lnTo>
                  <a:lnTo>
                    <a:pt x="80" y="816"/>
                  </a:lnTo>
                  <a:lnTo>
                    <a:pt x="80" y="765"/>
                  </a:lnTo>
                  <a:lnTo>
                    <a:pt x="105" y="785"/>
                  </a:lnTo>
                  <a:lnTo>
                    <a:pt x="111" y="745"/>
                  </a:lnTo>
                  <a:lnTo>
                    <a:pt x="118" y="724"/>
                  </a:lnTo>
                  <a:lnTo>
                    <a:pt x="130" y="714"/>
                  </a:lnTo>
                  <a:lnTo>
                    <a:pt x="142" y="704"/>
                  </a:lnTo>
                  <a:lnTo>
                    <a:pt x="149" y="673"/>
                  </a:lnTo>
                  <a:lnTo>
                    <a:pt x="161" y="673"/>
                  </a:lnTo>
                  <a:lnTo>
                    <a:pt x="167" y="632"/>
                  </a:lnTo>
                  <a:lnTo>
                    <a:pt x="186" y="632"/>
                  </a:lnTo>
                  <a:lnTo>
                    <a:pt x="192" y="602"/>
                  </a:lnTo>
                  <a:lnTo>
                    <a:pt x="204" y="592"/>
                  </a:lnTo>
                  <a:lnTo>
                    <a:pt x="211" y="561"/>
                  </a:lnTo>
                  <a:lnTo>
                    <a:pt x="229" y="561"/>
                  </a:lnTo>
                  <a:lnTo>
                    <a:pt x="236" y="520"/>
                  </a:lnTo>
                  <a:lnTo>
                    <a:pt x="248" y="510"/>
                  </a:lnTo>
                  <a:lnTo>
                    <a:pt x="254" y="479"/>
                  </a:lnTo>
                  <a:lnTo>
                    <a:pt x="267" y="459"/>
                  </a:lnTo>
                  <a:lnTo>
                    <a:pt x="273" y="428"/>
                  </a:lnTo>
                  <a:lnTo>
                    <a:pt x="291" y="418"/>
                  </a:lnTo>
                  <a:lnTo>
                    <a:pt x="298" y="388"/>
                  </a:lnTo>
                  <a:lnTo>
                    <a:pt x="310" y="357"/>
                  </a:lnTo>
                  <a:lnTo>
                    <a:pt x="329" y="357"/>
                  </a:lnTo>
                  <a:lnTo>
                    <a:pt x="341" y="347"/>
                  </a:lnTo>
                  <a:lnTo>
                    <a:pt x="353" y="337"/>
                  </a:lnTo>
                  <a:lnTo>
                    <a:pt x="360" y="286"/>
                  </a:lnTo>
                  <a:lnTo>
                    <a:pt x="372" y="275"/>
                  </a:lnTo>
                  <a:lnTo>
                    <a:pt x="384" y="245"/>
                  </a:lnTo>
                  <a:lnTo>
                    <a:pt x="403" y="235"/>
                  </a:lnTo>
                  <a:lnTo>
                    <a:pt x="409" y="204"/>
                  </a:lnTo>
                  <a:lnTo>
                    <a:pt x="428" y="194"/>
                  </a:lnTo>
                  <a:lnTo>
                    <a:pt x="440" y="163"/>
                  </a:lnTo>
                  <a:lnTo>
                    <a:pt x="453" y="143"/>
                  </a:lnTo>
                  <a:lnTo>
                    <a:pt x="465" y="122"/>
                  </a:lnTo>
                  <a:lnTo>
                    <a:pt x="478" y="102"/>
                  </a:lnTo>
                  <a:lnTo>
                    <a:pt x="496" y="82"/>
                  </a:lnTo>
                  <a:lnTo>
                    <a:pt x="509" y="71"/>
                  </a:lnTo>
                  <a:lnTo>
                    <a:pt x="521" y="41"/>
                  </a:lnTo>
                  <a:lnTo>
                    <a:pt x="533" y="20"/>
                  </a:lnTo>
                  <a:lnTo>
                    <a:pt x="552" y="10"/>
                  </a:lnTo>
                  <a:lnTo>
                    <a:pt x="571" y="10"/>
                  </a:lnTo>
                  <a:lnTo>
                    <a:pt x="583" y="0"/>
                  </a:lnTo>
                  <a:lnTo>
                    <a:pt x="608" y="10"/>
                  </a:lnTo>
                  <a:lnTo>
                    <a:pt x="627" y="20"/>
                  </a:lnTo>
                  <a:lnTo>
                    <a:pt x="651" y="61"/>
                  </a:lnTo>
                  <a:lnTo>
                    <a:pt x="670" y="82"/>
                  </a:lnTo>
                  <a:lnTo>
                    <a:pt x="695" y="122"/>
                  </a:lnTo>
                  <a:lnTo>
                    <a:pt x="713" y="153"/>
                  </a:lnTo>
                  <a:lnTo>
                    <a:pt x="738" y="194"/>
                  </a:lnTo>
                  <a:lnTo>
                    <a:pt x="757" y="214"/>
                  </a:lnTo>
                  <a:lnTo>
                    <a:pt x="782" y="255"/>
                  </a:lnTo>
                  <a:lnTo>
                    <a:pt x="800" y="265"/>
                  </a:lnTo>
                  <a:lnTo>
                    <a:pt x="825" y="347"/>
                  </a:lnTo>
                  <a:lnTo>
                    <a:pt x="844" y="388"/>
                  </a:lnTo>
                  <a:lnTo>
                    <a:pt x="869" y="439"/>
                  </a:lnTo>
                  <a:lnTo>
                    <a:pt x="887" y="479"/>
                  </a:lnTo>
                  <a:lnTo>
                    <a:pt x="912" y="551"/>
                  </a:lnTo>
                  <a:lnTo>
                    <a:pt x="931" y="571"/>
                  </a:lnTo>
                  <a:lnTo>
                    <a:pt x="949" y="632"/>
                  </a:lnTo>
                  <a:lnTo>
                    <a:pt x="968" y="663"/>
                  </a:lnTo>
                  <a:lnTo>
                    <a:pt x="987" y="704"/>
                  </a:lnTo>
                  <a:lnTo>
                    <a:pt x="1005" y="745"/>
                  </a:lnTo>
                  <a:lnTo>
                    <a:pt x="1024" y="775"/>
                  </a:lnTo>
                  <a:lnTo>
                    <a:pt x="1049" y="836"/>
                  </a:lnTo>
                  <a:lnTo>
                    <a:pt x="1067" y="908"/>
                  </a:lnTo>
                  <a:lnTo>
                    <a:pt x="1086" y="959"/>
                  </a:lnTo>
                  <a:lnTo>
                    <a:pt x="1098" y="989"/>
                  </a:lnTo>
                  <a:lnTo>
                    <a:pt x="1117" y="1020"/>
                  </a:lnTo>
                  <a:lnTo>
                    <a:pt x="1135" y="1051"/>
                  </a:lnTo>
                  <a:lnTo>
                    <a:pt x="1148" y="1071"/>
                  </a:lnTo>
                  <a:lnTo>
                    <a:pt x="1167" y="1122"/>
                  </a:lnTo>
                  <a:lnTo>
                    <a:pt x="1179" y="1132"/>
                  </a:lnTo>
                  <a:lnTo>
                    <a:pt x="1191" y="1163"/>
                  </a:lnTo>
                  <a:lnTo>
                    <a:pt x="1210" y="1204"/>
                  </a:lnTo>
                  <a:lnTo>
                    <a:pt x="1222" y="1224"/>
                  </a:lnTo>
                  <a:lnTo>
                    <a:pt x="1235" y="1244"/>
                  </a:lnTo>
                  <a:lnTo>
                    <a:pt x="1253" y="1265"/>
                  </a:lnTo>
                  <a:lnTo>
                    <a:pt x="1266" y="1295"/>
                  </a:lnTo>
                  <a:lnTo>
                    <a:pt x="1278" y="1326"/>
                  </a:lnTo>
                  <a:lnTo>
                    <a:pt x="1291" y="1326"/>
                  </a:lnTo>
                  <a:lnTo>
                    <a:pt x="1309" y="1367"/>
                  </a:lnTo>
                  <a:lnTo>
                    <a:pt x="1322" y="1387"/>
                  </a:lnTo>
                  <a:lnTo>
                    <a:pt x="1334" y="1408"/>
                  </a:lnTo>
                  <a:lnTo>
                    <a:pt x="1347" y="1428"/>
                  </a:lnTo>
                  <a:lnTo>
                    <a:pt x="1359" y="1448"/>
                  </a:lnTo>
                  <a:lnTo>
                    <a:pt x="1371" y="1479"/>
                  </a:lnTo>
                  <a:lnTo>
                    <a:pt x="1384" y="1489"/>
                  </a:lnTo>
                  <a:lnTo>
                    <a:pt x="1396" y="1499"/>
                  </a:lnTo>
                  <a:lnTo>
                    <a:pt x="1409" y="1530"/>
                  </a:lnTo>
                  <a:lnTo>
                    <a:pt x="1421" y="1550"/>
                  </a:lnTo>
                  <a:lnTo>
                    <a:pt x="1433" y="1571"/>
                  </a:lnTo>
                  <a:lnTo>
                    <a:pt x="1446" y="1591"/>
                  </a:lnTo>
                  <a:lnTo>
                    <a:pt x="1458" y="1612"/>
                  </a:lnTo>
                  <a:lnTo>
                    <a:pt x="1464" y="1632"/>
                  </a:lnTo>
                  <a:lnTo>
                    <a:pt x="1477" y="1652"/>
                  </a:lnTo>
                  <a:lnTo>
                    <a:pt x="1489" y="1673"/>
                  </a:lnTo>
                  <a:lnTo>
                    <a:pt x="1502" y="1693"/>
                  </a:lnTo>
                  <a:lnTo>
                    <a:pt x="1514" y="1714"/>
                  </a:lnTo>
                  <a:lnTo>
                    <a:pt x="1520" y="1734"/>
                  </a:lnTo>
                  <a:lnTo>
                    <a:pt x="1533" y="1744"/>
                  </a:lnTo>
                  <a:lnTo>
                    <a:pt x="1545" y="1775"/>
                  </a:lnTo>
                  <a:lnTo>
                    <a:pt x="1551" y="1785"/>
                  </a:lnTo>
                  <a:lnTo>
                    <a:pt x="1564" y="1805"/>
                  </a:lnTo>
                  <a:lnTo>
                    <a:pt x="1576" y="1826"/>
                  </a:lnTo>
                  <a:lnTo>
                    <a:pt x="1582" y="1836"/>
                  </a:lnTo>
                  <a:lnTo>
                    <a:pt x="1595" y="1856"/>
                  </a:lnTo>
                  <a:lnTo>
                    <a:pt x="1601" y="1877"/>
                  </a:lnTo>
                  <a:lnTo>
                    <a:pt x="1613" y="1887"/>
                  </a:lnTo>
                  <a:lnTo>
                    <a:pt x="1626" y="1907"/>
                  </a:lnTo>
                  <a:lnTo>
                    <a:pt x="1632" y="1928"/>
                  </a:lnTo>
                  <a:lnTo>
                    <a:pt x="1644" y="1948"/>
                  </a:lnTo>
                  <a:lnTo>
                    <a:pt x="1651" y="1958"/>
                  </a:lnTo>
                  <a:lnTo>
                    <a:pt x="1657" y="1989"/>
                  </a:lnTo>
                  <a:lnTo>
                    <a:pt x="1669" y="1989"/>
                  </a:lnTo>
                  <a:lnTo>
                    <a:pt x="1675" y="2020"/>
                  </a:lnTo>
                  <a:lnTo>
                    <a:pt x="1688" y="2020"/>
                  </a:lnTo>
                  <a:lnTo>
                    <a:pt x="1694" y="2050"/>
                  </a:lnTo>
                  <a:lnTo>
                    <a:pt x="1707" y="2050"/>
                  </a:lnTo>
                  <a:lnTo>
                    <a:pt x="1719" y="2040"/>
                  </a:lnTo>
                </a:path>
              </a:pathLst>
            </a:custGeom>
            <a:noFill/>
            <a:ln w="73025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77"/>
            <p:cNvSpPr>
              <a:spLocks/>
            </p:cNvSpPr>
            <p:nvPr/>
          </p:nvSpPr>
          <p:spPr bwMode="auto">
            <a:xfrm>
              <a:off x="5886450" y="5400675"/>
              <a:ext cx="166688" cy="274638"/>
            </a:xfrm>
            <a:custGeom>
              <a:avLst/>
              <a:gdLst>
                <a:gd name="T0" fmla="*/ 0 w 105"/>
                <a:gd name="T1" fmla="*/ 0 h 173"/>
                <a:gd name="T2" fmla="*/ 6 w 105"/>
                <a:gd name="T3" fmla="*/ 10 h 173"/>
                <a:gd name="T4" fmla="*/ 12 w 105"/>
                <a:gd name="T5" fmla="*/ 31 h 173"/>
                <a:gd name="T6" fmla="*/ 25 w 105"/>
                <a:gd name="T7" fmla="*/ 41 h 173"/>
                <a:gd name="T8" fmla="*/ 31 w 105"/>
                <a:gd name="T9" fmla="*/ 61 h 173"/>
                <a:gd name="T10" fmla="*/ 43 w 105"/>
                <a:gd name="T11" fmla="*/ 61 h 173"/>
                <a:gd name="T12" fmla="*/ 50 w 105"/>
                <a:gd name="T13" fmla="*/ 92 h 173"/>
                <a:gd name="T14" fmla="*/ 56 w 105"/>
                <a:gd name="T15" fmla="*/ 102 h 173"/>
                <a:gd name="T16" fmla="*/ 62 w 105"/>
                <a:gd name="T17" fmla="*/ 112 h 173"/>
                <a:gd name="T18" fmla="*/ 74 w 105"/>
                <a:gd name="T19" fmla="*/ 133 h 173"/>
                <a:gd name="T20" fmla="*/ 81 w 105"/>
                <a:gd name="T21" fmla="*/ 143 h 173"/>
                <a:gd name="T22" fmla="*/ 87 w 105"/>
                <a:gd name="T23" fmla="*/ 153 h 173"/>
                <a:gd name="T24" fmla="*/ 99 w 105"/>
                <a:gd name="T25" fmla="*/ 163 h 173"/>
                <a:gd name="T26" fmla="*/ 105 w 105"/>
                <a:gd name="T2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73">
                  <a:moveTo>
                    <a:pt x="0" y="0"/>
                  </a:moveTo>
                  <a:lnTo>
                    <a:pt x="6" y="10"/>
                  </a:lnTo>
                  <a:lnTo>
                    <a:pt x="12" y="31"/>
                  </a:lnTo>
                  <a:lnTo>
                    <a:pt x="25" y="41"/>
                  </a:lnTo>
                  <a:lnTo>
                    <a:pt x="31" y="61"/>
                  </a:lnTo>
                  <a:lnTo>
                    <a:pt x="43" y="61"/>
                  </a:lnTo>
                  <a:lnTo>
                    <a:pt x="50" y="92"/>
                  </a:lnTo>
                  <a:lnTo>
                    <a:pt x="56" y="102"/>
                  </a:lnTo>
                  <a:lnTo>
                    <a:pt x="62" y="112"/>
                  </a:lnTo>
                  <a:lnTo>
                    <a:pt x="74" y="133"/>
                  </a:lnTo>
                  <a:lnTo>
                    <a:pt x="81" y="143"/>
                  </a:lnTo>
                  <a:lnTo>
                    <a:pt x="87" y="153"/>
                  </a:lnTo>
                  <a:lnTo>
                    <a:pt x="99" y="163"/>
                  </a:lnTo>
                  <a:lnTo>
                    <a:pt x="105" y="173"/>
                  </a:lnTo>
                </a:path>
              </a:pathLst>
            </a:custGeom>
            <a:noFill/>
            <a:ln w="73025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6" name="Arc 125"/>
          <p:cNvSpPr/>
          <p:nvPr/>
        </p:nvSpPr>
        <p:spPr>
          <a:xfrm rot="9441497">
            <a:off x="3422155" y="948916"/>
            <a:ext cx="1861554" cy="1752051"/>
          </a:xfrm>
          <a:prstGeom prst="arc">
            <a:avLst>
              <a:gd name="adj1" fmla="val 15420082"/>
              <a:gd name="adj2" fmla="val 19878352"/>
            </a:avLst>
          </a:prstGeom>
          <a:ln w="31750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023567" y="2129135"/>
            <a:ext cx="70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45</a:t>
            </a:r>
            <a:r>
              <a:rPr lang="en-US" sz="2400" baseline="300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endParaRPr lang="en-US" sz="2400" dirty="0">
              <a:solidFill>
                <a:srgbClr val="FFFF66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124007" y="1075556"/>
            <a:ext cx="3498761" cy="4736255"/>
            <a:chOff x="2628900" y="1781175"/>
            <a:chExt cx="3028950" cy="1962150"/>
          </a:xfrm>
        </p:grpSpPr>
        <p:sp>
          <p:nvSpPr>
            <p:cNvPr id="27" name="Freeform 80"/>
            <p:cNvSpPr>
              <a:spLocks/>
            </p:cNvSpPr>
            <p:nvPr/>
          </p:nvSpPr>
          <p:spPr bwMode="auto">
            <a:xfrm>
              <a:off x="2628900" y="1781175"/>
              <a:ext cx="2847975" cy="1800225"/>
            </a:xfrm>
            <a:custGeom>
              <a:avLst/>
              <a:gdLst>
                <a:gd name="T0" fmla="*/ 30 w 1794"/>
                <a:gd name="T1" fmla="*/ 414 h 1134"/>
                <a:gd name="T2" fmla="*/ 54 w 1794"/>
                <a:gd name="T3" fmla="*/ 378 h 1134"/>
                <a:gd name="T4" fmla="*/ 90 w 1794"/>
                <a:gd name="T5" fmla="*/ 354 h 1134"/>
                <a:gd name="T6" fmla="*/ 126 w 1794"/>
                <a:gd name="T7" fmla="*/ 330 h 1134"/>
                <a:gd name="T8" fmla="*/ 156 w 1794"/>
                <a:gd name="T9" fmla="*/ 300 h 1134"/>
                <a:gd name="T10" fmla="*/ 198 w 1794"/>
                <a:gd name="T11" fmla="*/ 288 h 1134"/>
                <a:gd name="T12" fmla="*/ 234 w 1794"/>
                <a:gd name="T13" fmla="*/ 252 h 1134"/>
                <a:gd name="T14" fmla="*/ 264 w 1794"/>
                <a:gd name="T15" fmla="*/ 210 h 1134"/>
                <a:gd name="T16" fmla="*/ 300 w 1794"/>
                <a:gd name="T17" fmla="*/ 186 h 1134"/>
                <a:gd name="T18" fmla="*/ 348 w 1794"/>
                <a:gd name="T19" fmla="*/ 162 h 1134"/>
                <a:gd name="T20" fmla="*/ 384 w 1794"/>
                <a:gd name="T21" fmla="*/ 138 h 1134"/>
                <a:gd name="T22" fmla="*/ 426 w 1794"/>
                <a:gd name="T23" fmla="*/ 108 h 1134"/>
                <a:gd name="T24" fmla="*/ 468 w 1794"/>
                <a:gd name="T25" fmla="*/ 72 h 1134"/>
                <a:gd name="T26" fmla="*/ 510 w 1794"/>
                <a:gd name="T27" fmla="*/ 54 h 1134"/>
                <a:gd name="T28" fmla="*/ 558 w 1794"/>
                <a:gd name="T29" fmla="*/ 30 h 1134"/>
                <a:gd name="T30" fmla="*/ 606 w 1794"/>
                <a:gd name="T31" fmla="*/ 18 h 1134"/>
                <a:gd name="T32" fmla="*/ 660 w 1794"/>
                <a:gd name="T33" fmla="*/ 18 h 1134"/>
                <a:gd name="T34" fmla="*/ 714 w 1794"/>
                <a:gd name="T35" fmla="*/ 18 h 1134"/>
                <a:gd name="T36" fmla="*/ 774 w 1794"/>
                <a:gd name="T37" fmla="*/ 42 h 1134"/>
                <a:gd name="T38" fmla="*/ 834 w 1794"/>
                <a:gd name="T39" fmla="*/ 90 h 1134"/>
                <a:gd name="T40" fmla="*/ 894 w 1794"/>
                <a:gd name="T41" fmla="*/ 132 h 1134"/>
                <a:gd name="T42" fmla="*/ 960 w 1794"/>
                <a:gd name="T43" fmla="*/ 204 h 1134"/>
                <a:gd name="T44" fmla="*/ 1014 w 1794"/>
                <a:gd name="T45" fmla="*/ 252 h 1134"/>
                <a:gd name="T46" fmla="*/ 1068 w 1794"/>
                <a:gd name="T47" fmla="*/ 294 h 1134"/>
                <a:gd name="T48" fmla="*/ 1122 w 1794"/>
                <a:gd name="T49" fmla="*/ 360 h 1134"/>
                <a:gd name="T50" fmla="*/ 1176 w 1794"/>
                <a:gd name="T51" fmla="*/ 426 h 1134"/>
                <a:gd name="T52" fmla="*/ 1224 w 1794"/>
                <a:gd name="T53" fmla="*/ 468 h 1134"/>
                <a:gd name="T54" fmla="*/ 1278 w 1794"/>
                <a:gd name="T55" fmla="*/ 528 h 1134"/>
                <a:gd name="T56" fmla="*/ 1320 w 1794"/>
                <a:gd name="T57" fmla="*/ 582 h 1134"/>
                <a:gd name="T58" fmla="*/ 1368 w 1794"/>
                <a:gd name="T59" fmla="*/ 648 h 1134"/>
                <a:gd name="T60" fmla="*/ 1410 w 1794"/>
                <a:gd name="T61" fmla="*/ 690 h 1134"/>
                <a:gd name="T62" fmla="*/ 1446 w 1794"/>
                <a:gd name="T63" fmla="*/ 726 h 1134"/>
                <a:gd name="T64" fmla="*/ 1488 w 1794"/>
                <a:gd name="T65" fmla="*/ 768 h 1134"/>
                <a:gd name="T66" fmla="*/ 1524 w 1794"/>
                <a:gd name="T67" fmla="*/ 816 h 1134"/>
                <a:gd name="T68" fmla="*/ 1560 w 1794"/>
                <a:gd name="T69" fmla="*/ 858 h 1134"/>
                <a:gd name="T70" fmla="*/ 1596 w 1794"/>
                <a:gd name="T71" fmla="*/ 906 h 1134"/>
                <a:gd name="T72" fmla="*/ 1632 w 1794"/>
                <a:gd name="T73" fmla="*/ 930 h 1134"/>
                <a:gd name="T74" fmla="*/ 1662 w 1794"/>
                <a:gd name="T75" fmla="*/ 984 h 1134"/>
                <a:gd name="T76" fmla="*/ 1692 w 1794"/>
                <a:gd name="T77" fmla="*/ 1014 h 1134"/>
                <a:gd name="T78" fmla="*/ 1722 w 1794"/>
                <a:gd name="T79" fmla="*/ 1044 h 1134"/>
                <a:gd name="T80" fmla="*/ 1752 w 1794"/>
                <a:gd name="T81" fmla="*/ 1074 h 1134"/>
                <a:gd name="T82" fmla="*/ 1782 w 1794"/>
                <a:gd name="T83" fmla="*/ 1104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94" h="1134">
                  <a:moveTo>
                    <a:pt x="0" y="420"/>
                  </a:moveTo>
                  <a:lnTo>
                    <a:pt x="12" y="420"/>
                  </a:lnTo>
                  <a:lnTo>
                    <a:pt x="30" y="414"/>
                  </a:lnTo>
                  <a:lnTo>
                    <a:pt x="30" y="390"/>
                  </a:lnTo>
                  <a:lnTo>
                    <a:pt x="42" y="384"/>
                  </a:lnTo>
                  <a:lnTo>
                    <a:pt x="54" y="378"/>
                  </a:lnTo>
                  <a:lnTo>
                    <a:pt x="66" y="372"/>
                  </a:lnTo>
                  <a:lnTo>
                    <a:pt x="78" y="366"/>
                  </a:lnTo>
                  <a:lnTo>
                    <a:pt x="90" y="354"/>
                  </a:lnTo>
                  <a:lnTo>
                    <a:pt x="96" y="342"/>
                  </a:lnTo>
                  <a:lnTo>
                    <a:pt x="108" y="336"/>
                  </a:lnTo>
                  <a:lnTo>
                    <a:pt x="126" y="330"/>
                  </a:lnTo>
                  <a:lnTo>
                    <a:pt x="138" y="330"/>
                  </a:lnTo>
                  <a:lnTo>
                    <a:pt x="150" y="312"/>
                  </a:lnTo>
                  <a:lnTo>
                    <a:pt x="156" y="300"/>
                  </a:lnTo>
                  <a:lnTo>
                    <a:pt x="174" y="294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04" y="258"/>
                  </a:lnTo>
                  <a:lnTo>
                    <a:pt x="216" y="258"/>
                  </a:lnTo>
                  <a:lnTo>
                    <a:pt x="234" y="252"/>
                  </a:lnTo>
                  <a:lnTo>
                    <a:pt x="240" y="234"/>
                  </a:lnTo>
                  <a:lnTo>
                    <a:pt x="258" y="228"/>
                  </a:lnTo>
                  <a:lnTo>
                    <a:pt x="264" y="210"/>
                  </a:lnTo>
                  <a:lnTo>
                    <a:pt x="282" y="210"/>
                  </a:lnTo>
                  <a:lnTo>
                    <a:pt x="294" y="198"/>
                  </a:lnTo>
                  <a:lnTo>
                    <a:pt x="300" y="186"/>
                  </a:lnTo>
                  <a:lnTo>
                    <a:pt x="318" y="186"/>
                  </a:lnTo>
                  <a:lnTo>
                    <a:pt x="330" y="168"/>
                  </a:lnTo>
                  <a:lnTo>
                    <a:pt x="348" y="162"/>
                  </a:lnTo>
                  <a:lnTo>
                    <a:pt x="360" y="156"/>
                  </a:lnTo>
                  <a:lnTo>
                    <a:pt x="372" y="144"/>
                  </a:lnTo>
                  <a:lnTo>
                    <a:pt x="384" y="138"/>
                  </a:lnTo>
                  <a:lnTo>
                    <a:pt x="396" y="126"/>
                  </a:lnTo>
                  <a:lnTo>
                    <a:pt x="414" y="120"/>
                  </a:lnTo>
                  <a:lnTo>
                    <a:pt x="426" y="108"/>
                  </a:lnTo>
                  <a:lnTo>
                    <a:pt x="438" y="90"/>
                  </a:lnTo>
                  <a:lnTo>
                    <a:pt x="450" y="84"/>
                  </a:lnTo>
                  <a:lnTo>
                    <a:pt x="468" y="72"/>
                  </a:lnTo>
                  <a:lnTo>
                    <a:pt x="480" y="72"/>
                  </a:lnTo>
                  <a:lnTo>
                    <a:pt x="498" y="60"/>
                  </a:lnTo>
                  <a:lnTo>
                    <a:pt x="510" y="54"/>
                  </a:lnTo>
                  <a:lnTo>
                    <a:pt x="528" y="48"/>
                  </a:lnTo>
                  <a:lnTo>
                    <a:pt x="546" y="42"/>
                  </a:lnTo>
                  <a:lnTo>
                    <a:pt x="558" y="30"/>
                  </a:lnTo>
                  <a:lnTo>
                    <a:pt x="576" y="24"/>
                  </a:lnTo>
                  <a:lnTo>
                    <a:pt x="594" y="24"/>
                  </a:lnTo>
                  <a:lnTo>
                    <a:pt x="606" y="18"/>
                  </a:lnTo>
                  <a:lnTo>
                    <a:pt x="624" y="12"/>
                  </a:lnTo>
                  <a:lnTo>
                    <a:pt x="642" y="24"/>
                  </a:lnTo>
                  <a:lnTo>
                    <a:pt x="660" y="18"/>
                  </a:lnTo>
                  <a:lnTo>
                    <a:pt x="672" y="0"/>
                  </a:lnTo>
                  <a:lnTo>
                    <a:pt x="690" y="6"/>
                  </a:lnTo>
                  <a:lnTo>
                    <a:pt x="714" y="18"/>
                  </a:lnTo>
                  <a:lnTo>
                    <a:pt x="732" y="12"/>
                  </a:lnTo>
                  <a:lnTo>
                    <a:pt x="750" y="30"/>
                  </a:lnTo>
                  <a:lnTo>
                    <a:pt x="774" y="42"/>
                  </a:lnTo>
                  <a:lnTo>
                    <a:pt x="798" y="72"/>
                  </a:lnTo>
                  <a:lnTo>
                    <a:pt x="810" y="66"/>
                  </a:lnTo>
                  <a:lnTo>
                    <a:pt x="834" y="90"/>
                  </a:lnTo>
                  <a:lnTo>
                    <a:pt x="852" y="96"/>
                  </a:lnTo>
                  <a:lnTo>
                    <a:pt x="876" y="120"/>
                  </a:lnTo>
                  <a:lnTo>
                    <a:pt x="894" y="132"/>
                  </a:lnTo>
                  <a:lnTo>
                    <a:pt x="918" y="162"/>
                  </a:lnTo>
                  <a:lnTo>
                    <a:pt x="936" y="174"/>
                  </a:lnTo>
                  <a:lnTo>
                    <a:pt x="960" y="204"/>
                  </a:lnTo>
                  <a:lnTo>
                    <a:pt x="978" y="210"/>
                  </a:lnTo>
                  <a:lnTo>
                    <a:pt x="996" y="234"/>
                  </a:lnTo>
                  <a:lnTo>
                    <a:pt x="1014" y="252"/>
                  </a:lnTo>
                  <a:lnTo>
                    <a:pt x="1032" y="264"/>
                  </a:lnTo>
                  <a:lnTo>
                    <a:pt x="1050" y="276"/>
                  </a:lnTo>
                  <a:lnTo>
                    <a:pt x="1068" y="294"/>
                  </a:lnTo>
                  <a:lnTo>
                    <a:pt x="1086" y="318"/>
                  </a:lnTo>
                  <a:lnTo>
                    <a:pt x="1104" y="336"/>
                  </a:lnTo>
                  <a:lnTo>
                    <a:pt x="1122" y="360"/>
                  </a:lnTo>
                  <a:lnTo>
                    <a:pt x="1140" y="378"/>
                  </a:lnTo>
                  <a:lnTo>
                    <a:pt x="1158" y="396"/>
                  </a:lnTo>
                  <a:lnTo>
                    <a:pt x="1176" y="426"/>
                  </a:lnTo>
                  <a:lnTo>
                    <a:pt x="1194" y="438"/>
                  </a:lnTo>
                  <a:lnTo>
                    <a:pt x="1212" y="456"/>
                  </a:lnTo>
                  <a:lnTo>
                    <a:pt x="1224" y="468"/>
                  </a:lnTo>
                  <a:lnTo>
                    <a:pt x="1242" y="492"/>
                  </a:lnTo>
                  <a:lnTo>
                    <a:pt x="1260" y="510"/>
                  </a:lnTo>
                  <a:lnTo>
                    <a:pt x="1278" y="528"/>
                  </a:lnTo>
                  <a:lnTo>
                    <a:pt x="1290" y="540"/>
                  </a:lnTo>
                  <a:lnTo>
                    <a:pt x="1308" y="570"/>
                  </a:lnTo>
                  <a:lnTo>
                    <a:pt x="1320" y="582"/>
                  </a:lnTo>
                  <a:lnTo>
                    <a:pt x="1338" y="612"/>
                  </a:lnTo>
                  <a:lnTo>
                    <a:pt x="1350" y="624"/>
                  </a:lnTo>
                  <a:lnTo>
                    <a:pt x="1368" y="648"/>
                  </a:lnTo>
                  <a:lnTo>
                    <a:pt x="1380" y="654"/>
                  </a:lnTo>
                  <a:lnTo>
                    <a:pt x="1392" y="672"/>
                  </a:lnTo>
                  <a:lnTo>
                    <a:pt x="1410" y="690"/>
                  </a:lnTo>
                  <a:lnTo>
                    <a:pt x="1422" y="708"/>
                  </a:lnTo>
                  <a:lnTo>
                    <a:pt x="1434" y="720"/>
                  </a:lnTo>
                  <a:lnTo>
                    <a:pt x="1446" y="726"/>
                  </a:lnTo>
                  <a:lnTo>
                    <a:pt x="1464" y="744"/>
                  </a:lnTo>
                  <a:lnTo>
                    <a:pt x="1476" y="756"/>
                  </a:lnTo>
                  <a:lnTo>
                    <a:pt x="1488" y="768"/>
                  </a:lnTo>
                  <a:lnTo>
                    <a:pt x="1500" y="786"/>
                  </a:lnTo>
                  <a:lnTo>
                    <a:pt x="1512" y="804"/>
                  </a:lnTo>
                  <a:lnTo>
                    <a:pt x="1524" y="816"/>
                  </a:lnTo>
                  <a:lnTo>
                    <a:pt x="1536" y="834"/>
                  </a:lnTo>
                  <a:lnTo>
                    <a:pt x="1548" y="852"/>
                  </a:lnTo>
                  <a:lnTo>
                    <a:pt x="1560" y="858"/>
                  </a:lnTo>
                  <a:lnTo>
                    <a:pt x="1572" y="882"/>
                  </a:lnTo>
                  <a:lnTo>
                    <a:pt x="1584" y="888"/>
                  </a:lnTo>
                  <a:lnTo>
                    <a:pt x="1596" y="906"/>
                  </a:lnTo>
                  <a:lnTo>
                    <a:pt x="1608" y="918"/>
                  </a:lnTo>
                  <a:lnTo>
                    <a:pt x="1620" y="936"/>
                  </a:lnTo>
                  <a:lnTo>
                    <a:pt x="1632" y="930"/>
                  </a:lnTo>
                  <a:lnTo>
                    <a:pt x="1638" y="954"/>
                  </a:lnTo>
                  <a:lnTo>
                    <a:pt x="1650" y="966"/>
                  </a:lnTo>
                  <a:lnTo>
                    <a:pt x="1662" y="984"/>
                  </a:lnTo>
                  <a:lnTo>
                    <a:pt x="1674" y="990"/>
                  </a:lnTo>
                  <a:lnTo>
                    <a:pt x="1680" y="1008"/>
                  </a:lnTo>
                  <a:lnTo>
                    <a:pt x="1692" y="1014"/>
                  </a:lnTo>
                  <a:lnTo>
                    <a:pt x="1704" y="1026"/>
                  </a:lnTo>
                  <a:lnTo>
                    <a:pt x="1710" y="1038"/>
                  </a:lnTo>
                  <a:lnTo>
                    <a:pt x="1722" y="1044"/>
                  </a:lnTo>
                  <a:lnTo>
                    <a:pt x="1734" y="1050"/>
                  </a:lnTo>
                  <a:lnTo>
                    <a:pt x="1740" y="1068"/>
                  </a:lnTo>
                  <a:lnTo>
                    <a:pt x="1752" y="1074"/>
                  </a:lnTo>
                  <a:lnTo>
                    <a:pt x="1758" y="1098"/>
                  </a:lnTo>
                  <a:lnTo>
                    <a:pt x="1770" y="1098"/>
                  </a:lnTo>
                  <a:lnTo>
                    <a:pt x="1782" y="1104"/>
                  </a:lnTo>
                  <a:lnTo>
                    <a:pt x="1788" y="1122"/>
                  </a:lnTo>
                  <a:lnTo>
                    <a:pt x="1794" y="1134"/>
                  </a:lnTo>
                </a:path>
              </a:pathLst>
            </a:custGeom>
            <a:noFill/>
            <a:ln w="508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81"/>
            <p:cNvSpPr>
              <a:spLocks/>
            </p:cNvSpPr>
            <p:nvPr/>
          </p:nvSpPr>
          <p:spPr bwMode="auto">
            <a:xfrm>
              <a:off x="5476875" y="3581400"/>
              <a:ext cx="180975" cy="161925"/>
            </a:xfrm>
            <a:custGeom>
              <a:avLst/>
              <a:gdLst>
                <a:gd name="T0" fmla="*/ 0 w 114"/>
                <a:gd name="T1" fmla="*/ 0 h 102"/>
                <a:gd name="T2" fmla="*/ 12 w 114"/>
                <a:gd name="T3" fmla="*/ 6 h 102"/>
                <a:gd name="T4" fmla="*/ 24 w 114"/>
                <a:gd name="T5" fmla="*/ 18 h 102"/>
                <a:gd name="T6" fmla="*/ 30 w 114"/>
                <a:gd name="T7" fmla="*/ 24 h 102"/>
                <a:gd name="T8" fmla="*/ 42 w 114"/>
                <a:gd name="T9" fmla="*/ 30 h 102"/>
                <a:gd name="T10" fmla="*/ 48 w 114"/>
                <a:gd name="T11" fmla="*/ 42 h 102"/>
                <a:gd name="T12" fmla="*/ 54 w 114"/>
                <a:gd name="T13" fmla="*/ 54 h 102"/>
                <a:gd name="T14" fmla="*/ 66 w 114"/>
                <a:gd name="T15" fmla="*/ 54 h 102"/>
                <a:gd name="T16" fmla="*/ 72 w 114"/>
                <a:gd name="T17" fmla="*/ 66 h 102"/>
                <a:gd name="T18" fmla="*/ 84 w 114"/>
                <a:gd name="T19" fmla="*/ 72 h 102"/>
                <a:gd name="T20" fmla="*/ 90 w 114"/>
                <a:gd name="T21" fmla="*/ 84 h 102"/>
                <a:gd name="T22" fmla="*/ 96 w 114"/>
                <a:gd name="T23" fmla="*/ 96 h 102"/>
                <a:gd name="T24" fmla="*/ 108 w 114"/>
                <a:gd name="T25" fmla="*/ 96 h 102"/>
                <a:gd name="T26" fmla="*/ 114 w 114"/>
                <a:gd name="T2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02">
                  <a:moveTo>
                    <a:pt x="0" y="0"/>
                  </a:moveTo>
                  <a:lnTo>
                    <a:pt x="12" y="6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54" y="54"/>
                  </a:lnTo>
                  <a:lnTo>
                    <a:pt x="66" y="54"/>
                  </a:lnTo>
                  <a:lnTo>
                    <a:pt x="72" y="66"/>
                  </a:lnTo>
                  <a:lnTo>
                    <a:pt x="84" y="72"/>
                  </a:lnTo>
                  <a:lnTo>
                    <a:pt x="90" y="84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102"/>
                  </a:lnTo>
                </a:path>
              </a:pathLst>
            </a:custGeom>
            <a:noFill/>
            <a:ln w="508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23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NoWhe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33" t="13889" r="833" b="13888"/>
          <a:stretch/>
        </p:blipFill>
        <p:spPr>
          <a:xfrm>
            <a:off x="440093" y="1105231"/>
            <a:ext cx="8899525" cy="490228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Fizeau’s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Experiment (1849)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176528" y="4724401"/>
                <a:ext cx="2790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dirty="0" smtClean="0">
                    <a:solidFill>
                      <a:srgbClr val="FFFFCC"/>
                    </a:solidFill>
                    <a:latin typeface="Calibri" pitchFamily="34" charset="0"/>
                    <a:ea typeface="Verdana" pitchFamily="34" charset="0"/>
                    <a:cs typeface="Calibri" pitchFamily="34" charset="0"/>
                  </a:rPr>
                  <a:t>time </a:t>
                </a:r>
                <a14:m>
                  <m:oMath xmlns:m="http://schemas.openxmlformats.org/officeDocument/2006/math">
                    <m:r>
                      <a:rPr kumimoji="1" lang="en-US" i="1" smtClean="0">
                        <a:solidFill>
                          <a:srgbClr val="FFFFCC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≅</m:t>
                    </m:r>
                  </m:oMath>
                </a14:m>
                <a:r>
                  <a:rPr kumimoji="1" lang="en-US" dirty="0" smtClean="0">
                    <a:solidFill>
                      <a:srgbClr val="FFFFCC"/>
                    </a:solidFill>
                    <a:latin typeface="Calibri" pitchFamily="34" charset="0"/>
                    <a:ea typeface="Verdana" pitchFamily="34" charset="0"/>
                    <a:cs typeface="Calibri" pitchFamily="34" charset="0"/>
                  </a:rPr>
                  <a:t> 58 microseconds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528" y="4724401"/>
                <a:ext cx="2790941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4287" y="5410201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24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High Speed Timing Instrument Unavailable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51510" y="3364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observer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99110" y="4114801"/>
            <a:ext cx="189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light source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8600" y="1905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mirror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40355" y="3199031"/>
            <a:ext cx="222309" cy="330874"/>
          </a:xfrm>
          <a:prstGeom prst="line">
            <a:avLst/>
          </a:prstGeom>
          <a:ln w="25400">
            <a:solidFill>
              <a:srgbClr val="FFFF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088437">
            <a:off x="3451113" y="1884404"/>
            <a:ext cx="238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 = 8633 meters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16041" y="1445063"/>
            <a:ext cx="5246623" cy="1753968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485898" y="1445063"/>
            <a:ext cx="630143" cy="762000"/>
          </a:xfrm>
          <a:prstGeom prst="line">
            <a:avLst/>
          </a:prstGeom>
          <a:ln w="25400">
            <a:solidFill>
              <a:srgbClr val="FFFF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6519446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Illustration courtesy Nathan Matsuda</a:t>
            </a:r>
          </a:p>
        </p:txBody>
      </p:sp>
    </p:spTree>
    <p:extLst>
      <p:ext uri="{BB962C8B-B14F-4D97-AF65-F5344CB8AC3E}">
        <p14:creationId xmlns:p14="http://schemas.microsoft.com/office/powerpoint/2010/main" val="173625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42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FFC000"/>
                </a:solidFill>
                <a:latin typeface="Calibri"/>
              </a:rPr>
              <a:t>Reconstructed Shapes: </a:t>
            </a:r>
            <a:r>
              <a:rPr lang="en-US" sz="4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Different Angles</a:t>
            </a:r>
            <a:endParaRPr lang="en-US" sz="32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" y="838200"/>
            <a:ext cx="84582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57200" y="1219200"/>
            <a:ext cx="3810000" cy="4606676"/>
            <a:chOff x="762000" y="1219200"/>
            <a:chExt cx="2899710" cy="3506043"/>
          </a:xfrm>
        </p:grpSpPr>
        <p:sp>
          <p:nvSpPr>
            <p:cNvPr id="14" name="Rectangle 13"/>
            <p:cNvSpPr/>
            <p:nvPr/>
          </p:nvSpPr>
          <p:spPr>
            <a:xfrm>
              <a:off x="771674" y="1219200"/>
              <a:ext cx="2880360" cy="3154680"/>
            </a:xfrm>
            <a:prstGeom prst="rect">
              <a:avLst/>
            </a:prstGeom>
            <a:solidFill>
              <a:schemeClr val="tx1"/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2" name="Picture 4" descr="C:\Users\LENOVO USER\Dropbox\ToFPaper\Experiments\2014-05-30\VGroove\Results\3DSnapshots\Processed\60Degree01.png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722" y="1240290"/>
              <a:ext cx="2624328" cy="3108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762000" y="4373880"/>
                  <a:ext cx="2899710" cy="3513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79646">
                                <a:lumMod val="20000"/>
                                <a:lumOff val="80000"/>
                              </a:srgbClr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sz="2400">
                            <a:solidFill>
                              <a:srgbClr val="F79646">
                                <a:lumMod val="20000"/>
                                <a:lumOff val="80000"/>
                              </a:srgbClr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US" sz="2400" smtClean="0">
                            <a:solidFill>
                              <a:srgbClr val="F79646">
                                <a:lumMod val="20000"/>
                                <a:lumOff val="80000"/>
                              </a:srgbClr>
                            </a:solidFill>
                            <a:latin typeface="Cambria Math"/>
                            <a:ea typeface="Cambria Math"/>
                          </a:rPr>
                          <m:t>60</m:t>
                        </m:r>
                        <m:r>
                          <a:rPr lang="en-US" sz="2400" i="1">
                            <a:solidFill>
                              <a:srgbClr val="F79646">
                                <a:lumMod val="20000"/>
                                <a:lumOff val="80000"/>
                              </a:srgbClr>
                            </a:solidFill>
                            <a:latin typeface="Cambria Math"/>
                            <a:ea typeface="Cambria Math"/>
                          </a:rPr>
                          <m:t>°</m:t>
                        </m:r>
                      </m:oMath>
                    </m:oMathPara>
                  </a14:m>
                  <a:endParaRPr lang="en-US" sz="2400" dirty="0" smtClean="0">
                    <a:solidFill>
                      <a:srgbClr val="F79646">
                        <a:lumMod val="20000"/>
                        <a:lumOff val="80000"/>
                      </a:srgbClr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" y="4373880"/>
                  <a:ext cx="2899710" cy="35136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/>
            <p:cNvSpPr txBox="1"/>
            <p:nvPr/>
          </p:nvSpPr>
          <p:spPr>
            <a:xfrm>
              <a:off x="1457930" y="2840081"/>
              <a:ext cx="1333501" cy="63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99"/>
                  </a:solidFill>
                  <a:latin typeface="+mj-lt"/>
                </a:rPr>
                <a:t>concave edge</a:t>
              </a:r>
              <a:endParaRPr lang="en-US" sz="2400" dirty="0">
                <a:solidFill>
                  <a:srgbClr val="FFFF99"/>
                </a:solidFill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53000" y="1219200"/>
            <a:ext cx="3782099" cy="4606676"/>
            <a:chOff x="6084327" y="1219200"/>
            <a:chExt cx="2878475" cy="3506043"/>
          </a:xfrm>
        </p:grpSpPr>
        <p:sp>
          <p:nvSpPr>
            <p:cNvPr id="15" name="Rectangle 14"/>
            <p:cNvSpPr/>
            <p:nvPr/>
          </p:nvSpPr>
          <p:spPr>
            <a:xfrm>
              <a:off x="6084327" y="1219200"/>
              <a:ext cx="2878475" cy="3154680"/>
            </a:xfrm>
            <a:prstGeom prst="rect">
              <a:avLst/>
            </a:prstGeom>
            <a:solidFill>
              <a:schemeClr val="tx1"/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3" name="Picture 5" descr="C:\Users\LENOVO USER\Dropbox\ToFPaper\Experiments\2014-05-30\VGroove\Results\3DSnapshots\Processed\90Degree01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855" y="1373312"/>
              <a:ext cx="2746837" cy="2843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6084327" y="4373880"/>
                  <a:ext cx="2878475" cy="3513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79646">
                                <a:lumMod val="20000"/>
                                <a:lumOff val="80000"/>
                              </a:srgbClr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sz="2400">
                            <a:solidFill>
                              <a:srgbClr val="F79646">
                                <a:lumMod val="20000"/>
                                <a:lumOff val="80000"/>
                              </a:srgbClr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US" sz="2400" smtClean="0">
                            <a:solidFill>
                              <a:srgbClr val="F79646">
                                <a:lumMod val="20000"/>
                                <a:lumOff val="80000"/>
                              </a:srgbClr>
                            </a:solidFill>
                            <a:latin typeface="Cambria Math"/>
                            <a:ea typeface="Cambria Math"/>
                          </a:rPr>
                          <m:t>90</m:t>
                        </m:r>
                        <m:r>
                          <a:rPr lang="en-US" sz="2400" i="1">
                            <a:solidFill>
                              <a:srgbClr val="F79646">
                                <a:lumMod val="20000"/>
                                <a:lumOff val="80000"/>
                              </a:srgbClr>
                            </a:solidFill>
                            <a:latin typeface="Cambria Math"/>
                            <a:ea typeface="Cambria Math"/>
                          </a:rPr>
                          <m:t>°</m:t>
                        </m:r>
                      </m:oMath>
                    </m:oMathPara>
                  </a14:m>
                  <a:endParaRPr lang="en-US" sz="2400" dirty="0" smtClean="0">
                    <a:solidFill>
                      <a:srgbClr val="F79646">
                        <a:lumMod val="20000"/>
                        <a:lumOff val="80000"/>
                      </a:srgbClr>
                    </a:solidFill>
                    <a:latin typeface="Calibri"/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4327" y="4373880"/>
                  <a:ext cx="2878475" cy="35136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7048499" y="2789519"/>
              <a:ext cx="1333501" cy="632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99"/>
                  </a:solidFill>
                  <a:latin typeface="+mj-lt"/>
                </a:rPr>
                <a:t>concave edge</a:t>
              </a:r>
              <a:endParaRPr lang="en-US" sz="2400" dirty="0">
                <a:solidFill>
                  <a:srgbClr val="FFFF99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1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FFC000"/>
                </a:solidFill>
                <a:latin typeface="Calibri"/>
              </a:rPr>
              <a:t>Shape Comparisons</a:t>
            </a:r>
            <a:endParaRPr lang="en-US" sz="32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" y="838200"/>
            <a:ext cx="84582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85800" y="1378803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CCFF"/>
                </a:solidFill>
                <a:latin typeface="Calibri"/>
              </a:rPr>
              <a:t>c</a:t>
            </a:r>
            <a:r>
              <a:rPr lang="en-US" sz="2400" dirty="0" smtClean="0">
                <a:solidFill>
                  <a:srgbClr val="99CCFF"/>
                </a:solidFill>
                <a:latin typeface="Calibri"/>
              </a:rPr>
              <a:t>onventional </a:t>
            </a:r>
            <a:r>
              <a:rPr lang="en-US" sz="2400" dirty="0" err="1" smtClean="0">
                <a:solidFill>
                  <a:srgbClr val="99CCFF"/>
                </a:solidFill>
                <a:latin typeface="Calibri"/>
              </a:rPr>
              <a:t>ToF</a:t>
            </a:r>
            <a:r>
              <a:rPr lang="en-US" sz="2400" dirty="0" smtClean="0">
                <a:solidFill>
                  <a:srgbClr val="99CCFF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99CCFF"/>
                </a:solidFill>
                <a:latin typeface="Calibri"/>
              </a:rPr>
              <a:t>mean error = 69.8 mm</a:t>
            </a:r>
            <a:endParaRPr lang="en-US" sz="2400" dirty="0">
              <a:solidFill>
                <a:srgbClr val="99CCFF"/>
              </a:solidFill>
              <a:latin typeface="Calibri"/>
            </a:endParaRPr>
          </a:p>
        </p:txBody>
      </p:sp>
      <p:sp>
        <p:nvSpPr>
          <p:cNvPr id="38" name="Arc 37"/>
          <p:cNvSpPr/>
          <p:nvPr/>
        </p:nvSpPr>
        <p:spPr>
          <a:xfrm rot="9088589">
            <a:off x="944570" y="2026110"/>
            <a:ext cx="1507666" cy="1418980"/>
          </a:xfrm>
          <a:prstGeom prst="arc">
            <a:avLst>
              <a:gd name="adj1" fmla="val 15002215"/>
              <a:gd name="adj2" fmla="val 20529963"/>
            </a:avLst>
          </a:prstGeom>
          <a:ln w="31750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8200" y="3857204"/>
            <a:ext cx="2058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ground truth</a:t>
            </a:r>
            <a:endParaRPr lang="en-US" sz="24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64967" y="4655403"/>
            <a:ext cx="2973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6600"/>
                </a:solidFill>
                <a:latin typeface="Calibri"/>
              </a:rPr>
              <a:t>Micro </a:t>
            </a:r>
            <a:r>
              <a:rPr lang="en-US" sz="2400" dirty="0" err="1" smtClean="0">
                <a:solidFill>
                  <a:srgbClr val="FF6600"/>
                </a:solidFill>
                <a:latin typeface="Calibri"/>
              </a:rPr>
              <a:t>ToF</a:t>
            </a:r>
            <a:r>
              <a:rPr lang="en-US" sz="2400" dirty="0" smtClean="0">
                <a:solidFill>
                  <a:srgbClr val="FF6600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6600"/>
                </a:solidFill>
                <a:latin typeface="Calibri"/>
              </a:rPr>
              <a:t>mean error = 6.7 mm</a:t>
            </a:r>
            <a:endParaRPr lang="en-US" sz="2400" dirty="0">
              <a:solidFill>
                <a:srgbClr val="FF6600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07123" y="2284681"/>
            <a:ext cx="2831680" cy="2845396"/>
            <a:chOff x="3271120" y="2358527"/>
            <a:chExt cx="2885297" cy="2899273"/>
          </a:xfrm>
        </p:grpSpPr>
        <p:cxnSp>
          <p:nvCxnSpPr>
            <p:cNvPr id="27" name="Straight Connector 26"/>
            <p:cNvCxnSpPr/>
            <p:nvPr/>
          </p:nvCxnSpPr>
          <p:spPr>
            <a:xfrm rot="244813" flipH="1">
              <a:off x="3271120" y="2358527"/>
              <a:ext cx="777876" cy="2068742"/>
            </a:xfrm>
            <a:prstGeom prst="line">
              <a:avLst/>
            </a:prstGeom>
            <a:ln w="762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123944" y="2425794"/>
              <a:ext cx="2032473" cy="2832006"/>
            </a:xfrm>
            <a:prstGeom prst="line">
              <a:avLst/>
            </a:prstGeom>
            <a:ln w="762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07619" y="2374815"/>
            <a:ext cx="2828198" cy="2693478"/>
            <a:chOff x="3230563" y="2867025"/>
            <a:chExt cx="2087563" cy="2560638"/>
          </a:xfrm>
        </p:grpSpPr>
        <p:sp>
          <p:nvSpPr>
            <p:cNvPr id="30" name="Freeform 55"/>
            <p:cNvSpPr>
              <a:spLocks/>
            </p:cNvSpPr>
            <p:nvPr/>
          </p:nvSpPr>
          <p:spPr bwMode="auto">
            <a:xfrm>
              <a:off x="3230563" y="2867025"/>
              <a:ext cx="1930400" cy="2343150"/>
            </a:xfrm>
            <a:custGeom>
              <a:avLst/>
              <a:gdLst>
                <a:gd name="T0" fmla="*/ 0 w 1216"/>
                <a:gd name="T1" fmla="*/ 1038 h 1476"/>
                <a:gd name="T2" fmla="*/ 21 w 1216"/>
                <a:gd name="T3" fmla="*/ 961 h 1476"/>
                <a:gd name="T4" fmla="*/ 42 w 1216"/>
                <a:gd name="T5" fmla="*/ 910 h 1476"/>
                <a:gd name="T6" fmla="*/ 57 w 1216"/>
                <a:gd name="T7" fmla="*/ 833 h 1476"/>
                <a:gd name="T8" fmla="*/ 84 w 1216"/>
                <a:gd name="T9" fmla="*/ 807 h 1476"/>
                <a:gd name="T10" fmla="*/ 99 w 1216"/>
                <a:gd name="T11" fmla="*/ 704 h 1476"/>
                <a:gd name="T12" fmla="*/ 120 w 1216"/>
                <a:gd name="T13" fmla="*/ 644 h 1476"/>
                <a:gd name="T14" fmla="*/ 141 w 1216"/>
                <a:gd name="T15" fmla="*/ 567 h 1476"/>
                <a:gd name="T16" fmla="*/ 162 w 1216"/>
                <a:gd name="T17" fmla="*/ 489 h 1476"/>
                <a:gd name="T18" fmla="*/ 188 w 1216"/>
                <a:gd name="T19" fmla="*/ 421 h 1476"/>
                <a:gd name="T20" fmla="*/ 214 w 1216"/>
                <a:gd name="T21" fmla="*/ 369 h 1476"/>
                <a:gd name="T22" fmla="*/ 240 w 1216"/>
                <a:gd name="T23" fmla="*/ 292 h 1476"/>
                <a:gd name="T24" fmla="*/ 266 w 1216"/>
                <a:gd name="T25" fmla="*/ 223 h 1476"/>
                <a:gd name="T26" fmla="*/ 292 w 1216"/>
                <a:gd name="T27" fmla="*/ 155 h 1476"/>
                <a:gd name="T28" fmla="*/ 324 w 1216"/>
                <a:gd name="T29" fmla="*/ 95 h 1476"/>
                <a:gd name="T30" fmla="*/ 355 w 1216"/>
                <a:gd name="T31" fmla="*/ 35 h 1476"/>
                <a:gd name="T32" fmla="*/ 386 w 1216"/>
                <a:gd name="T33" fmla="*/ 0 h 1476"/>
                <a:gd name="T34" fmla="*/ 423 w 1216"/>
                <a:gd name="T35" fmla="*/ 26 h 1476"/>
                <a:gd name="T36" fmla="*/ 465 w 1216"/>
                <a:gd name="T37" fmla="*/ 78 h 1476"/>
                <a:gd name="T38" fmla="*/ 506 w 1216"/>
                <a:gd name="T39" fmla="*/ 155 h 1476"/>
                <a:gd name="T40" fmla="*/ 543 w 1216"/>
                <a:gd name="T41" fmla="*/ 215 h 1476"/>
                <a:gd name="T42" fmla="*/ 585 w 1216"/>
                <a:gd name="T43" fmla="*/ 309 h 1476"/>
                <a:gd name="T44" fmla="*/ 621 w 1216"/>
                <a:gd name="T45" fmla="*/ 378 h 1476"/>
                <a:gd name="T46" fmla="*/ 663 w 1216"/>
                <a:gd name="T47" fmla="*/ 472 h 1476"/>
                <a:gd name="T48" fmla="*/ 699 w 1216"/>
                <a:gd name="T49" fmla="*/ 541 h 1476"/>
                <a:gd name="T50" fmla="*/ 731 w 1216"/>
                <a:gd name="T51" fmla="*/ 627 h 1476"/>
                <a:gd name="T52" fmla="*/ 767 w 1216"/>
                <a:gd name="T53" fmla="*/ 687 h 1476"/>
                <a:gd name="T54" fmla="*/ 799 w 1216"/>
                <a:gd name="T55" fmla="*/ 755 h 1476"/>
                <a:gd name="T56" fmla="*/ 835 w 1216"/>
                <a:gd name="T57" fmla="*/ 807 h 1476"/>
                <a:gd name="T58" fmla="*/ 866 w 1216"/>
                <a:gd name="T59" fmla="*/ 875 h 1476"/>
                <a:gd name="T60" fmla="*/ 898 w 1216"/>
                <a:gd name="T61" fmla="*/ 927 h 1476"/>
                <a:gd name="T62" fmla="*/ 924 w 1216"/>
                <a:gd name="T63" fmla="*/ 987 h 1476"/>
                <a:gd name="T64" fmla="*/ 955 w 1216"/>
                <a:gd name="T65" fmla="*/ 1021 h 1476"/>
                <a:gd name="T66" fmla="*/ 987 w 1216"/>
                <a:gd name="T67" fmla="*/ 1098 h 1476"/>
                <a:gd name="T68" fmla="*/ 1013 w 1216"/>
                <a:gd name="T69" fmla="*/ 1141 h 1476"/>
                <a:gd name="T70" fmla="*/ 1039 w 1216"/>
                <a:gd name="T71" fmla="*/ 1193 h 1476"/>
                <a:gd name="T72" fmla="*/ 1065 w 1216"/>
                <a:gd name="T73" fmla="*/ 1236 h 1476"/>
                <a:gd name="T74" fmla="*/ 1096 w 1216"/>
                <a:gd name="T75" fmla="*/ 1279 h 1476"/>
                <a:gd name="T76" fmla="*/ 1122 w 1216"/>
                <a:gd name="T77" fmla="*/ 1330 h 1476"/>
                <a:gd name="T78" fmla="*/ 1143 w 1216"/>
                <a:gd name="T79" fmla="*/ 1373 h 1476"/>
                <a:gd name="T80" fmla="*/ 1169 w 1216"/>
                <a:gd name="T81" fmla="*/ 1416 h 1476"/>
                <a:gd name="T82" fmla="*/ 1195 w 1216"/>
                <a:gd name="T83" fmla="*/ 1459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6" h="1476">
                  <a:moveTo>
                    <a:pt x="5" y="1141"/>
                  </a:moveTo>
                  <a:lnTo>
                    <a:pt x="11" y="1124"/>
                  </a:lnTo>
                  <a:lnTo>
                    <a:pt x="0" y="1038"/>
                  </a:lnTo>
                  <a:lnTo>
                    <a:pt x="11" y="1030"/>
                  </a:lnTo>
                  <a:lnTo>
                    <a:pt x="26" y="1056"/>
                  </a:lnTo>
                  <a:lnTo>
                    <a:pt x="21" y="961"/>
                  </a:lnTo>
                  <a:lnTo>
                    <a:pt x="26" y="935"/>
                  </a:lnTo>
                  <a:lnTo>
                    <a:pt x="37" y="944"/>
                  </a:lnTo>
                  <a:lnTo>
                    <a:pt x="42" y="910"/>
                  </a:lnTo>
                  <a:lnTo>
                    <a:pt x="47" y="910"/>
                  </a:lnTo>
                  <a:lnTo>
                    <a:pt x="52" y="867"/>
                  </a:lnTo>
                  <a:lnTo>
                    <a:pt x="57" y="833"/>
                  </a:lnTo>
                  <a:lnTo>
                    <a:pt x="68" y="824"/>
                  </a:lnTo>
                  <a:lnTo>
                    <a:pt x="73" y="798"/>
                  </a:lnTo>
                  <a:lnTo>
                    <a:pt x="84" y="807"/>
                  </a:lnTo>
                  <a:lnTo>
                    <a:pt x="89" y="764"/>
                  </a:lnTo>
                  <a:lnTo>
                    <a:pt x="94" y="738"/>
                  </a:lnTo>
                  <a:lnTo>
                    <a:pt x="99" y="704"/>
                  </a:lnTo>
                  <a:lnTo>
                    <a:pt x="110" y="695"/>
                  </a:lnTo>
                  <a:lnTo>
                    <a:pt x="115" y="670"/>
                  </a:lnTo>
                  <a:lnTo>
                    <a:pt x="120" y="644"/>
                  </a:lnTo>
                  <a:lnTo>
                    <a:pt x="131" y="627"/>
                  </a:lnTo>
                  <a:lnTo>
                    <a:pt x="136" y="601"/>
                  </a:lnTo>
                  <a:lnTo>
                    <a:pt x="141" y="567"/>
                  </a:lnTo>
                  <a:lnTo>
                    <a:pt x="151" y="549"/>
                  </a:lnTo>
                  <a:lnTo>
                    <a:pt x="157" y="524"/>
                  </a:lnTo>
                  <a:lnTo>
                    <a:pt x="162" y="489"/>
                  </a:lnTo>
                  <a:lnTo>
                    <a:pt x="172" y="455"/>
                  </a:lnTo>
                  <a:lnTo>
                    <a:pt x="178" y="438"/>
                  </a:lnTo>
                  <a:lnTo>
                    <a:pt x="188" y="421"/>
                  </a:lnTo>
                  <a:lnTo>
                    <a:pt x="198" y="404"/>
                  </a:lnTo>
                  <a:lnTo>
                    <a:pt x="204" y="369"/>
                  </a:lnTo>
                  <a:lnTo>
                    <a:pt x="214" y="369"/>
                  </a:lnTo>
                  <a:lnTo>
                    <a:pt x="224" y="335"/>
                  </a:lnTo>
                  <a:lnTo>
                    <a:pt x="230" y="318"/>
                  </a:lnTo>
                  <a:lnTo>
                    <a:pt x="240" y="292"/>
                  </a:lnTo>
                  <a:lnTo>
                    <a:pt x="251" y="275"/>
                  </a:lnTo>
                  <a:lnTo>
                    <a:pt x="256" y="241"/>
                  </a:lnTo>
                  <a:lnTo>
                    <a:pt x="266" y="223"/>
                  </a:lnTo>
                  <a:lnTo>
                    <a:pt x="277" y="198"/>
                  </a:lnTo>
                  <a:lnTo>
                    <a:pt x="287" y="181"/>
                  </a:lnTo>
                  <a:lnTo>
                    <a:pt x="292" y="155"/>
                  </a:lnTo>
                  <a:lnTo>
                    <a:pt x="303" y="138"/>
                  </a:lnTo>
                  <a:lnTo>
                    <a:pt x="313" y="121"/>
                  </a:lnTo>
                  <a:lnTo>
                    <a:pt x="324" y="95"/>
                  </a:lnTo>
                  <a:lnTo>
                    <a:pt x="334" y="69"/>
                  </a:lnTo>
                  <a:lnTo>
                    <a:pt x="345" y="52"/>
                  </a:lnTo>
                  <a:lnTo>
                    <a:pt x="355" y="35"/>
                  </a:lnTo>
                  <a:lnTo>
                    <a:pt x="365" y="26"/>
                  </a:lnTo>
                  <a:lnTo>
                    <a:pt x="376" y="9"/>
                  </a:lnTo>
                  <a:lnTo>
                    <a:pt x="386" y="0"/>
                  </a:lnTo>
                  <a:lnTo>
                    <a:pt x="397" y="0"/>
                  </a:lnTo>
                  <a:lnTo>
                    <a:pt x="412" y="9"/>
                  </a:lnTo>
                  <a:lnTo>
                    <a:pt x="423" y="26"/>
                  </a:lnTo>
                  <a:lnTo>
                    <a:pt x="438" y="35"/>
                  </a:lnTo>
                  <a:lnTo>
                    <a:pt x="449" y="60"/>
                  </a:lnTo>
                  <a:lnTo>
                    <a:pt x="465" y="78"/>
                  </a:lnTo>
                  <a:lnTo>
                    <a:pt x="480" y="103"/>
                  </a:lnTo>
                  <a:lnTo>
                    <a:pt x="491" y="121"/>
                  </a:lnTo>
                  <a:lnTo>
                    <a:pt x="506" y="155"/>
                  </a:lnTo>
                  <a:lnTo>
                    <a:pt x="517" y="163"/>
                  </a:lnTo>
                  <a:lnTo>
                    <a:pt x="532" y="189"/>
                  </a:lnTo>
                  <a:lnTo>
                    <a:pt x="543" y="215"/>
                  </a:lnTo>
                  <a:lnTo>
                    <a:pt x="559" y="223"/>
                  </a:lnTo>
                  <a:lnTo>
                    <a:pt x="569" y="258"/>
                  </a:lnTo>
                  <a:lnTo>
                    <a:pt x="585" y="309"/>
                  </a:lnTo>
                  <a:lnTo>
                    <a:pt x="595" y="318"/>
                  </a:lnTo>
                  <a:lnTo>
                    <a:pt x="611" y="344"/>
                  </a:lnTo>
                  <a:lnTo>
                    <a:pt x="621" y="378"/>
                  </a:lnTo>
                  <a:lnTo>
                    <a:pt x="637" y="395"/>
                  </a:lnTo>
                  <a:lnTo>
                    <a:pt x="647" y="438"/>
                  </a:lnTo>
                  <a:lnTo>
                    <a:pt x="663" y="472"/>
                  </a:lnTo>
                  <a:lnTo>
                    <a:pt x="673" y="489"/>
                  </a:lnTo>
                  <a:lnTo>
                    <a:pt x="684" y="532"/>
                  </a:lnTo>
                  <a:lnTo>
                    <a:pt x="699" y="541"/>
                  </a:lnTo>
                  <a:lnTo>
                    <a:pt x="710" y="575"/>
                  </a:lnTo>
                  <a:lnTo>
                    <a:pt x="720" y="592"/>
                  </a:lnTo>
                  <a:lnTo>
                    <a:pt x="731" y="627"/>
                  </a:lnTo>
                  <a:lnTo>
                    <a:pt x="746" y="635"/>
                  </a:lnTo>
                  <a:lnTo>
                    <a:pt x="757" y="670"/>
                  </a:lnTo>
                  <a:lnTo>
                    <a:pt x="767" y="687"/>
                  </a:lnTo>
                  <a:lnTo>
                    <a:pt x="778" y="704"/>
                  </a:lnTo>
                  <a:lnTo>
                    <a:pt x="788" y="738"/>
                  </a:lnTo>
                  <a:lnTo>
                    <a:pt x="799" y="755"/>
                  </a:lnTo>
                  <a:lnTo>
                    <a:pt x="809" y="764"/>
                  </a:lnTo>
                  <a:lnTo>
                    <a:pt x="825" y="790"/>
                  </a:lnTo>
                  <a:lnTo>
                    <a:pt x="835" y="807"/>
                  </a:lnTo>
                  <a:lnTo>
                    <a:pt x="846" y="841"/>
                  </a:lnTo>
                  <a:lnTo>
                    <a:pt x="856" y="850"/>
                  </a:lnTo>
                  <a:lnTo>
                    <a:pt x="866" y="875"/>
                  </a:lnTo>
                  <a:lnTo>
                    <a:pt x="877" y="893"/>
                  </a:lnTo>
                  <a:lnTo>
                    <a:pt x="887" y="918"/>
                  </a:lnTo>
                  <a:lnTo>
                    <a:pt x="898" y="927"/>
                  </a:lnTo>
                  <a:lnTo>
                    <a:pt x="908" y="953"/>
                  </a:lnTo>
                  <a:lnTo>
                    <a:pt x="913" y="978"/>
                  </a:lnTo>
                  <a:lnTo>
                    <a:pt x="924" y="987"/>
                  </a:lnTo>
                  <a:lnTo>
                    <a:pt x="934" y="996"/>
                  </a:lnTo>
                  <a:lnTo>
                    <a:pt x="945" y="1030"/>
                  </a:lnTo>
                  <a:lnTo>
                    <a:pt x="955" y="1021"/>
                  </a:lnTo>
                  <a:lnTo>
                    <a:pt x="966" y="1047"/>
                  </a:lnTo>
                  <a:lnTo>
                    <a:pt x="976" y="1073"/>
                  </a:lnTo>
                  <a:lnTo>
                    <a:pt x="987" y="1098"/>
                  </a:lnTo>
                  <a:lnTo>
                    <a:pt x="992" y="1107"/>
                  </a:lnTo>
                  <a:lnTo>
                    <a:pt x="1002" y="1124"/>
                  </a:lnTo>
                  <a:lnTo>
                    <a:pt x="1013" y="1141"/>
                  </a:lnTo>
                  <a:lnTo>
                    <a:pt x="1023" y="1159"/>
                  </a:lnTo>
                  <a:lnTo>
                    <a:pt x="1028" y="1176"/>
                  </a:lnTo>
                  <a:lnTo>
                    <a:pt x="1039" y="1193"/>
                  </a:lnTo>
                  <a:lnTo>
                    <a:pt x="1049" y="1201"/>
                  </a:lnTo>
                  <a:lnTo>
                    <a:pt x="1060" y="1219"/>
                  </a:lnTo>
                  <a:lnTo>
                    <a:pt x="1065" y="1236"/>
                  </a:lnTo>
                  <a:lnTo>
                    <a:pt x="1075" y="1244"/>
                  </a:lnTo>
                  <a:lnTo>
                    <a:pt x="1086" y="1270"/>
                  </a:lnTo>
                  <a:lnTo>
                    <a:pt x="1096" y="1279"/>
                  </a:lnTo>
                  <a:lnTo>
                    <a:pt x="1101" y="1304"/>
                  </a:lnTo>
                  <a:lnTo>
                    <a:pt x="1112" y="1313"/>
                  </a:lnTo>
                  <a:lnTo>
                    <a:pt x="1122" y="1330"/>
                  </a:lnTo>
                  <a:lnTo>
                    <a:pt x="1127" y="1330"/>
                  </a:lnTo>
                  <a:lnTo>
                    <a:pt x="1138" y="1356"/>
                  </a:lnTo>
                  <a:lnTo>
                    <a:pt x="1143" y="1373"/>
                  </a:lnTo>
                  <a:lnTo>
                    <a:pt x="1154" y="1390"/>
                  </a:lnTo>
                  <a:lnTo>
                    <a:pt x="1164" y="1407"/>
                  </a:lnTo>
                  <a:lnTo>
                    <a:pt x="1169" y="1416"/>
                  </a:lnTo>
                  <a:lnTo>
                    <a:pt x="1180" y="1433"/>
                  </a:lnTo>
                  <a:lnTo>
                    <a:pt x="1185" y="1442"/>
                  </a:lnTo>
                  <a:lnTo>
                    <a:pt x="1195" y="1459"/>
                  </a:lnTo>
                  <a:lnTo>
                    <a:pt x="1200" y="1476"/>
                  </a:lnTo>
                  <a:lnTo>
                    <a:pt x="1216" y="1433"/>
                  </a:lnTo>
                </a:path>
              </a:pathLst>
            </a:custGeom>
            <a:noFill/>
            <a:ln w="762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56"/>
            <p:cNvSpPr>
              <a:spLocks/>
            </p:cNvSpPr>
            <p:nvPr/>
          </p:nvSpPr>
          <p:spPr bwMode="auto">
            <a:xfrm>
              <a:off x="5160963" y="5141913"/>
              <a:ext cx="157163" cy="285750"/>
            </a:xfrm>
            <a:custGeom>
              <a:avLst/>
              <a:gdLst>
                <a:gd name="T0" fmla="*/ 0 w 99"/>
                <a:gd name="T1" fmla="*/ 0 h 180"/>
                <a:gd name="T2" fmla="*/ 5 w 99"/>
                <a:gd name="T3" fmla="*/ 26 h 180"/>
                <a:gd name="T4" fmla="*/ 16 w 99"/>
                <a:gd name="T5" fmla="*/ 43 h 180"/>
                <a:gd name="T6" fmla="*/ 21 w 99"/>
                <a:gd name="T7" fmla="*/ 43 h 180"/>
                <a:gd name="T8" fmla="*/ 31 w 99"/>
                <a:gd name="T9" fmla="*/ 60 h 180"/>
                <a:gd name="T10" fmla="*/ 37 w 99"/>
                <a:gd name="T11" fmla="*/ 77 h 180"/>
                <a:gd name="T12" fmla="*/ 47 w 99"/>
                <a:gd name="T13" fmla="*/ 86 h 180"/>
                <a:gd name="T14" fmla="*/ 52 w 99"/>
                <a:gd name="T15" fmla="*/ 94 h 180"/>
                <a:gd name="T16" fmla="*/ 63 w 99"/>
                <a:gd name="T17" fmla="*/ 120 h 180"/>
                <a:gd name="T18" fmla="*/ 68 w 99"/>
                <a:gd name="T19" fmla="*/ 129 h 180"/>
                <a:gd name="T20" fmla="*/ 78 w 99"/>
                <a:gd name="T21" fmla="*/ 137 h 180"/>
                <a:gd name="T22" fmla="*/ 84 w 99"/>
                <a:gd name="T23" fmla="*/ 154 h 180"/>
                <a:gd name="T24" fmla="*/ 89 w 99"/>
                <a:gd name="T25" fmla="*/ 172 h 180"/>
                <a:gd name="T26" fmla="*/ 99 w 99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180">
                  <a:moveTo>
                    <a:pt x="0" y="0"/>
                  </a:moveTo>
                  <a:lnTo>
                    <a:pt x="5" y="26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31" y="60"/>
                  </a:lnTo>
                  <a:lnTo>
                    <a:pt x="37" y="77"/>
                  </a:lnTo>
                  <a:lnTo>
                    <a:pt x="47" y="86"/>
                  </a:lnTo>
                  <a:lnTo>
                    <a:pt x="52" y="94"/>
                  </a:lnTo>
                  <a:lnTo>
                    <a:pt x="63" y="120"/>
                  </a:lnTo>
                  <a:lnTo>
                    <a:pt x="68" y="129"/>
                  </a:lnTo>
                  <a:lnTo>
                    <a:pt x="78" y="137"/>
                  </a:lnTo>
                  <a:lnTo>
                    <a:pt x="84" y="154"/>
                  </a:lnTo>
                  <a:lnTo>
                    <a:pt x="89" y="172"/>
                  </a:lnTo>
                  <a:lnTo>
                    <a:pt x="99" y="180"/>
                  </a:lnTo>
                </a:path>
              </a:pathLst>
            </a:custGeom>
            <a:noFill/>
            <a:ln w="762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371600" y="2911215"/>
            <a:ext cx="70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60</a:t>
            </a:r>
            <a:r>
              <a:rPr lang="en-US" sz="2400" baseline="300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endParaRPr lang="en-US" sz="2400" dirty="0">
              <a:solidFill>
                <a:srgbClr val="FFFF66"/>
              </a:solidFill>
              <a:latin typeface="Calibri"/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616204" y="2164413"/>
            <a:ext cx="2790939" cy="2171187"/>
          </a:xfrm>
          <a:custGeom>
            <a:avLst/>
            <a:gdLst>
              <a:gd name="T0" fmla="*/ 18 w 1518"/>
              <a:gd name="T1" fmla="*/ 540 h 918"/>
              <a:gd name="T2" fmla="*/ 48 w 1518"/>
              <a:gd name="T3" fmla="*/ 504 h 918"/>
              <a:gd name="T4" fmla="*/ 72 w 1518"/>
              <a:gd name="T5" fmla="*/ 474 h 918"/>
              <a:gd name="T6" fmla="*/ 102 w 1518"/>
              <a:gd name="T7" fmla="*/ 438 h 918"/>
              <a:gd name="T8" fmla="*/ 132 w 1518"/>
              <a:gd name="T9" fmla="*/ 396 h 918"/>
              <a:gd name="T10" fmla="*/ 162 w 1518"/>
              <a:gd name="T11" fmla="*/ 372 h 918"/>
              <a:gd name="T12" fmla="*/ 186 w 1518"/>
              <a:gd name="T13" fmla="*/ 324 h 918"/>
              <a:gd name="T14" fmla="*/ 216 w 1518"/>
              <a:gd name="T15" fmla="*/ 288 h 918"/>
              <a:gd name="T16" fmla="*/ 246 w 1518"/>
              <a:gd name="T17" fmla="*/ 246 h 918"/>
              <a:gd name="T18" fmla="*/ 282 w 1518"/>
              <a:gd name="T19" fmla="*/ 216 h 918"/>
              <a:gd name="T20" fmla="*/ 312 w 1518"/>
              <a:gd name="T21" fmla="*/ 168 h 918"/>
              <a:gd name="T22" fmla="*/ 348 w 1518"/>
              <a:gd name="T23" fmla="*/ 132 h 918"/>
              <a:gd name="T24" fmla="*/ 378 w 1518"/>
              <a:gd name="T25" fmla="*/ 96 h 918"/>
              <a:gd name="T26" fmla="*/ 414 w 1518"/>
              <a:gd name="T27" fmla="*/ 60 h 918"/>
              <a:gd name="T28" fmla="*/ 456 w 1518"/>
              <a:gd name="T29" fmla="*/ 36 h 918"/>
              <a:gd name="T30" fmla="*/ 492 w 1518"/>
              <a:gd name="T31" fmla="*/ 6 h 918"/>
              <a:gd name="T32" fmla="*/ 540 w 1518"/>
              <a:gd name="T33" fmla="*/ 36 h 918"/>
              <a:gd name="T34" fmla="*/ 576 w 1518"/>
              <a:gd name="T35" fmla="*/ 6 h 918"/>
              <a:gd name="T36" fmla="*/ 618 w 1518"/>
              <a:gd name="T37" fmla="*/ 12 h 918"/>
              <a:gd name="T38" fmla="*/ 666 w 1518"/>
              <a:gd name="T39" fmla="*/ 42 h 918"/>
              <a:gd name="T40" fmla="*/ 708 w 1518"/>
              <a:gd name="T41" fmla="*/ 78 h 918"/>
              <a:gd name="T42" fmla="*/ 756 w 1518"/>
              <a:gd name="T43" fmla="*/ 126 h 918"/>
              <a:gd name="T44" fmla="*/ 804 w 1518"/>
              <a:gd name="T45" fmla="*/ 150 h 918"/>
              <a:gd name="T46" fmla="*/ 846 w 1518"/>
              <a:gd name="T47" fmla="*/ 216 h 918"/>
              <a:gd name="T48" fmla="*/ 888 w 1518"/>
              <a:gd name="T49" fmla="*/ 246 h 918"/>
              <a:gd name="T50" fmla="*/ 930 w 1518"/>
              <a:gd name="T51" fmla="*/ 306 h 918"/>
              <a:gd name="T52" fmla="*/ 972 w 1518"/>
              <a:gd name="T53" fmla="*/ 336 h 918"/>
              <a:gd name="T54" fmla="*/ 1014 w 1518"/>
              <a:gd name="T55" fmla="*/ 384 h 918"/>
              <a:gd name="T56" fmla="*/ 1056 w 1518"/>
              <a:gd name="T57" fmla="*/ 426 h 918"/>
              <a:gd name="T58" fmla="*/ 1092 w 1518"/>
              <a:gd name="T59" fmla="*/ 468 h 918"/>
              <a:gd name="T60" fmla="*/ 1128 w 1518"/>
              <a:gd name="T61" fmla="*/ 504 h 918"/>
              <a:gd name="T62" fmla="*/ 1170 w 1518"/>
              <a:gd name="T63" fmla="*/ 528 h 918"/>
              <a:gd name="T64" fmla="*/ 1206 w 1518"/>
              <a:gd name="T65" fmla="*/ 576 h 918"/>
              <a:gd name="T66" fmla="*/ 1242 w 1518"/>
              <a:gd name="T67" fmla="*/ 618 h 918"/>
              <a:gd name="T68" fmla="*/ 1272 w 1518"/>
              <a:gd name="T69" fmla="*/ 648 h 918"/>
              <a:gd name="T70" fmla="*/ 1308 w 1518"/>
              <a:gd name="T71" fmla="*/ 696 h 918"/>
              <a:gd name="T72" fmla="*/ 1344 w 1518"/>
              <a:gd name="T73" fmla="*/ 726 h 918"/>
              <a:gd name="T74" fmla="*/ 1374 w 1518"/>
              <a:gd name="T75" fmla="*/ 768 h 918"/>
              <a:gd name="T76" fmla="*/ 1404 w 1518"/>
              <a:gd name="T77" fmla="*/ 798 h 918"/>
              <a:gd name="T78" fmla="*/ 1440 w 1518"/>
              <a:gd name="T79" fmla="*/ 834 h 918"/>
              <a:gd name="T80" fmla="*/ 1470 w 1518"/>
              <a:gd name="T81" fmla="*/ 864 h 918"/>
              <a:gd name="T82" fmla="*/ 1500 w 1518"/>
              <a:gd name="T83" fmla="*/ 900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18" h="918">
                <a:moveTo>
                  <a:pt x="0" y="558"/>
                </a:moveTo>
                <a:lnTo>
                  <a:pt x="12" y="558"/>
                </a:lnTo>
                <a:lnTo>
                  <a:pt x="18" y="540"/>
                </a:lnTo>
                <a:lnTo>
                  <a:pt x="24" y="522"/>
                </a:lnTo>
                <a:lnTo>
                  <a:pt x="36" y="516"/>
                </a:lnTo>
                <a:lnTo>
                  <a:pt x="48" y="504"/>
                </a:lnTo>
                <a:lnTo>
                  <a:pt x="54" y="486"/>
                </a:lnTo>
                <a:lnTo>
                  <a:pt x="72" y="498"/>
                </a:lnTo>
                <a:lnTo>
                  <a:pt x="72" y="474"/>
                </a:lnTo>
                <a:lnTo>
                  <a:pt x="84" y="468"/>
                </a:lnTo>
                <a:lnTo>
                  <a:pt x="96" y="456"/>
                </a:lnTo>
                <a:lnTo>
                  <a:pt x="102" y="438"/>
                </a:lnTo>
                <a:lnTo>
                  <a:pt x="108" y="414"/>
                </a:lnTo>
                <a:lnTo>
                  <a:pt x="120" y="414"/>
                </a:lnTo>
                <a:lnTo>
                  <a:pt x="132" y="396"/>
                </a:lnTo>
                <a:lnTo>
                  <a:pt x="138" y="390"/>
                </a:lnTo>
                <a:lnTo>
                  <a:pt x="150" y="378"/>
                </a:lnTo>
                <a:lnTo>
                  <a:pt x="162" y="372"/>
                </a:lnTo>
                <a:lnTo>
                  <a:pt x="168" y="336"/>
                </a:lnTo>
                <a:lnTo>
                  <a:pt x="180" y="336"/>
                </a:lnTo>
                <a:lnTo>
                  <a:pt x="186" y="324"/>
                </a:lnTo>
                <a:lnTo>
                  <a:pt x="198" y="306"/>
                </a:lnTo>
                <a:lnTo>
                  <a:pt x="210" y="300"/>
                </a:lnTo>
                <a:lnTo>
                  <a:pt x="216" y="288"/>
                </a:lnTo>
                <a:lnTo>
                  <a:pt x="228" y="270"/>
                </a:lnTo>
                <a:lnTo>
                  <a:pt x="234" y="252"/>
                </a:lnTo>
                <a:lnTo>
                  <a:pt x="246" y="246"/>
                </a:lnTo>
                <a:lnTo>
                  <a:pt x="258" y="228"/>
                </a:lnTo>
                <a:lnTo>
                  <a:pt x="270" y="216"/>
                </a:lnTo>
                <a:lnTo>
                  <a:pt x="282" y="216"/>
                </a:lnTo>
                <a:lnTo>
                  <a:pt x="288" y="192"/>
                </a:lnTo>
                <a:lnTo>
                  <a:pt x="300" y="186"/>
                </a:lnTo>
                <a:lnTo>
                  <a:pt x="312" y="168"/>
                </a:lnTo>
                <a:lnTo>
                  <a:pt x="324" y="150"/>
                </a:lnTo>
                <a:lnTo>
                  <a:pt x="330" y="132"/>
                </a:lnTo>
                <a:lnTo>
                  <a:pt x="348" y="132"/>
                </a:lnTo>
                <a:lnTo>
                  <a:pt x="354" y="120"/>
                </a:lnTo>
                <a:lnTo>
                  <a:pt x="366" y="108"/>
                </a:lnTo>
                <a:lnTo>
                  <a:pt x="378" y="96"/>
                </a:lnTo>
                <a:lnTo>
                  <a:pt x="390" y="72"/>
                </a:lnTo>
                <a:lnTo>
                  <a:pt x="402" y="72"/>
                </a:lnTo>
                <a:lnTo>
                  <a:pt x="414" y="60"/>
                </a:lnTo>
                <a:lnTo>
                  <a:pt x="426" y="42"/>
                </a:lnTo>
                <a:lnTo>
                  <a:pt x="438" y="36"/>
                </a:lnTo>
                <a:lnTo>
                  <a:pt x="456" y="36"/>
                </a:lnTo>
                <a:lnTo>
                  <a:pt x="462" y="18"/>
                </a:lnTo>
                <a:lnTo>
                  <a:pt x="474" y="6"/>
                </a:lnTo>
                <a:lnTo>
                  <a:pt x="492" y="6"/>
                </a:lnTo>
                <a:lnTo>
                  <a:pt x="504" y="6"/>
                </a:lnTo>
                <a:lnTo>
                  <a:pt x="522" y="12"/>
                </a:lnTo>
                <a:lnTo>
                  <a:pt x="540" y="36"/>
                </a:lnTo>
                <a:lnTo>
                  <a:pt x="546" y="0"/>
                </a:lnTo>
                <a:lnTo>
                  <a:pt x="564" y="6"/>
                </a:lnTo>
                <a:lnTo>
                  <a:pt x="576" y="6"/>
                </a:lnTo>
                <a:lnTo>
                  <a:pt x="588" y="0"/>
                </a:lnTo>
                <a:lnTo>
                  <a:pt x="606" y="0"/>
                </a:lnTo>
                <a:lnTo>
                  <a:pt x="618" y="12"/>
                </a:lnTo>
                <a:lnTo>
                  <a:pt x="636" y="24"/>
                </a:lnTo>
                <a:lnTo>
                  <a:pt x="648" y="36"/>
                </a:lnTo>
                <a:lnTo>
                  <a:pt x="666" y="42"/>
                </a:lnTo>
                <a:lnTo>
                  <a:pt x="678" y="48"/>
                </a:lnTo>
                <a:lnTo>
                  <a:pt x="696" y="72"/>
                </a:lnTo>
                <a:lnTo>
                  <a:pt x="708" y="78"/>
                </a:lnTo>
                <a:lnTo>
                  <a:pt x="726" y="102"/>
                </a:lnTo>
                <a:lnTo>
                  <a:pt x="744" y="102"/>
                </a:lnTo>
                <a:lnTo>
                  <a:pt x="756" y="126"/>
                </a:lnTo>
                <a:lnTo>
                  <a:pt x="774" y="126"/>
                </a:lnTo>
                <a:lnTo>
                  <a:pt x="786" y="144"/>
                </a:lnTo>
                <a:lnTo>
                  <a:pt x="804" y="150"/>
                </a:lnTo>
                <a:lnTo>
                  <a:pt x="816" y="180"/>
                </a:lnTo>
                <a:lnTo>
                  <a:pt x="828" y="186"/>
                </a:lnTo>
                <a:lnTo>
                  <a:pt x="846" y="216"/>
                </a:lnTo>
                <a:lnTo>
                  <a:pt x="858" y="216"/>
                </a:lnTo>
                <a:lnTo>
                  <a:pt x="876" y="234"/>
                </a:lnTo>
                <a:lnTo>
                  <a:pt x="888" y="246"/>
                </a:lnTo>
                <a:lnTo>
                  <a:pt x="906" y="258"/>
                </a:lnTo>
                <a:lnTo>
                  <a:pt x="918" y="276"/>
                </a:lnTo>
                <a:lnTo>
                  <a:pt x="930" y="306"/>
                </a:lnTo>
                <a:lnTo>
                  <a:pt x="948" y="318"/>
                </a:lnTo>
                <a:lnTo>
                  <a:pt x="960" y="330"/>
                </a:lnTo>
                <a:lnTo>
                  <a:pt x="972" y="336"/>
                </a:lnTo>
                <a:lnTo>
                  <a:pt x="984" y="348"/>
                </a:lnTo>
                <a:lnTo>
                  <a:pt x="1002" y="360"/>
                </a:lnTo>
                <a:lnTo>
                  <a:pt x="1014" y="384"/>
                </a:lnTo>
                <a:lnTo>
                  <a:pt x="1026" y="396"/>
                </a:lnTo>
                <a:lnTo>
                  <a:pt x="1038" y="414"/>
                </a:lnTo>
                <a:lnTo>
                  <a:pt x="1056" y="426"/>
                </a:lnTo>
                <a:lnTo>
                  <a:pt x="1068" y="444"/>
                </a:lnTo>
                <a:lnTo>
                  <a:pt x="1080" y="456"/>
                </a:lnTo>
                <a:lnTo>
                  <a:pt x="1092" y="468"/>
                </a:lnTo>
                <a:lnTo>
                  <a:pt x="1104" y="480"/>
                </a:lnTo>
                <a:lnTo>
                  <a:pt x="1116" y="492"/>
                </a:lnTo>
                <a:lnTo>
                  <a:pt x="1128" y="504"/>
                </a:lnTo>
                <a:lnTo>
                  <a:pt x="1146" y="522"/>
                </a:lnTo>
                <a:lnTo>
                  <a:pt x="1158" y="534"/>
                </a:lnTo>
                <a:lnTo>
                  <a:pt x="1170" y="528"/>
                </a:lnTo>
                <a:lnTo>
                  <a:pt x="1182" y="552"/>
                </a:lnTo>
                <a:lnTo>
                  <a:pt x="1194" y="564"/>
                </a:lnTo>
                <a:lnTo>
                  <a:pt x="1206" y="576"/>
                </a:lnTo>
                <a:lnTo>
                  <a:pt x="1218" y="594"/>
                </a:lnTo>
                <a:lnTo>
                  <a:pt x="1230" y="600"/>
                </a:lnTo>
                <a:lnTo>
                  <a:pt x="1242" y="618"/>
                </a:lnTo>
                <a:lnTo>
                  <a:pt x="1254" y="624"/>
                </a:lnTo>
                <a:lnTo>
                  <a:pt x="1260" y="642"/>
                </a:lnTo>
                <a:lnTo>
                  <a:pt x="1272" y="648"/>
                </a:lnTo>
                <a:lnTo>
                  <a:pt x="1284" y="666"/>
                </a:lnTo>
                <a:lnTo>
                  <a:pt x="1296" y="672"/>
                </a:lnTo>
                <a:lnTo>
                  <a:pt x="1308" y="696"/>
                </a:lnTo>
                <a:lnTo>
                  <a:pt x="1320" y="702"/>
                </a:lnTo>
                <a:lnTo>
                  <a:pt x="1332" y="708"/>
                </a:lnTo>
                <a:lnTo>
                  <a:pt x="1344" y="726"/>
                </a:lnTo>
                <a:lnTo>
                  <a:pt x="1356" y="738"/>
                </a:lnTo>
                <a:lnTo>
                  <a:pt x="1362" y="750"/>
                </a:lnTo>
                <a:lnTo>
                  <a:pt x="1374" y="768"/>
                </a:lnTo>
                <a:lnTo>
                  <a:pt x="1386" y="774"/>
                </a:lnTo>
                <a:lnTo>
                  <a:pt x="1398" y="792"/>
                </a:lnTo>
                <a:lnTo>
                  <a:pt x="1404" y="798"/>
                </a:lnTo>
                <a:lnTo>
                  <a:pt x="1416" y="798"/>
                </a:lnTo>
                <a:lnTo>
                  <a:pt x="1428" y="816"/>
                </a:lnTo>
                <a:lnTo>
                  <a:pt x="1440" y="834"/>
                </a:lnTo>
                <a:lnTo>
                  <a:pt x="1452" y="834"/>
                </a:lnTo>
                <a:lnTo>
                  <a:pt x="1458" y="852"/>
                </a:lnTo>
                <a:lnTo>
                  <a:pt x="1470" y="864"/>
                </a:lnTo>
                <a:lnTo>
                  <a:pt x="1476" y="876"/>
                </a:lnTo>
                <a:lnTo>
                  <a:pt x="1488" y="888"/>
                </a:lnTo>
                <a:lnTo>
                  <a:pt x="1500" y="900"/>
                </a:lnTo>
                <a:lnTo>
                  <a:pt x="1512" y="894"/>
                </a:lnTo>
                <a:lnTo>
                  <a:pt x="1518" y="918"/>
                </a:lnTo>
              </a:path>
            </a:pathLst>
          </a:custGeom>
          <a:noFill/>
          <a:ln w="50800" cap="flat">
            <a:solidFill>
              <a:srgbClr val="99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3407143" y="4335600"/>
            <a:ext cx="231659" cy="283815"/>
          </a:xfrm>
          <a:custGeom>
            <a:avLst/>
            <a:gdLst>
              <a:gd name="T0" fmla="*/ 0 w 126"/>
              <a:gd name="T1" fmla="*/ 0 h 120"/>
              <a:gd name="T2" fmla="*/ 12 w 126"/>
              <a:gd name="T3" fmla="*/ 0 h 120"/>
              <a:gd name="T4" fmla="*/ 24 w 126"/>
              <a:gd name="T5" fmla="*/ 18 h 120"/>
              <a:gd name="T6" fmla="*/ 30 w 126"/>
              <a:gd name="T7" fmla="*/ 36 h 120"/>
              <a:gd name="T8" fmla="*/ 42 w 126"/>
              <a:gd name="T9" fmla="*/ 30 h 120"/>
              <a:gd name="T10" fmla="*/ 48 w 126"/>
              <a:gd name="T11" fmla="*/ 36 h 120"/>
              <a:gd name="T12" fmla="*/ 60 w 126"/>
              <a:gd name="T13" fmla="*/ 66 h 120"/>
              <a:gd name="T14" fmla="*/ 66 w 126"/>
              <a:gd name="T15" fmla="*/ 66 h 120"/>
              <a:gd name="T16" fmla="*/ 78 w 126"/>
              <a:gd name="T17" fmla="*/ 84 h 120"/>
              <a:gd name="T18" fmla="*/ 90 w 126"/>
              <a:gd name="T19" fmla="*/ 78 h 120"/>
              <a:gd name="T20" fmla="*/ 96 w 126"/>
              <a:gd name="T21" fmla="*/ 90 h 120"/>
              <a:gd name="T22" fmla="*/ 108 w 126"/>
              <a:gd name="T23" fmla="*/ 90 h 120"/>
              <a:gd name="T24" fmla="*/ 114 w 126"/>
              <a:gd name="T25" fmla="*/ 108 h 120"/>
              <a:gd name="T26" fmla="*/ 126 w 126"/>
              <a:gd name="T27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6" h="120">
                <a:moveTo>
                  <a:pt x="0" y="0"/>
                </a:moveTo>
                <a:lnTo>
                  <a:pt x="12" y="0"/>
                </a:lnTo>
                <a:lnTo>
                  <a:pt x="24" y="18"/>
                </a:lnTo>
                <a:lnTo>
                  <a:pt x="30" y="36"/>
                </a:lnTo>
                <a:lnTo>
                  <a:pt x="42" y="30"/>
                </a:lnTo>
                <a:lnTo>
                  <a:pt x="48" y="36"/>
                </a:lnTo>
                <a:lnTo>
                  <a:pt x="60" y="66"/>
                </a:lnTo>
                <a:lnTo>
                  <a:pt x="66" y="66"/>
                </a:lnTo>
                <a:lnTo>
                  <a:pt x="78" y="84"/>
                </a:lnTo>
                <a:lnTo>
                  <a:pt x="90" y="78"/>
                </a:lnTo>
                <a:lnTo>
                  <a:pt x="96" y="90"/>
                </a:lnTo>
                <a:lnTo>
                  <a:pt x="108" y="90"/>
                </a:lnTo>
                <a:lnTo>
                  <a:pt x="114" y="108"/>
                </a:lnTo>
                <a:lnTo>
                  <a:pt x="126" y="120"/>
                </a:lnTo>
              </a:path>
            </a:pathLst>
          </a:custGeom>
          <a:noFill/>
          <a:ln w="50800" cap="flat">
            <a:solidFill>
              <a:srgbClr val="99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2432" y="2566168"/>
            <a:ext cx="3766057" cy="2534976"/>
            <a:chOff x="3311525" y="2289810"/>
            <a:chExt cx="3073401" cy="1261428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3311525" y="2289810"/>
              <a:ext cx="777876" cy="1261428"/>
            </a:xfrm>
            <a:prstGeom prst="line">
              <a:avLst/>
            </a:prstGeom>
            <a:ln w="762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069080" y="2295144"/>
              <a:ext cx="2315846" cy="525622"/>
            </a:xfrm>
            <a:prstGeom prst="line">
              <a:avLst/>
            </a:prstGeom>
            <a:ln w="762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826191" y="2593564"/>
            <a:ext cx="3798755" cy="2546947"/>
            <a:chOff x="3533775" y="2882900"/>
            <a:chExt cx="2562225" cy="2179638"/>
          </a:xfrm>
        </p:grpSpPr>
        <p:sp>
          <p:nvSpPr>
            <p:cNvPr id="47" name="Freeform 114"/>
            <p:cNvSpPr>
              <a:spLocks/>
            </p:cNvSpPr>
            <p:nvPr/>
          </p:nvSpPr>
          <p:spPr bwMode="auto">
            <a:xfrm>
              <a:off x="3533775" y="2882900"/>
              <a:ext cx="2314575" cy="2179638"/>
            </a:xfrm>
            <a:custGeom>
              <a:avLst/>
              <a:gdLst>
                <a:gd name="T0" fmla="*/ 12 w 1458"/>
                <a:gd name="T1" fmla="*/ 1324 h 1373"/>
                <a:gd name="T2" fmla="*/ 42 w 1458"/>
                <a:gd name="T3" fmla="*/ 1284 h 1373"/>
                <a:gd name="T4" fmla="*/ 66 w 1458"/>
                <a:gd name="T5" fmla="*/ 1235 h 1373"/>
                <a:gd name="T6" fmla="*/ 78 w 1458"/>
                <a:gd name="T7" fmla="*/ 1136 h 1373"/>
                <a:gd name="T8" fmla="*/ 102 w 1458"/>
                <a:gd name="T9" fmla="*/ 1047 h 1373"/>
                <a:gd name="T10" fmla="*/ 120 w 1458"/>
                <a:gd name="T11" fmla="*/ 949 h 1373"/>
                <a:gd name="T12" fmla="*/ 144 w 1458"/>
                <a:gd name="T13" fmla="*/ 850 h 1373"/>
                <a:gd name="T14" fmla="*/ 168 w 1458"/>
                <a:gd name="T15" fmla="*/ 771 h 1373"/>
                <a:gd name="T16" fmla="*/ 186 w 1458"/>
                <a:gd name="T17" fmla="*/ 652 h 1373"/>
                <a:gd name="T18" fmla="*/ 210 w 1458"/>
                <a:gd name="T19" fmla="*/ 544 h 1373"/>
                <a:gd name="T20" fmla="*/ 234 w 1458"/>
                <a:gd name="T21" fmla="*/ 435 h 1373"/>
                <a:gd name="T22" fmla="*/ 258 w 1458"/>
                <a:gd name="T23" fmla="*/ 316 h 1373"/>
                <a:gd name="T24" fmla="*/ 288 w 1458"/>
                <a:gd name="T25" fmla="*/ 227 h 1373"/>
                <a:gd name="T26" fmla="*/ 324 w 1458"/>
                <a:gd name="T27" fmla="*/ 168 h 1373"/>
                <a:gd name="T28" fmla="*/ 354 w 1458"/>
                <a:gd name="T29" fmla="*/ 99 h 1373"/>
                <a:gd name="T30" fmla="*/ 390 w 1458"/>
                <a:gd name="T31" fmla="*/ 40 h 1373"/>
                <a:gd name="T32" fmla="*/ 426 w 1458"/>
                <a:gd name="T33" fmla="*/ 0 h 1373"/>
                <a:gd name="T34" fmla="*/ 468 w 1458"/>
                <a:gd name="T35" fmla="*/ 20 h 1373"/>
                <a:gd name="T36" fmla="*/ 516 w 1458"/>
                <a:gd name="T37" fmla="*/ 40 h 1373"/>
                <a:gd name="T38" fmla="*/ 558 w 1458"/>
                <a:gd name="T39" fmla="*/ 60 h 1373"/>
                <a:gd name="T40" fmla="*/ 600 w 1458"/>
                <a:gd name="T41" fmla="*/ 79 h 1373"/>
                <a:gd name="T42" fmla="*/ 642 w 1458"/>
                <a:gd name="T43" fmla="*/ 99 h 1373"/>
                <a:gd name="T44" fmla="*/ 684 w 1458"/>
                <a:gd name="T45" fmla="*/ 129 h 1373"/>
                <a:gd name="T46" fmla="*/ 726 w 1458"/>
                <a:gd name="T47" fmla="*/ 148 h 1373"/>
                <a:gd name="T48" fmla="*/ 768 w 1458"/>
                <a:gd name="T49" fmla="*/ 168 h 1373"/>
                <a:gd name="T50" fmla="*/ 810 w 1458"/>
                <a:gd name="T51" fmla="*/ 198 h 1373"/>
                <a:gd name="T52" fmla="*/ 852 w 1458"/>
                <a:gd name="T53" fmla="*/ 227 h 1373"/>
                <a:gd name="T54" fmla="*/ 888 w 1458"/>
                <a:gd name="T55" fmla="*/ 247 h 1373"/>
                <a:gd name="T56" fmla="*/ 930 w 1458"/>
                <a:gd name="T57" fmla="*/ 267 h 1373"/>
                <a:gd name="T58" fmla="*/ 972 w 1458"/>
                <a:gd name="T59" fmla="*/ 287 h 1373"/>
                <a:gd name="T60" fmla="*/ 1008 w 1458"/>
                <a:gd name="T61" fmla="*/ 307 h 1373"/>
                <a:gd name="T62" fmla="*/ 1050 w 1458"/>
                <a:gd name="T63" fmla="*/ 307 h 1373"/>
                <a:gd name="T64" fmla="*/ 1086 w 1458"/>
                <a:gd name="T65" fmla="*/ 326 h 1373"/>
                <a:gd name="T66" fmla="*/ 1128 w 1458"/>
                <a:gd name="T67" fmla="*/ 356 h 1373"/>
                <a:gd name="T68" fmla="*/ 1170 w 1458"/>
                <a:gd name="T69" fmla="*/ 366 h 1373"/>
                <a:gd name="T70" fmla="*/ 1206 w 1458"/>
                <a:gd name="T71" fmla="*/ 386 h 1373"/>
                <a:gd name="T72" fmla="*/ 1242 w 1458"/>
                <a:gd name="T73" fmla="*/ 415 h 1373"/>
                <a:gd name="T74" fmla="*/ 1284 w 1458"/>
                <a:gd name="T75" fmla="*/ 425 h 1373"/>
                <a:gd name="T76" fmla="*/ 1320 w 1458"/>
                <a:gd name="T77" fmla="*/ 465 h 1373"/>
                <a:gd name="T78" fmla="*/ 1356 w 1458"/>
                <a:gd name="T79" fmla="*/ 484 h 1373"/>
                <a:gd name="T80" fmla="*/ 1392 w 1458"/>
                <a:gd name="T81" fmla="*/ 504 h 1373"/>
                <a:gd name="T82" fmla="*/ 1434 w 1458"/>
                <a:gd name="T83" fmla="*/ 524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58" h="1373">
                  <a:moveTo>
                    <a:pt x="0" y="1373"/>
                  </a:moveTo>
                  <a:lnTo>
                    <a:pt x="6" y="1344"/>
                  </a:lnTo>
                  <a:lnTo>
                    <a:pt x="12" y="1324"/>
                  </a:lnTo>
                  <a:lnTo>
                    <a:pt x="18" y="1304"/>
                  </a:lnTo>
                  <a:lnTo>
                    <a:pt x="30" y="1294"/>
                  </a:lnTo>
                  <a:lnTo>
                    <a:pt x="42" y="1284"/>
                  </a:lnTo>
                  <a:lnTo>
                    <a:pt x="42" y="1245"/>
                  </a:lnTo>
                  <a:lnTo>
                    <a:pt x="48" y="1215"/>
                  </a:lnTo>
                  <a:lnTo>
                    <a:pt x="66" y="1235"/>
                  </a:lnTo>
                  <a:lnTo>
                    <a:pt x="66" y="1196"/>
                  </a:lnTo>
                  <a:lnTo>
                    <a:pt x="78" y="1166"/>
                  </a:lnTo>
                  <a:lnTo>
                    <a:pt x="78" y="1136"/>
                  </a:lnTo>
                  <a:lnTo>
                    <a:pt x="90" y="1136"/>
                  </a:lnTo>
                  <a:lnTo>
                    <a:pt x="90" y="1057"/>
                  </a:lnTo>
                  <a:lnTo>
                    <a:pt x="102" y="1047"/>
                  </a:lnTo>
                  <a:lnTo>
                    <a:pt x="108" y="1028"/>
                  </a:lnTo>
                  <a:lnTo>
                    <a:pt x="114" y="998"/>
                  </a:lnTo>
                  <a:lnTo>
                    <a:pt x="120" y="949"/>
                  </a:lnTo>
                  <a:lnTo>
                    <a:pt x="132" y="939"/>
                  </a:lnTo>
                  <a:lnTo>
                    <a:pt x="138" y="909"/>
                  </a:lnTo>
                  <a:lnTo>
                    <a:pt x="144" y="850"/>
                  </a:lnTo>
                  <a:lnTo>
                    <a:pt x="150" y="850"/>
                  </a:lnTo>
                  <a:lnTo>
                    <a:pt x="162" y="810"/>
                  </a:lnTo>
                  <a:lnTo>
                    <a:pt x="168" y="771"/>
                  </a:lnTo>
                  <a:lnTo>
                    <a:pt x="174" y="731"/>
                  </a:lnTo>
                  <a:lnTo>
                    <a:pt x="180" y="702"/>
                  </a:lnTo>
                  <a:lnTo>
                    <a:pt x="186" y="652"/>
                  </a:lnTo>
                  <a:lnTo>
                    <a:pt x="192" y="613"/>
                  </a:lnTo>
                  <a:lnTo>
                    <a:pt x="204" y="613"/>
                  </a:lnTo>
                  <a:lnTo>
                    <a:pt x="210" y="544"/>
                  </a:lnTo>
                  <a:lnTo>
                    <a:pt x="216" y="504"/>
                  </a:lnTo>
                  <a:lnTo>
                    <a:pt x="228" y="514"/>
                  </a:lnTo>
                  <a:lnTo>
                    <a:pt x="234" y="435"/>
                  </a:lnTo>
                  <a:lnTo>
                    <a:pt x="240" y="405"/>
                  </a:lnTo>
                  <a:lnTo>
                    <a:pt x="252" y="356"/>
                  </a:lnTo>
                  <a:lnTo>
                    <a:pt x="258" y="316"/>
                  </a:lnTo>
                  <a:lnTo>
                    <a:pt x="270" y="297"/>
                  </a:lnTo>
                  <a:lnTo>
                    <a:pt x="282" y="297"/>
                  </a:lnTo>
                  <a:lnTo>
                    <a:pt x="288" y="227"/>
                  </a:lnTo>
                  <a:lnTo>
                    <a:pt x="300" y="218"/>
                  </a:lnTo>
                  <a:lnTo>
                    <a:pt x="312" y="198"/>
                  </a:lnTo>
                  <a:lnTo>
                    <a:pt x="324" y="168"/>
                  </a:lnTo>
                  <a:lnTo>
                    <a:pt x="330" y="148"/>
                  </a:lnTo>
                  <a:lnTo>
                    <a:pt x="342" y="119"/>
                  </a:lnTo>
                  <a:lnTo>
                    <a:pt x="354" y="99"/>
                  </a:lnTo>
                  <a:lnTo>
                    <a:pt x="366" y="69"/>
                  </a:lnTo>
                  <a:lnTo>
                    <a:pt x="378" y="69"/>
                  </a:lnTo>
                  <a:lnTo>
                    <a:pt x="390" y="40"/>
                  </a:lnTo>
                  <a:lnTo>
                    <a:pt x="402" y="20"/>
                  </a:lnTo>
                  <a:lnTo>
                    <a:pt x="414" y="10"/>
                  </a:lnTo>
                  <a:lnTo>
                    <a:pt x="426" y="0"/>
                  </a:lnTo>
                  <a:lnTo>
                    <a:pt x="444" y="10"/>
                  </a:lnTo>
                  <a:lnTo>
                    <a:pt x="456" y="10"/>
                  </a:lnTo>
                  <a:lnTo>
                    <a:pt x="468" y="20"/>
                  </a:lnTo>
                  <a:lnTo>
                    <a:pt x="486" y="20"/>
                  </a:lnTo>
                  <a:lnTo>
                    <a:pt x="498" y="30"/>
                  </a:lnTo>
                  <a:lnTo>
                    <a:pt x="516" y="40"/>
                  </a:lnTo>
                  <a:lnTo>
                    <a:pt x="528" y="40"/>
                  </a:lnTo>
                  <a:lnTo>
                    <a:pt x="540" y="50"/>
                  </a:lnTo>
                  <a:lnTo>
                    <a:pt x="558" y="60"/>
                  </a:lnTo>
                  <a:lnTo>
                    <a:pt x="570" y="60"/>
                  </a:lnTo>
                  <a:lnTo>
                    <a:pt x="582" y="69"/>
                  </a:lnTo>
                  <a:lnTo>
                    <a:pt x="600" y="79"/>
                  </a:lnTo>
                  <a:lnTo>
                    <a:pt x="612" y="79"/>
                  </a:lnTo>
                  <a:lnTo>
                    <a:pt x="624" y="89"/>
                  </a:lnTo>
                  <a:lnTo>
                    <a:pt x="642" y="99"/>
                  </a:lnTo>
                  <a:lnTo>
                    <a:pt x="654" y="109"/>
                  </a:lnTo>
                  <a:lnTo>
                    <a:pt x="666" y="99"/>
                  </a:lnTo>
                  <a:lnTo>
                    <a:pt x="684" y="129"/>
                  </a:lnTo>
                  <a:lnTo>
                    <a:pt x="696" y="129"/>
                  </a:lnTo>
                  <a:lnTo>
                    <a:pt x="708" y="129"/>
                  </a:lnTo>
                  <a:lnTo>
                    <a:pt x="726" y="148"/>
                  </a:lnTo>
                  <a:lnTo>
                    <a:pt x="738" y="148"/>
                  </a:lnTo>
                  <a:lnTo>
                    <a:pt x="750" y="158"/>
                  </a:lnTo>
                  <a:lnTo>
                    <a:pt x="768" y="168"/>
                  </a:lnTo>
                  <a:lnTo>
                    <a:pt x="780" y="178"/>
                  </a:lnTo>
                  <a:lnTo>
                    <a:pt x="792" y="178"/>
                  </a:lnTo>
                  <a:lnTo>
                    <a:pt x="810" y="198"/>
                  </a:lnTo>
                  <a:lnTo>
                    <a:pt x="822" y="198"/>
                  </a:lnTo>
                  <a:lnTo>
                    <a:pt x="834" y="218"/>
                  </a:lnTo>
                  <a:lnTo>
                    <a:pt x="852" y="227"/>
                  </a:lnTo>
                  <a:lnTo>
                    <a:pt x="864" y="218"/>
                  </a:lnTo>
                  <a:lnTo>
                    <a:pt x="876" y="237"/>
                  </a:lnTo>
                  <a:lnTo>
                    <a:pt x="888" y="247"/>
                  </a:lnTo>
                  <a:lnTo>
                    <a:pt x="900" y="247"/>
                  </a:lnTo>
                  <a:lnTo>
                    <a:pt x="918" y="257"/>
                  </a:lnTo>
                  <a:lnTo>
                    <a:pt x="930" y="267"/>
                  </a:lnTo>
                  <a:lnTo>
                    <a:pt x="942" y="267"/>
                  </a:lnTo>
                  <a:lnTo>
                    <a:pt x="954" y="277"/>
                  </a:lnTo>
                  <a:lnTo>
                    <a:pt x="972" y="287"/>
                  </a:lnTo>
                  <a:lnTo>
                    <a:pt x="984" y="287"/>
                  </a:lnTo>
                  <a:lnTo>
                    <a:pt x="996" y="307"/>
                  </a:lnTo>
                  <a:lnTo>
                    <a:pt x="1008" y="307"/>
                  </a:lnTo>
                  <a:lnTo>
                    <a:pt x="1026" y="316"/>
                  </a:lnTo>
                  <a:lnTo>
                    <a:pt x="1038" y="316"/>
                  </a:lnTo>
                  <a:lnTo>
                    <a:pt x="1050" y="307"/>
                  </a:lnTo>
                  <a:lnTo>
                    <a:pt x="1062" y="307"/>
                  </a:lnTo>
                  <a:lnTo>
                    <a:pt x="1074" y="316"/>
                  </a:lnTo>
                  <a:lnTo>
                    <a:pt x="1086" y="326"/>
                  </a:lnTo>
                  <a:lnTo>
                    <a:pt x="1104" y="326"/>
                  </a:lnTo>
                  <a:lnTo>
                    <a:pt x="1116" y="326"/>
                  </a:lnTo>
                  <a:lnTo>
                    <a:pt x="1128" y="356"/>
                  </a:lnTo>
                  <a:lnTo>
                    <a:pt x="1140" y="346"/>
                  </a:lnTo>
                  <a:lnTo>
                    <a:pt x="1152" y="366"/>
                  </a:lnTo>
                  <a:lnTo>
                    <a:pt x="1170" y="366"/>
                  </a:lnTo>
                  <a:lnTo>
                    <a:pt x="1182" y="386"/>
                  </a:lnTo>
                  <a:lnTo>
                    <a:pt x="1194" y="386"/>
                  </a:lnTo>
                  <a:lnTo>
                    <a:pt x="1206" y="386"/>
                  </a:lnTo>
                  <a:lnTo>
                    <a:pt x="1218" y="405"/>
                  </a:lnTo>
                  <a:lnTo>
                    <a:pt x="1230" y="405"/>
                  </a:lnTo>
                  <a:lnTo>
                    <a:pt x="1242" y="415"/>
                  </a:lnTo>
                  <a:lnTo>
                    <a:pt x="1254" y="425"/>
                  </a:lnTo>
                  <a:lnTo>
                    <a:pt x="1272" y="435"/>
                  </a:lnTo>
                  <a:lnTo>
                    <a:pt x="1284" y="425"/>
                  </a:lnTo>
                  <a:lnTo>
                    <a:pt x="1296" y="435"/>
                  </a:lnTo>
                  <a:lnTo>
                    <a:pt x="1308" y="445"/>
                  </a:lnTo>
                  <a:lnTo>
                    <a:pt x="1320" y="465"/>
                  </a:lnTo>
                  <a:lnTo>
                    <a:pt x="1332" y="455"/>
                  </a:lnTo>
                  <a:lnTo>
                    <a:pt x="1344" y="465"/>
                  </a:lnTo>
                  <a:lnTo>
                    <a:pt x="1356" y="484"/>
                  </a:lnTo>
                  <a:lnTo>
                    <a:pt x="1368" y="484"/>
                  </a:lnTo>
                  <a:lnTo>
                    <a:pt x="1380" y="494"/>
                  </a:lnTo>
                  <a:lnTo>
                    <a:pt x="1392" y="504"/>
                  </a:lnTo>
                  <a:lnTo>
                    <a:pt x="1404" y="514"/>
                  </a:lnTo>
                  <a:lnTo>
                    <a:pt x="1416" y="514"/>
                  </a:lnTo>
                  <a:lnTo>
                    <a:pt x="1434" y="524"/>
                  </a:lnTo>
                  <a:lnTo>
                    <a:pt x="1446" y="534"/>
                  </a:lnTo>
                  <a:lnTo>
                    <a:pt x="1458" y="484"/>
                  </a:lnTo>
                </a:path>
              </a:pathLst>
            </a:custGeom>
            <a:noFill/>
            <a:ln w="762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115"/>
            <p:cNvSpPr>
              <a:spLocks/>
            </p:cNvSpPr>
            <p:nvPr/>
          </p:nvSpPr>
          <p:spPr bwMode="auto">
            <a:xfrm>
              <a:off x="5848350" y="3651250"/>
              <a:ext cx="247650" cy="157163"/>
            </a:xfrm>
            <a:custGeom>
              <a:avLst/>
              <a:gdLst>
                <a:gd name="T0" fmla="*/ 0 w 156"/>
                <a:gd name="T1" fmla="*/ 0 h 99"/>
                <a:gd name="T2" fmla="*/ 12 w 156"/>
                <a:gd name="T3" fmla="*/ 10 h 99"/>
                <a:gd name="T4" fmla="*/ 24 w 156"/>
                <a:gd name="T5" fmla="*/ 10 h 99"/>
                <a:gd name="T6" fmla="*/ 36 w 156"/>
                <a:gd name="T7" fmla="*/ 20 h 99"/>
                <a:gd name="T8" fmla="*/ 54 w 156"/>
                <a:gd name="T9" fmla="*/ 30 h 99"/>
                <a:gd name="T10" fmla="*/ 60 w 156"/>
                <a:gd name="T11" fmla="*/ 40 h 99"/>
                <a:gd name="T12" fmla="*/ 72 w 156"/>
                <a:gd name="T13" fmla="*/ 50 h 99"/>
                <a:gd name="T14" fmla="*/ 84 w 156"/>
                <a:gd name="T15" fmla="*/ 50 h 99"/>
                <a:gd name="T16" fmla="*/ 96 w 156"/>
                <a:gd name="T17" fmla="*/ 79 h 99"/>
                <a:gd name="T18" fmla="*/ 114 w 156"/>
                <a:gd name="T19" fmla="*/ 60 h 99"/>
                <a:gd name="T20" fmla="*/ 126 w 156"/>
                <a:gd name="T21" fmla="*/ 60 h 99"/>
                <a:gd name="T22" fmla="*/ 138 w 156"/>
                <a:gd name="T23" fmla="*/ 79 h 99"/>
                <a:gd name="T24" fmla="*/ 150 w 156"/>
                <a:gd name="T25" fmla="*/ 89 h 99"/>
                <a:gd name="T26" fmla="*/ 156 w 156"/>
                <a:gd name="T2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99">
                  <a:moveTo>
                    <a:pt x="0" y="0"/>
                  </a:moveTo>
                  <a:lnTo>
                    <a:pt x="12" y="10"/>
                  </a:lnTo>
                  <a:lnTo>
                    <a:pt x="24" y="10"/>
                  </a:lnTo>
                  <a:lnTo>
                    <a:pt x="36" y="20"/>
                  </a:lnTo>
                  <a:lnTo>
                    <a:pt x="54" y="30"/>
                  </a:lnTo>
                  <a:lnTo>
                    <a:pt x="60" y="40"/>
                  </a:lnTo>
                  <a:lnTo>
                    <a:pt x="72" y="50"/>
                  </a:lnTo>
                  <a:lnTo>
                    <a:pt x="84" y="50"/>
                  </a:lnTo>
                  <a:lnTo>
                    <a:pt x="96" y="79"/>
                  </a:lnTo>
                  <a:lnTo>
                    <a:pt x="114" y="60"/>
                  </a:lnTo>
                  <a:lnTo>
                    <a:pt x="126" y="60"/>
                  </a:lnTo>
                  <a:lnTo>
                    <a:pt x="138" y="79"/>
                  </a:lnTo>
                  <a:lnTo>
                    <a:pt x="150" y="89"/>
                  </a:lnTo>
                  <a:lnTo>
                    <a:pt x="156" y="99"/>
                  </a:lnTo>
                </a:path>
              </a:pathLst>
            </a:custGeom>
            <a:noFill/>
            <a:ln w="7620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Arc 36"/>
          <p:cNvSpPr/>
          <p:nvPr/>
        </p:nvSpPr>
        <p:spPr>
          <a:xfrm rot="7992814">
            <a:off x="5202003" y="2178121"/>
            <a:ext cx="1513699" cy="1424658"/>
          </a:xfrm>
          <a:prstGeom prst="arc">
            <a:avLst>
              <a:gd name="adj1" fmla="val 13987783"/>
              <a:gd name="adj2" fmla="val 21205921"/>
            </a:avLst>
          </a:prstGeom>
          <a:ln w="31750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46984" y="3022276"/>
            <a:ext cx="70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90</a:t>
            </a:r>
            <a:r>
              <a:rPr lang="en-US" sz="2400" baseline="300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endParaRPr lang="en-US" sz="2400" dirty="0">
              <a:solidFill>
                <a:srgbClr val="FFFF66"/>
              </a:solidFill>
              <a:latin typeface="Calibri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572000" y="2291195"/>
            <a:ext cx="4109434" cy="1786388"/>
            <a:chOff x="1914525" y="2609850"/>
            <a:chExt cx="2771775" cy="933450"/>
          </a:xfrm>
        </p:grpSpPr>
        <p:sp>
          <p:nvSpPr>
            <p:cNvPr id="45" name="Freeform 198"/>
            <p:cNvSpPr>
              <a:spLocks/>
            </p:cNvSpPr>
            <p:nvPr/>
          </p:nvSpPr>
          <p:spPr bwMode="auto">
            <a:xfrm>
              <a:off x="1914525" y="2609850"/>
              <a:ext cx="2505075" cy="933450"/>
            </a:xfrm>
            <a:custGeom>
              <a:avLst/>
              <a:gdLst>
                <a:gd name="T0" fmla="*/ 18 w 1578"/>
                <a:gd name="T1" fmla="*/ 582 h 588"/>
                <a:gd name="T2" fmla="*/ 42 w 1578"/>
                <a:gd name="T3" fmla="*/ 534 h 588"/>
                <a:gd name="T4" fmla="*/ 72 w 1578"/>
                <a:gd name="T5" fmla="*/ 504 h 588"/>
                <a:gd name="T6" fmla="*/ 96 w 1578"/>
                <a:gd name="T7" fmla="*/ 462 h 588"/>
                <a:gd name="T8" fmla="*/ 126 w 1578"/>
                <a:gd name="T9" fmla="*/ 420 h 588"/>
                <a:gd name="T10" fmla="*/ 150 w 1578"/>
                <a:gd name="T11" fmla="*/ 384 h 588"/>
                <a:gd name="T12" fmla="*/ 180 w 1578"/>
                <a:gd name="T13" fmla="*/ 336 h 588"/>
                <a:gd name="T14" fmla="*/ 204 w 1578"/>
                <a:gd name="T15" fmla="*/ 282 h 588"/>
                <a:gd name="T16" fmla="*/ 240 w 1578"/>
                <a:gd name="T17" fmla="*/ 252 h 588"/>
                <a:gd name="T18" fmla="*/ 264 w 1578"/>
                <a:gd name="T19" fmla="*/ 192 h 588"/>
                <a:gd name="T20" fmla="*/ 300 w 1578"/>
                <a:gd name="T21" fmla="*/ 180 h 588"/>
                <a:gd name="T22" fmla="*/ 330 w 1578"/>
                <a:gd name="T23" fmla="*/ 126 h 588"/>
                <a:gd name="T24" fmla="*/ 366 w 1578"/>
                <a:gd name="T25" fmla="*/ 96 h 588"/>
                <a:gd name="T26" fmla="*/ 402 w 1578"/>
                <a:gd name="T27" fmla="*/ 60 h 588"/>
                <a:gd name="T28" fmla="*/ 444 w 1578"/>
                <a:gd name="T29" fmla="*/ 36 h 588"/>
                <a:gd name="T30" fmla="*/ 480 w 1578"/>
                <a:gd name="T31" fmla="*/ 6 h 588"/>
                <a:gd name="T32" fmla="*/ 522 w 1578"/>
                <a:gd name="T33" fmla="*/ 18 h 588"/>
                <a:gd name="T34" fmla="*/ 564 w 1578"/>
                <a:gd name="T35" fmla="*/ 0 h 588"/>
                <a:gd name="T36" fmla="*/ 606 w 1578"/>
                <a:gd name="T37" fmla="*/ 6 h 588"/>
                <a:gd name="T38" fmla="*/ 648 w 1578"/>
                <a:gd name="T39" fmla="*/ 18 h 588"/>
                <a:gd name="T40" fmla="*/ 696 w 1578"/>
                <a:gd name="T41" fmla="*/ 24 h 588"/>
                <a:gd name="T42" fmla="*/ 738 w 1578"/>
                <a:gd name="T43" fmla="*/ 30 h 588"/>
                <a:gd name="T44" fmla="*/ 780 w 1578"/>
                <a:gd name="T45" fmla="*/ 54 h 588"/>
                <a:gd name="T46" fmla="*/ 822 w 1578"/>
                <a:gd name="T47" fmla="*/ 72 h 588"/>
                <a:gd name="T48" fmla="*/ 864 w 1578"/>
                <a:gd name="T49" fmla="*/ 78 h 588"/>
                <a:gd name="T50" fmla="*/ 912 w 1578"/>
                <a:gd name="T51" fmla="*/ 96 h 588"/>
                <a:gd name="T52" fmla="*/ 954 w 1578"/>
                <a:gd name="T53" fmla="*/ 108 h 588"/>
                <a:gd name="T54" fmla="*/ 996 w 1578"/>
                <a:gd name="T55" fmla="*/ 120 h 588"/>
                <a:gd name="T56" fmla="*/ 1032 w 1578"/>
                <a:gd name="T57" fmla="*/ 132 h 588"/>
                <a:gd name="T58" fmla="*/ 1074 w 1578"/>
                <a:gd name="T59" fmla="*/ 162 h 588"/>
                <a:gd name="T60" fmla="*/ 1116 w 1578"/>
                <a:gd name="T61" fmla="*/ 162 h 588"/>
                <a:gd name="T62" fmla="*/ 1158 w 1578"/>
                <a:gd name="T63" fmla="*/ 168 h 588"/>
                <a:gd name="T64" fmla="*/ 1200 w 1578"/>
                <a:gd name="T65" fmla="*/ 174 h 588"/>
                <a:gd name="T66" fmla="*/ 1242 w 1578"/>
                <a:gd name="T67" fmla="*/ 186 h 588"/>
                <a:gd name="T68" fmla="*/ 1278 w 1578"/>
                <a:gd name="T69" fmla="*/ 198 h 588"/>
                <a:gd name="T70" fmla="*/ 1320 w 1578"/>
                <a:gd name="T71" fmla="*/ 216 h 588"/>
                <a:gd name="T72" fmla="*/ 1356 w 1578"/>
                <a:gd name="T73" fmla="*/ 234 h 588"/>
                <a:gd name="T74" fmla="*/ 1398 w 1578"/>
                <a:gd name="T75" fmla="*/ 234 h 588"/>
                <a:gd name="T76" fmla="*/ 1440 w 1578"/>
                <a:gd name="T77" fmla="*/ 252 h 588"/>
                <a:gd name="T78" fmla="*/ 1476 w 1578"/>
                <a:gd name="T79" fmla="*/ 258 h 588"/>
                <a:gd name="T80" fmla="*/ 1518 w 1578"/>
                <a:gd name="T81" fmla="*/ 276 h 588"/>
                <a:gd name="T82" fmla="*/ 1554 w 1578"/>
                <a:gd name="T83" fmla="*/ 282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78" h="588">
                  <a:moveTo>
                    <a:pt x="0" y="588"/>
                  </a:moveTo>
                  <a:lnTo>
                    <a:pt x="6" y="582"/>
                  </a:lnTo>
                  <a:lnTo>
                    <a:pt x="18" y="582"/>
                  </a:lnTo>
                  <a:lnTo>
                    <a:pt x="30" y="570"/>
                  </a:lnTo>
                  <a:lnTo>
                    <a:pt x="30" y="540"/>
                  </a:lnTo>
                  <a:lnTo>
                    <a:pt x="42" y="534"/>
                  </a:lnTo>
                  <a:lnTo>
                    <a:pt x="48" y="522"/>
                  </a:lnTo>
                  <a:lnTo>
                    <a:pt x="60" y="516"/>
                  </a:lnTo>
                  <a:lnTo>
                    <a:pt x="72" y="504"/>
                  </a:lnTo>
                  <a:lnTo>
                    <a:pt x="72" y="474"/>
                  </a:lnTo>
                  <a:lnTo>
                    <a:pt x="84" y="456"/>
                  </a:lnTo>
                  <a:lnTo>
                    <a:pt x="96" y="462"/>
                  </a:lnTo>
                  <a:lnTo>
                    <a:pt x="108" y="450"/>
                  </a:lnTo>
                  <a:lnTo>
                    <a:pt x="114" y="444"/>
                  </a:lnTo>
                  <a:lnTo>
                    <a:pt x="126" y="420"/>
                  </a:lnTo>
                  <a:lnTo>
                    <a:pt x="132" y="396"/>
                  </a:lnTo>
                  <a:lnTo>
                    <a:pt x="138" y="390"/>
                  </a:lnTo>
                  <a:lnTo>
                    <a:pt x="150" y="384"/>
                  </a:lnTo>
                  <a:lnTo>
                    <a:pt x="156" y="360"/>
                  </a:lnTo>
                  <a:lnTo>
                    <a:pt x="168" y="354"/>
                  </a:lnTo>
                  <a:lnTo>
                    <a:pt x="180" y="336"/>
                  </a:lnTo>
                  <a:lnTo>
                    <a:pt x="186" y="312"/>
                  </a:lnTo>
                  <a:lnTo>
                    <a:pt x="192" y="288"/>
                  </a:lnTo>
                  <a:lnTo>
                    <a:pt x="204" y="282"/>
                  </a:lnTo>
                  <a:lnTo>
                    <a:pt x="216" y="270"/>
                  </a:lnTo>
                  <a:lnTo>
                    <a:pt x="222" y="252"/>
                  </a:lnTo>
                  <a:lnTo>
                    <a:pt x="240" y="252"/>
                  </a:lnTo>
                  <a:lnTo>
                    <a:pt x="246" y="234"/>
                  </a:lnTo>
                  <a:lnTo>
                    <a:pt x="258" y="216"/>
                  </a:lnTo>
                  <a:lnTo>
                    <a:pt x="264" y="192"/>
                  </a:lnTo>
                  <a:lnTo>
                    <a:pt x="282" y="204"/>
                  </a:lnTo>
                  <a:lnTo>
                    <a:pt x="288" y="180"/>
                  </a:lnTo>
                  <a:lnTo>
                    <a:pt x="300" y="180"/>
                  </a:lnTo>
                  <a:lnTo>
                    <a:pt x="312" y="150"/>
                  </a:lnTo>
                  <a:lnTo>
                    <a:pt x="324" y="144"/>
                  </a:lnTo>
                  <a:lnTo>
                    <a:pt x="330" y="126"/>
                  </a:lnTo>
                  <a:lnTo>
                    <a:pt x="342" y="96"/>
                  </a:lnTo>
                  <a:lnTo>
                    <a:pt x="354" y="90"/>
                  </a:lnTo>
                  <a:lnTo>
                    <a:pt x="366" y="96"/>
                  </a:lnTo>
                  <a:lnTo>
                    <a:pt x="378" y="72"/>
                  </a:lnTo>
                  <a:lnTo>
                    <a:pt x="390" y="60"/>
                  </a:lnTo>
                  <a:lnTo>
                    <a:pt x="402" y="60"/>
                  </a:lnTo>
                  <a:lnTo>
                    <a:pt x="414" y="42"/>
                  </a:lnTo>
                  <a:lnTo>
                    <a:pt x="426" y="24"/>
                  </a:lnTo>
                  <a:lnTo>
                    <a:pt x="444" y="36"/>
                  </a:lnTo>
                  <a:lnTo>
                    <a:pt x="450" y="18"/>
                  </a:lnTo>
                  <a:lnTo>
                    <a:pt x="462" y="0"/>
                  </a:lnTo>
                  <a:lnTo>
                    <a:pt x="480" y="6"/>
                  </a:lnTo>
                  <a:lnTo>
                    <a:pt x="492" y="0"/>
                  </a:lnTo>
                  <a:lnTo>
                    <a:pt x="504" y="6"/>
                  </a:lnTo>
                  <a:lnTo>
                    <a:pt x="522" y="18"/>
                  </a:lnTo>
                  <a:lnTo>
                    <a:pt x="534" y="0"/>
                  </a:lnTo>
                  <a:lnTo>
                    <a:pt x="552" y="0"/>
                  </a:lnTo>
                  <a:lnTo>
                    <a:pt x="564" y="0"/>
                  </a:lnTo>
                  <a:lnTo>
                    <a:pt x="582" y="12"/>
                  </a:lnTo>
                  <a:lnTo>
                    <a:pt x="594" y="6"/>
                  </a:lnTo>
                  <a:lnTo>
                    <a:pt x="606" y="6"/>
                  </a:lnTo>
                  <a:lnTo>
                    <a:pt x="624" y="18"/>
                  </a:lnTo>
                  <a:lnTo>
                    <a:pt x="636" y="6"/>
                  </a:lnTo>
                  <a:lnTo>
                    <a:pt x="648" y="18"/>
                  </a:lnTo>
                  <a:lnTo>
                    <a:pt x="666" y="18"/>
                  </a:lnTo>
                  <a:lnTo>
                    <a:pt x="678" y="18"/>
                  </a:lnTo>
                  <a:lnTo>
                    <a:pt x="696" y="24"/>
                  </a:lnTo>
                  <a:lnTo>
                    <a:pt x="708" y="30"/>
                  </a:lnTo>
                  <a:lnTo>
                    <a:pt x="720" y="24"/>
                  </a:lnTo>
                  <a:lnTo>
                    <a:pt x="738" y="30"/>
                  </a:lnTo>
                  <a:lnTo>
                    <a:pt x="750" y="30"/>
                  </a:lnTo>
                  <a:lnTo>
                    <a:pt x="768" y="48"/>
                  </a:lnTo>
                  <a:lnTo>
                    <a:pt x="780" y="54"/>
                  </a:lnTo>
                  <a:lnTo>
                    <a:pt x="798" y="60"/>
                  </a:lnTo>
                  <a:lnTo>
                    <a:pt x="810" y="60"/>
                  </a:lnTo>
                  <a:lnTo>
                    <a:pt x="822" y="72"/>
                  </a:lnTo>
                  <a:lnTo>
                    <a:pt x="834" y="60"/>
                  </a:lnTo>
                  <a:lnTo>
                    <a:pt x="852" y="72"/>
                  </a:lnTo>
                  <a:lnTo>
                    <a:pt x="864" y="78"/>
                  </a:lnTo>
                  <a:lnTo>
                    <a:pt x="882" y="84"/>
                  </a:lnTo>
                  <a:lnTo>
                    <a:pt x="894" y="78"/>
                  </a:lnTo>
                  <a:lnTo>
                    <a:pt x="912" y="96"/>
                  </a:lnTo>
                  <a:lnTo>
                    <a:pt x="924" y="108"/>
                  </a:lnTo>
                  <a:lnTo>
                    <a:pt x="936" y="96"/>
                  </a:lnTo>
                  <a:lnTo>
                    <a:pt x="954" y="108"/>
                  </a:lnTo>
                  <a:lnTo>
                    <a:pt x="966" y="120"/>
                  </a:lnTo>
                  <a:lnTo>
                    <a:pt x="978" y="108"/>
                  </a:lnTo>
                  <a:lnTo>
                    <a:pt x="996" y="120"/>
                  </a:lnTo>
                  <a:lnTo>
                    <a:pt x="1008" y="126"/>
                  </a:lnTo>
                  <a:lnTo>
                    <a:pt x="1020" y="132"/>
                  </a:lnTo>
                  <a:lnTo>
                    <a:pt x="1032" y="132"/>
                  </a:lnTo>
                  <a:lnTo>
                    <a:pt x="1050" y="144"/>
                  </a:lnTo>
                  <a:lnTo>
                    <a:pt x="1062" y="156"/>
                  </a:lnTo>
                  <a:lnTo>
                    <a:pt x="1074" y="162"/>
                  </a:lnTo>
                  <a:lnTo>
                    <a:pt x="1092" y="156"/>
                  </a:lnTo>
                  <a:lnTo>
                    <a:pt x="1104" y="156"/>
                  </a:lnTo>
                  <a:lnTo>
                    <a:pt x="1116" y="162"/>
                  </a:lnTo>
                  <a:lnTo>
                    <a:pt x="1134" y="156"/>
                  </a:lnTo>
                  <a:lnTo>
                    <a:pt x="1146" y="174"/>
                  </a:lnTo>
                  <a:lnTo>
                    <a:pt x="1158" y="168"/>
                  </a:lnTo>
                  <a:lnTo>
                    <a:pt x="1170" y="162"/>
                  </a:lnTo>
                  <a:lnTo>
                    <a:pt x="1188" y="168"/>
                  </a:lnTo>
                  <a:lnTo>
                    <a:pt x="1200" y="174"/>
                  </a:lnTo>
                  <a:lnTo>
                    <a:pt x="1212" y="186"/>
                  </a:lnTo>
                  <a:lnTo>
                    <a:pt x="1224" y="186"/>
                  </a:lnTo>
                  <a:lnTo>
                    <a:pt x="1242" y="186"/>
                  </a:lnTo>
                  <a:lnTo>
                    <a:pt x="1254" y="198"/>
                  </a:lnTo>
                  <a:lnTo>
                    <a:pt x="1266" y="198"/>
                  </a:lnTo>
                  <a:lnTo>
                    <a:pt x="1278" y="198"/>
                  </a:lnTo>
                  <a:lnTo>
                    <a:pt x="1290" y="216"/>
                  </a:lnTo>
                  <a:lnTo>
                    <a:pt x="1308" y="222"/>
                  </a:lnTo>
                  <a:lnTo>
                    <a:pt x="1320" y="216"/>
                  </a:lnTo>
                  <a:lnTo>
                    <a:pt x="1332" y="216"/>
                  </a:lnTo>
                  <a:lnTo>
                    <a:pt x="1344" y="222"/>
                  </a:lnTo>
                  <a:lnTo>
                    <a:pt x="1356" y="234"/>
                  </a:lnTo>
                  <a:lnTo>
                    <a:pt x="1374" y="228"/>
                  </a:lnTo>
                  <a:lnTo>
                    <a:pt x="1386" y="240"/>
                  </a:lnTo>
                  <a:lnTo>
                    <a:pt x="1398" y="234"/>
                  </a:lnTo>
                  <a:lnTo>
                    <a:pt x="1416" y="222"/>
                  </a:lnTo>
                  <a:lnTo>
                    <a:pt x="1428" y="234"/>
                  </a:lnTo>
                  <a:lnTo>
                    <a:pt x="1440" y="252"/>
                  </a:lnTo>
                  <a:lnTo>
                    <a:pt x="1452" y="240"/>
                  </a:lnTo>
                  <a:lnTo>
                    <a:pt x="1464" y="258"/>
                  </a:lnTo>
                  <a:lnTo>
                    <a:pt x="1476" y="258"/>
                  </a:lnTo>
                  <a:lnTo>
                    <a:pt x="1488" y="264"/>
                  </a:lnTo>
                  <a:lnTo>
                    <a:pt x="1500" y="270"/>
                  </a:lnTo>
                  <a:lnTo>
                    <a:pt x="1518" y="276"/>
                  </a:lnTo>
                  <a:lnTo>
                    <a:pt x="1530" y="282"/>
                  </a:lnTo>
                  <a:lnTo>
                    <a:pt x="1542" y="264"/>
                  </a:lnTo>
                  <a:lnTo>
                    <a:pt x="1554" y="282"/>
                  </a:lnTo>
                  <a:lnTo>
                    <a:pt x="1566" y="288"/>
                  </a:lnTo>
                  <a:lnTo>
                    <a:pt x="1578" y="282"/>
                  </a:lnTo>
                </a:path>
              </a:pathLst>
            </a:custGeom>
            <a:noFill/>
            <a:ln w="508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199"/>
            <p:cNvSpPr>
              <a:spLocks/>
            </p:cNvSpPr>
            <p:nvPr/>
          </p:nvSpPr>
          <p:spPr bwMode="auto">
            <a:xfrm>
              <a:off x="4419600" y="3057525"/>
              <a:ext cx="266700" cy="76200"/>
            </a:xfrm>
            <a:custGeom>
              <a:avLst/>
              <a:gdLst>
                <a:gd name="T0" fmla="*/ 0 w 168"/>
                <a:gd name="T1" fmla="*/ 0 h 48"/>
                <a:gd name="T2" fmla="*/ 12 w 168"/>
                <a:gd name="T3" fmla="*/ 12 h 48"/>
                <a:gd name="T4" fmla="*/ 30 w 168"/>
                <a:gd name="T5" fmla="*/ 12 h 48"/>
                <a:gd name="T6" fmla="*/ 42 w 168"/>
                <a:gd name="T7" fmla="*/ 18 h 48"/>
                <a:gd name="T8" fmla="*/ 54 w 168"/>
                <a:gd name="T9" fmla="*/ 12 h 48"/>
                <a:gd name="T10" fmla="*/ 66 w 168"/>
                <a:gd name="T11" fmla="*/ 18 h 48"/>
                <a:gd name="T12" fmla="*/ 78 w 168"/>
                <a:gd name="T13" fmla="*/ 24 h 48"/>
                <a:gd name="T14" fmla="*/ 90 w 168"/>
                <a:gd name="T15" fmla="*/ 24 h 48"/>
                <a:gd name="T16" fmla="*/ 102 w 168"/>
                <a:gd name="T17" fmla="*/ 36 h 48"/>
                <a:gd name="T18" fmla="*/ 120 w 168"/>
                <a:gd name="T19" fmla="*/ 24 h 48"/>
                <a:gd name="T20" fmla="*/ 132 w 168"/>
                <a:gd name="T21" fmla="*/ 36 h 48"/>
                <a:gd name="T22" fmla="*/ 144 w 168"/>
                <a:gd name="T23" fmla="*/ 42 h 48"/>
                <a:gd name="T24" fmla="*/ 156 w 168"/>
                <a:gd name="T25" fmla="*/ 48 h 48"/>
                <a:gd name="T26" fmla="*/ 168 w 168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48">
                  <a:moveTo>
                    <a:pt x="0" y="0"/>
                  </a:moveTo>
                  <a:lnTo>
                    <a:pt x="12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54" y="12"/>
                  </a:lnTo>
                  <a:lnTo>
                    <a:pt x="66" y="18"/>
                  </a:lnTo>
                  <a:lnTo>
                    <a:pt x="78" y="24"/>
                  </a:lnTo>
                  <a:lnTo>
                    <a:pt x="90" y="24"/>
                  </a:lnTo>
                  <a:lnTo>
                    <a:pt x="102" y="36"/>
                  </a:lnTo>
                  <a:lnTo>
                    <a:pt x="120" y="24"/>
                  </a:lnTo>
                  <a:lnTo>
                    <a:pt x="132" y="36"/>
                  </a:lnTo>
                  <a:lnTo>
                    <a:pt x="144" y="42"/>
                  </a:lnTo>
                  <a:lnTo>
                    <a:pt x="156" y="48"/>
                  </a:lnTo>
                  <a:lnTo>
                    <a:pt x="168" y="48"/>
                  </a:lnTo>
                </a:path>
              </a:pathLst>
            </a:custGeom>
            <a:noFill/>
            <a:ln w="508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037364" y="4495800"/>
            <a:ext cx="2277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ground truth</a:t>
            </a:r>
            <a:endParaRPr lang="en-US" sz="24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00800" y="3429000"/>
            <a:ext cx="329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6600"/>
                </a:solidFill>
                <a:latin typeface="Calibri"/>
              </a:rPr>
              <a:t>Micro </a:t>
            </a:r>
            <a:r>
              <a:rPr lang="en-US" sz="2400" dirty="0" err="1" smtClean="0">
                <a:solidFill>
                  <a:srgbClr val="FF6600"/>
                </a:solidFill>
                <a:latin typeface="Calibri"/>
              </a:rPr>
              <a:t>ToF</a:t>
            </a:r>
            <a:endParaRPr lang="en-US" sz="2400" dirty="0" smtClean="0">
              <a:solidFill>
                <a:srgbClr val="FF66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6600"/>
                </a:solidFill>
                <a:latin typeface="Calibri"/>
              </a:rPr>
              <a:t>mean error = 6.2 mm</a:t>
            </a:r>
            <a:endParaRPr lang="en-US" sz="2400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29200" y="1378803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CCFF"/>
                </a:solidFill>
                <a:latin typeface="Calibri"/>
              </a:rPr>
              <a:t>c</a:t>
            </a:r>
            <a:r>
              <a:rPr lang="en-US" sz="2400" dirty="0" smtClean="0">
                <a:solidFill>
                  <a:srgbClr val="99CCFF"/>
                </a:solidFill>
                <a:latin typeface="Calibri"/>
              </a:rPr>
              <a:t>onventional </a:t>
            </a:r>
            <a:r>
              <a:rPr lang="en-US" sz="2400" dirty="0" err="1" smtClean="0">
                <a:solidFill>
                  <a:srgbClr val="99CCFF"/>
                </a:solidFill>
                <a:latin typeface="Calibri"/>
              </a:rPr>
              <a:t>ToF</a:t>
            </a:r>
            <a:r>
              <a:rPr lang="en-US" sz="2400" dirty="0" smtClean="0">
                <a:solidFill>
                  <a:srgbClr val="99CCFF"/>
                </a:solidFill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99CCFF"/>
                </a:solidFill>
                <a:latin typeface="Calibri"/>
              </a:rPr>
              <a:t>mean error = 56.9 mm</a:t>
            </a:r>
            <a:endParaRPr lang="en-US" sz="2400" dirty="0">
              <a:solidFill>
                <a:srgbClr val="99CC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6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5" grpId="0"/>
      <p:bldP spid="40" grpId="0" animBg="1"/>
      <p:bldP spid="41" grpId="0" animBg="1"/>
      <p:bldP spid="52" grpId="0"/>
      <p:bldP spid="5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Recovered Shape vs. Frequency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0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VGroove-FrequencyVariation-45Degree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2.3292"/>
                </p14:media>
              </p:ext>
            </p:extLst>
          </p:nvPr>
        </p:nvPicPr>
        <p:blipFill rotWithShape="1">
          <a:blip r:embed="rId4"/>
          <a:srcRect l="21942" t="1888" r="21941" b="1449"/>
          <a:stretch>
            <a:fillRect/>
          </a:stretch>
        </p:blipFill>
        <p:spPr>
          <a:xfrm>
            <a:off x="2514600" y="1295400"/>
            <a:ext cx="3934046" cy="5082364"/>
          </a:xfrm>
          <a:prstGeom prst="rect">
            <a:avLst/>
          </a:prstGeom>
        </p:spPr>
      </p:pic>
      <p:sp>
        <p:nvSpPr>
          <p:cNvPr id="4" name="Arc 3"/>
          <p:cNvSpPr/>
          <p:nvPr/>
        </p:nvSpPr>
        <p:spPr>
          <a:xfrm rot="9441497">
            <a:off x="3675780" y="2057400"/>
            <a:ext cx="1295400" cy="1219200"/>
          </a:xfrm>
          <a:prstGeom prst="arc">
            <a:avLst>
              <a:gd name="adj1" fmla="val 15420082"/>
              <a:gd name="adj2" fmla="val 19878352"/>
            </a:avLst>
          </a:prstGeom>
          <a:ln w="31750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7183" y="2831068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45</a:t>
            </a:r>
            <a:r>
              <a:rPr lang="en-US" baseline="300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endParaRPr lang="en-US" dirty="0">
              <a:solidFill>
                <a:srgbClr val="FFFF6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Direct-Global Separation Vs. Apex Angle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8" name="Picture 4" descr="C:\Users\LENOVO USER\Dropbox\ToFPaper\Experiments\2014-05-30\VGroove\Results\Separation\Processed\IGlobal-45Deg-100MHz.bmp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34"/>
          <a:stretch/>
        </p:blipFill>
        <p:spPr bwMode="auto">
          <a:xfrm>
            <a:off x="1468925" y="3414551"/>
            <a:ext cx="2417274" cy="211226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ENOVO USER\Dropbox\ToFPaper\Experiments\2014-05-30\VGroove\Results\Separation\Processed\IDirect-45Deg-100MHz.bmp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234"/>
          <a:stretch/>
        </p:blipFill>
        <p:spPr bwMode="auto">
          <a:xfrm>
            <a:off x="1468925" y="1143000"/>
            <a:ext cx="2417274" cy="211226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6200000">
            <a:off x="210723" y="2016894"/>
            <a:ext cx="2112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Direct</a:t>
            </a:r>
            <a:endParaRPr lang="en-US" sz="2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pic>
        <p:nvPicPr>
          <p:cNvPr id="8196" name="Picture 4" descr="C:\Users\LENOVO USER\Dropbox\ToFPaper\Experiments\2014-05-30\VGroove\Results\Separation\Processed\IDirect-90Deg-100MHz.bmp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28"/>
          <a:stretch/>
        </p:blipFill>
        <p:spPr bwMode="auto">
          <a:xfrm>
            <a:off x="5081436" y="1143000"/>
            <a:ext cx="2386164" cy="211226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LENOVO USER\Dropbox\ToFPaper\Experiments\2014-05-30\VGroove\Results\Separation\Processed\IGlobal-90Deg-100MHz.bmp"/>
          <p:cNvPicPr>
            <a:picLocks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8"/>
          <a:stretch/>
        </p:blipFill>
        <p:spPr bwMode="auto">
          <a:xfrm>
            <a:off x="5081436" y="3414551"/>
            <a:ext cx="2386164" cy="211226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210723" y="4291964"/>
            <a:ext cx="2112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Global</a:t>
            </a:r>
            <a:endParaRPr lang="en-US" sz="2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66910" y="5548151"/>
            <a:ext cx="241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apex angle = 45</a:t>
            </a:r>
            <a:r>
              <a:rPr lang="en-US" sz="2000" baseline="30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o</a:t>
            </a:r>
            <a:endParaRPr lang="en-US" sz="2000" baseline="30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79421" y="5526815"/>
            <a:ext cx="2388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apex angle = 90</a:t>
            </a:r>
            <a:r>
              <a:rPr lang="en-US" sz="2000" baseline="30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o</a:t>
            </a:r>
            <a:endParaRPr lang="en-US" sz="2000" baseline="30000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66910" y="6372255"/>
            <a:ext cx="6000690" cy="0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95600" y="6172200"/>
            <a:ext cx="3557453" cy="400110"/>
          </a:xfrm>
          <a:prstGeom prst="rect">
            <a:avLst/>
          </a:prstGeom>
          <a:solidFill>
            <a:srgbClr val="26262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/>
              </a:rPr>
              <a:t>d</a:t>
            </a:r>
            <a:r>
              <a:rPr lang="en-US" sz="2000" dirty="0" smtClean="0">
                <a:solidFill>
                  <a:srgbClr val="FFFF00"/>
                </a:solidFill>
                <a:latin typeface="Calibri"/>
              </a:rPr>
              <a:t>ecreasing global component</a:t>
            </a:r>
            <a:endParaRPr lang="en-US" sz="2000" baseline="3000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9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Summary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516" y="1371600"/>
            <a:ext cx="72192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1" lang="en-US" sz="26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Indirect Illumination Hurts Time-of-Flight Imaging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04632" y="2474268"/>
            <a:ext cx="69120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1" lang="en-US" sz="2600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High Frequencies that are Slightly Different</a:t>
            </a:r>
          </a:p>
        </p:txBody>
      </p:sp>
    </p:spTree>
    <p:extLst>
      <p:ext uri="{BB962C8B-B14F-4D97-AF65-F5344CB8AC3E}">
        <p14:creationId xmlns:p14="http://schemas.microsoft.com/office/powerpoint/2010/main" val="9389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 High Should The Frequency Be?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02764" y="4848160"/>
            <a:ext cx="5852148" cy="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02764" y="1219200"/>
            <a:ext cx="0" cy="362896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http://www.cb.uu.se/~johan/grafik1_2014/images/filtered_cubemaps_lowr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E6E"/>
              </a:clrFrom>
              <a:clrTo>
                <a:srgbClr val="6E6E6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0018" y="2634882"/>
            <a:ext cx="3824503" cy="8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thenakedscientists.com/HTML/uploads/RTEmagicC_800px-Chip.jpg.jpg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98" y="5168062"/>
            <a:ext cx="1414047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media2.hickorees.com/image/BauerPotteryCerealBowlYellow_L1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2561" y="5168062"/>
            <a:ext cx="1414047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Via Whole Lotta Lovely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6689" y="5163998"/>
            <a:ext cx="1413016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File:Manhattan3 am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7016" y="5163998"/>
            <a:ext cx="1416001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97016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16750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36947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-1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37013" y="4814672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-3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902764" y="1371600"/>
            <a:ext cx="5731881" cy="3443072"/>
          </a:xfrm>
          <a:prstGeom prst="straightConnector1">
            <a:avLst/>
          </a:prstGeom>
          <a:ln w="38100">
            <a:solidFill>
              <a:srgbClr val="FFFF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9740000">
            <a:off x="2991211" y="3069656"/>
            <a:ext cx="382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Increasing Frequency</a:t>
            </a:r>
          </a:p>
        </p:txBody>
      </p:sp>
      <p:sp>
        <p:nvSpPr>
          <p:cNvPr id="66" name="TextBox 65"/>
          <p:cNvSpPr txBox="1"/>
          <p:nvPr/>
        </p:nvSpPr>
        <p:spPr>
          <a:xfrm rot="19782825">
            <a:off x="2077197" y="3874882"/>
            <a:ext cx="1402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err="1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MegaHz</a:t>
            </a: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7" name="TextBox 66"/>
          <p:cNvSpPr txBox="1"/>
          <p:nvPr/>
        </p:nvSpPr>
        <p:spPr>
          <a:xfrm rot="19782825">
            <a:off x="3874556" y="2786473"/>
            <a:ext cx="1402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err="1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GigaHz</a:t>
            </a: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8" name="TextBox 67"/>
          <p:cNvSpPr txBox="1"/>
          <p:nvPr/>
        </p:nvSpPr>
        <p:spPr>
          <a:xfrm rot="19782825">
            <a:off x="5671915" y="1698064"/>
            <a:ext cx="1402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err="1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TeraHz</a:t>
            </a: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9" name="TextBox 68"/>
          <p:cNvSpPr txBox="1"/>
          <p:nvPr/>
        </p:nvSpPr>
        <p:spPr>
          <a:xfrm rot="16200000">
            <a:off x="-994614" y="2647155"/>
            <a:ext cx="356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Material Property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(Increasing Smoothness)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97016" y="6457890"/>
            <a:ext cx="584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Geometric Scale (Decreasing Scene Size)</a:t>
            </a:r>
          </a:p>
        </p:txBody>
      </p:sp>
    </p:spTree>
    <p:extLst>
      <p:ext uri="{BB962C8B-B14F-4D97-AF65-F5344CB8AC3E}">
        <p14:creationId xmlns:p14="http://schemas.microsoft.com/office/powerpoint/2010/main" val="24523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6" grpId="0"/>
      <p:bldP spid="67" grpId="0"/>
      <p:bldP spid="6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902764" y="1296438"/>
            <a:ext cx="5717237" cy="3551722"/>
          </a:xfrm>
          <a:prstGeom prst="rect">
            <a:avLst/>
          </a:prstGeom>
          <a:solidFill>
            <a:srgbClr val="FFFF99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Technology (Devices) Required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02764" y="4848160"/>
            <a:ext cx="5852148" cy="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http://www.cb.uu.se/~johan/grafik1_2014/images/filtered_cubemaps_lowr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E6E"/>
              </a:clrFrom>
              <a:clrTo>
                <a:srgbClr val="6E6E6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0018" y="2634882"/>
            <a:ext cx="3824503" cy="8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thenakedscientists.com/HTML/uploads/RTEmagicC_800px-Chip.jpg.jpg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98" y="5168062"/>
            <a:ext cx="1414047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media2.hickorees.com/image/BauerPotteryCerealBowlYellow_L1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2561" y="5168062"/>
            <a:ext cx="1414047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Via Whole Lotta Lovely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6689" y="5163998"/>
            <a:ext cx="1413016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File:Manhattan3 am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7016" y="5163998"/>
            <a:ext cx="1416001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97016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16750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36947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-1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37013" y="4814672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-3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69" name="TextBox 68"/>
          <p:cNvSpPr txBox="1"/>
          <p:nvPr/>
        </p:nvSpPr>
        <p:spPr>
          <a:xfrm rot="16200000">
            <a:off x="-994614" y="2647155"/>
            <a:ext cx="356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Material Property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(Increasing Smoothness)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97016" y="6457890"/>
            <a:ext cx="584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Geometric Scale (Decreasing Scene Size)</a:t>
            </a:r>
          </a:p>
        </p:txBody>
      </p:sp>
      <p:sp>
        <p:nvSpPr>
          <p:cNvPr id="12" name="Arc 11"/>
          <p:cNvSpPr/>
          <p:nvPr/>
        </p:nvSpPr>
        <p:spPr>
          <a:xfrm>
            <a:off x="1905001" y="-2255285"/>
            <a:ext cx="11430000" cy="7068312"/>
          </a:xfrm>
          <a:prstGeom prst="arc">
            <a:avLst>
              <a:gd name="adj1" fmla="val 4953357"/>
              <a:gd name="adj2" fmla="val 10827716"/>
            </a:avLst>
          </a:prstGeom>
          <a:solidFill>
            <a:srgbClr val="262626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914673" y="3733799"/>
            <a:ext cx="185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Available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Off-the-Shelf</a:t>
            </a:r>
          </a:p>
        </p:txBody>
      </p:sp>
      <p:pic>
        <p:nvPicPr>
          <p:cNvPr id="51" name="Picture 2" descr="http://www.pmdtec.com/html/img/camboard_nan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7870" y="1408111"/>
            <a:ext cx="1975128" cy="159298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086998" y="3030656"/>
            <a:ext cx="2614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6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PMD </a:t>
            </a:r>
            <a:r>
              <a:rPr kumimoji="1" lang="en-US" sz="1600" dirty="0" err="1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Camboard</a:t>
            </a:r>
            <a:r>
              <a:rPr kumimoji="1" lang="en-US" sz="16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 Nano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902764" y="1219200"/>
            <a:ext cx="0" cy="362896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2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902764" y="1296438"/>
            <a:ext cx="5717237" cy="3551722"/>
          </a:xfrm>
          <a:prstGeom prst="rect">
            <a:avLst/>
          </a:prstGeom>
          <a:solidFill>
            <a:srgbClr val="FFFF99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Technology (Devices) Required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02764" y="4848160"/>
            <a:ext cx="5852148" cy="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02764" y="1219200"/>
            <a:ext cx="0" cy="362896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http://www.cb.uu.se/~johan/grafik1_2014/images/filtered_cubemaps_lowr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E6E"/>
              </a:clrFrom>
              <a:clrTo>
                <a:srgbClr val="6E6E6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0018" y="2634882"/>
            <a:ext cx="3824503" cy="8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thenakedscientists.com/HTML/uploads/RTEmagicC_800px-Chip.jpg.jpg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98" y="5168062"/>
            <a:ext cx="1414047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media2.hickorees.com/image/BauerPotteryCerealBowlYellow_L1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2561" y="5168062"/>
            <a:ext cx="1414047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Via Whole Lotta Lovely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6689" y="5163998"/>
            <a:ext cx="1413016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File:Manhattan3 am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7016" y="5163998"/>
            <a:ext cx="1416001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97016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16750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36947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-1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37013" y="4814672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-3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69" name="TextBox 68"/>
          <p:cNvSpPr txBox="1"/>
          <p:nvPr/>
        </p:nvSpPr>
        <p:spPr>
          <a:xfrm rot="16200000">
            <a:off x="-994614" y="2647155"/>
            <a:ext cx="356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Material Property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(Increasing Smoothness)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97016" y="6457890"/>
            <a:ext cx="584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Geometric Scale (Decreasing Scene Size)</a:t>
            </a:r>
          </a:p>
        </p:txBody>
      </p:sp>
      <p:sp>
        <p:nvSpPr>
          <p:cNvPr id="12" name="Arc 11"/>
          <p:cNvSpPr/>
          <p:nvPr/>
        </p:nvSpPr>
        <p:spPr>
          <a:xfrm>
            <a:off x="1905001" y="-2255285"/>
            <a:ext cx="11430000" cy="7068312"/>
          </a:xfrm>
          <a:prstGeom prst="arc">
            <a:avLst>
              <a:gd name="adj1" fmla="val 5392890"/>
              <a:gd name="adj2" fmla="val 10799142"/>
            </a:avLst>
          </a:prstGeom>
          <a:solidFill>
            <a:srgbClr val="FFC000">
              <a:alpha val="33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4038600" y="-914400"/>
            <a:ext cx="7304207" cy="4200056"/>
          </a:xfrm>
          <a:prstGeom prst="arc">
            <a:avLst>
              <a:gd name="adj1" fmla="val 5470621"/>
              <a:gd name="adj2" fmla="val 10720908"/>
            </a:avLst>
          </a:prstGeom>
          <a:solidFill>
            <a:srgbClr val="262626"/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14673" y="3733799"/>
            <a:ext cx="185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Available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Off-the-Shelf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48003" y="2826603"/>
            <a:ext cx="2290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Sensors/Sources in Research Labs</a:t>
            </a:r>
          </a:p>
        </p:txBody>
      </p:sp>
      <p:pic>
        <p:nvPicPr>
          <p:cNvPr id="27" name="Picture 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22" y="990600"/>
            <a:ext cx="1481328" cy="1399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858000" y="2325469"/>
            <a:ext cx="2438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GHz. MSM Sensor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Buxbaum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et. al.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2002</a:t>
            </a:r>
          </a:p>
        </p:txBody>
      </p:sp>
      <p:pic>
        <p:nvPicPr>
          <p:cNvPr id="29" name="Picture 2" descr="http://www.ledshoppe.com/Photo/Product%20photo/PICT0053.JPG"/>
          <p:cNvPicPr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9331" y="990600"/>
            <a:ext cx="1484091" cy="140299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486400" y="2325469"/>
            <a:ext cx="21279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GHz.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LED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Chen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et. al.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202280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902764" y="1296438"/>
            <a:ext cx="5717237" cy="3551722"/>
          </a:xfrm>
          <a:prstGeom prst="rect">
            <a:avLst/>
          </a:prstGeom>
          <a:solidFill>
            <a:srgbClr val="FFFF99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Technology (Devices) Required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02764" y="4848160"/>
            <a:ext cx="5852148" cy="1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02764" y="1219200"/>
            <a:ext cx="0" cy="3628963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http://www.cb.uu.se/~johan/grafik1_2014/images/filtered_cubemaps_lowr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E6E"/>
              </a:clrFrom>
              <a:clrTo>
                <a:srgbClr val="6E6E6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0018" y="2634882"/>
            <a:ext cx="3824503" cy="8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thenakedscientists.com/HTML/uploads/RTEmagicC_800px-Chip.jpg.jpg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98" y="5168062"/>
            <a:ext cx="1414047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media2.hickorees.com/image/BauerPotteryCerealBowlYellow_L1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2561" y="5168062"/>
            <a:ext cx="1414047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Via Whole Lotta Lovely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6689" y="5163998"/>
            <a:ext cx="1413016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File:Manhattan3 am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7016" y="5163998"/>
            <a:ext cx="1416001" cy="13024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97016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16750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36947" y="4782998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-1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37013" y="4814672"/>
            <a:ext cx="14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kumimoji="1" lang="en-US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-3 </a:t>
            </a:r>
            <a:r>
              <a:rPr kumimoji="1"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69" name="TextBox 68"/>
          <p:cNvSpPr txBox="1"/>
          <p:nvPr/>
        </p:nvSpPr>
        <p:spPr>
          <a:xfrm rot="16200000">
            <a:off x="-994614" y="2647155"/>
            <a:ext cx="356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Material Property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(Increasing Smoothness)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97016" y="6457890"/>
            <a:ext cx="584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Geometric Scale (Decreasing Scene Size)</a:t>
            </a:r>
          </a:p>
        </p:txBody>
      </p:sp>
      <p:sp>
        <p:nvSpPr>
          <p:cNvPr id="12" name="Arc 11"/>
          <p:cNvSpPr/>
          <p:nvPr/>
        </p:nvSpPr>
        <p:spPr>
          <a:xfrm>
            <a:off x="1905001" y="-2255285"/>
            <a:ext cx="11430000" cy="7068312"/>
          </a:xfrm>
          <a:prstGeom prst="arc">
            <a:avLst>
              <a:gd name="adj1" fmla="val 5392890"/>
              <a:gd name="adj2" fmla="val 10799142"/>
            </a:avLst>
          </a:prstGeom>
          <a:solidFill>
            <a:srgbClr val="FFC000">
              <a:alpha val="33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4038601" y="-701640"/>
            <a:ext cx="7162799" cy="3987295"/>
          </a:xfrm>
          <a:prstGeom prst="arc">
            <a:avLst>
              <a:gd name="adj1" fmla="val 5392866"/>
              <a:gd name="adj2" fmla="val 10799205"/>
            </a:avLst>
          </a:prstGeom>
          <a:solidFill>
            <a:srgbClr val="FFC000">
              <a:alpha val="83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14673" y="3733799"/>
            <a:ext cx="185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Available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Off-the-Shelf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48003" y="2826603"/>
            <a:ext cx="2290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Sensors/Sources in Research Labs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37197" y="1607403"/>
            <a:ext cx="2454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Future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Sensors/Sources?</a:t>
            </a:r>
          </a:p>
        </p:txBody>
      </p:sp>
    </p:spTree>
    <p:extLst>
      <p:ext uri="{BB962C8B-B14F-4D97-AF65-F5344CB8AC3E}">
        <p14:creationId xmlns:p14="http://schemas.microsoft.com/office/powerpoint/2010/main" val="326719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5" descr="C:\Users\LENOVO USER\Dropbox\ToFPaper\Code\Results\ResultImages\2014-04-23\VGroove-01\Set-010-Vector\Processed\IGlobal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31" y="4248090"/>
            <a:ext cx="1554480" cy="155448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:\Users\LENOVO USER\Dropbox\ToFPaper\Code\Results\ResultImages\2014-04-23\VGroove-01\Set-010-Vector\Processed\IDirect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79" y="4248090"/>
            <a:ext cx="1554480" cy="155448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5" name="Group 114"/>
          <p:cNvGrpSpPr/>
          <p:nvPr/>
        </p:nvGrpSpPr>
        <p:grpSpPr>
          <a:xfrm rot="20814835">
            <a:off x="5278488" y="2589797"/>
            <a:ext cx="499526" cy="215351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16" name="Rectangle 115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 rot="20287302">
            <a:off x="5248286" y="1473380"/>
            <a:ext cx="467558" cy="467558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119" name="Straight Connector 118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10800000">
            <a:off x="3680548" y="2530628"/>
            <a:ext cx="577483" cy="248959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107" name="Rectangle 106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 rot="20287302">
            <a:off x="648731" y="2421328"/>
            <a:ext cx="467558" cy="467558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110" name="Straight Connector 109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Conclusion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2300" y="2761790"/>
            <a:ext cx="102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kern="0" dirty="0">
              <a:solidFill>
                <a:srgbClr val="F79646">
                  <a:lumMod val="20000"/>
                  <a:lumOff val="8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7742" y="2489570"/>
            <a:ext cx="119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scene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18218" y="2655108"/>
            <a:ext cx="734501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81000" y="2761790"/>
            <a:ext cx="95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kern="0" dirty="0">
              <a:solidFill>
                <a:srgbClr val="F79646">
                  <a:lumMod val="20000"/>
                  <a:lumOff val="8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52622" y="2655108"/>
            <a:ext cx="731520" cy="0"/>
          </a:xfrm>
          <a:prstGeom prst="straightConnector1">
            <a:avLst/>
          </a:prstGeom>
          <a:noFill/>
          <a:ln w="1905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1757742" y="2324580"/>
            <a:ext cx="1194881" cy="66105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>
              <a:solidFill>
                <a:srgbClr val="FFFF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82511" y="1414726"/>
            <a:ext cx="859047" cy="911982"/>
            <a:chOff x="6035675" y="4440483"/>
            <a:chExt cx="1960030" cy="1960317"/>
          </a:xfrm>
        </p:grpSpPr>
        <p:grpSp>
          <p:nvGrpSpPr>
            <p:cNvPr id="21" name="Group 20"/>
            <p:cNvGrpSpPr/>
            <p:nvPr/>
          </p:nvGrpSpPr>
          <p:grpSpPr>
            <a:xfrm>
              <a:off x="6035675" y="4440483"/>
              <a:ext cx="1960030" cy="1960317"/>
              <a:chOff x="5943600" y="4440483"/>
              <a:chExt cx="1960030" cy="1960317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5943600" y="5420642"/>
                <a:ext cx="196003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6923615" y="4456248"/>
                <a:ext cx="0" cy="1944552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5943600" y="4440483"/>
                <a:ext cx="1960030" cy="196031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6979092" y="5384043"/>
              <a:ext cx="73196" cy="7319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013539" y="4440483"/>
              <a:ext cx="2151" cy="1956816"/>
              <a:chOff x="7461871" y="1383792"/>
              <a:chExt cx="2151" cy="1956816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H="1">
                <a:off x="7461871" y="2362200"/>
                <a:ext cx="2151" cy="978408"/>
              </a:xfrm>
              <a:prstGeom prst="straightConnector1">
                <a:avLst/>
              </a:prstGeom>
              <a:ln w="25400">
                <a:solidFill>
                  <a:srgbClr val="FFFF00">
                    <a:alpha val="0"/>
                  </a:srgb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7461871" y="1383792"/>
                <a:ext cx="0" cy="978408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2863711" y="1414726"/>
            <a:ext cx="859047" cy="911982"/>
            <a:chOff x="1437184" y="5416788"/>
            <a:chExt cx="1101988" cy="1102149"/>
          </a:xfrm>
        </p:grpSpPr>
        <p:grpSp>
          <p:nvGrpSpPr>
            <p:cNvPr id="30" name="Group 29"/>
            <p:cNvGrpSpPr/>
            <p:nvPr/>
          </p:nvGrpSpPr>
          <p:grpSpPr>
            <a:xfrm>
              <a:off x="1437184" y="5416788"/>
              <a:ext cx="1101988" cy="1102149"/>
              <a:chOff x="5943600" y="4440483"/>
              <a:chExt cx="1960030" cy="196031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5943600" y="5420642"/>
                <a:ext cx="196003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6923615" y="4456248"/>
                <a:ext cx="0" cy="1944552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5943600" y="4440483"/>
                <a:ext cx="1960030" cy="196031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1967602" y="5947286"/>
              <a:ext cx="41153" cy="4115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 rot="3600000">
              <a:off x="1993990" y="5606073"/>
              <a:ext cx="7607" cy="702499"/>
              <a:chOff x="7461871" y="1461423"/>
              <a:chExt cx="13534" cy="1879185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 flipH="1">
                <a:off x="7461871" y="2362200"/>
                <a:ext cx="2151" cy="978408"/>
              </a:xfrm>
              <a:prstGeom prst="straightConnector1">
                <a:avLst/>
              </a:prstGeom>
              <a:ln w="25400">
                <a:solidFill>
                  <a:srgbClr val="FFFF00">
                    <a:alpha val="0"/>
                  </a:srgb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V="1">
                <a:off x="7475405" y="1461423"/>
                <a:ext cx="0" cy="978408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/>
          <p:cNvSpPr txBox="1"/>
          <p:nvPr/>
        </p:nvSpPr>
        <p:spPr>
          <a:xfrm>
            <a:off x="381000" y="3129427"/>
            <a:ext cx="4082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err="1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Phasor</a:t>
            </a: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 Light Transport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3157" y="6076890"/>
            <a:ext cx="4082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Shape Recovery</a:t>
            </a:r>
          </a:p>
        </p:txBody>
      </p:sp>
      <p:pic>
        <p:nvPicPr>
          <p:cNvPr id="96" name="Picture 2" descr="C:\Users\LENOVO USER\Dropbox\ToFPaper\Paper\Figures\SeparationSimulation\CornellBox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48090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C:\Users\LENOVO USER\Dropbox\ToFPaper\Code\Results\ResultImages\2014-04-23\CornellBox-01\Results\ShapeFiles\snapshot01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78" y="4214832"/>
            <a:ext cx="1619694" cy="156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4643060" y="6076890"/>
            <a:ext cx="4082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Fast Light Transport Analysis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4643059" y="1170432"/>
            <a:ext cx="4082910" cy="2359105"/>
            <a:chOff x="4643059" y="1170432"/>
            <a:chExt cx="4082910" cy="2359105"/>
          </a:xfrm>
        </p:grpSpPr>
        <p:sp>
          <p:nvSpPr>
            <p:cNvPr id="77" name="TextBox 76"/>
            <p:cNvSpPr txBox="1"/>
            <p:nvPr/>
          </p:nvSpPr>
          <p:spPr>
            <a:xfrm>
              <a:off x="5125216" y="2767017"/>
              <a:ext cx="975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 pitchFamily="34" charset="0"/>
                  <a:cs typeface="Calibri" pitchFamily="34" charset="0"/>
                </a:rPr>
                <a:t>sensor</a:t>
              </a:r>
              <a:endParaRPr lang="en-US" kern="0" dirty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707338" y="2582351"/>
              <a:ext cx="753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 pitchFamily="34" charset="0"/>
                  <a:cs typeface="Calibri" pitchFamily="34" charset="0"/>
                </a:rPr>
                <a:t>scene</a:t>
              </a:r>
              <a:endParaRPr lang="en-US" kern="0" dirty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5790536" y="1719527"/>
              <a:ext cx="2294532" cy="489058"/>
            </a:xfrm>
            <a:prstGeom prst="straightConnector1">
              <a:avLst/>
            </a:prstGeom>
            <a:noFill/>
            <a:ln w="25400" cap="flat" cmpd="sng" algn="ctr">
              <a:solidFill>
                <a:srgbClr val="FFFFCC"/>
              </a:solidFill>
              <a:prstDash val="solid"/>
              <a:tailEnd type="triangle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>
            <a:xfrm flipH="1">
              <a:off x="5790536" y="2208585"/>
              <a:ext cx="2294628" cy="423789"/>
            </a:xfrm>
            <a:prstGeom prst="straightConnector1">
              <a:avLst/>
            </a:prstGeom>
            <a:noFill/>
            <a:ln w="25400" cap="flat" cmpd="sng" algn="ctr">
              <a:solidFill>
                <a:srgbClr val="FFFFCC"/>
              </a:solidFill>
              <a:prstDash val="solid"/>
              <a:tailEnd type="triangle"/>
            </a:ln>
            <a:effectLst/>
          </p:spPr>
        </p:cxnSp>
        <p:sp>
          <p:nvSpPr>
            <p:cNvPr id="84" name="Freeform 83"/>
            <p:cNvSpPr/>
            <p:nvPr/>
          </p:nvSpPr>
          <p:spPr>
            <a:xfrm flipH="1">
              <a:off x="7631792" y="1583481"/>
              <a:ext cx="468855" cy="1285408"/>
            </a:xfrm>
            <a:custGeom>
              <a:avLst/>
              <a:gdLst>
                <a:gd name="connsiteX0" fmla="*/ 438295 w 438295"/>
                <a:gd name="connsiteY0" fmla="*/ 0 h 1962150"/>
                <a:gd name="connsiteX1" fmla="*/ 145 w 438295"/>
                <a:gd name="connsiteY1" fmla="*/ 895350 h 1962150"/>
                <a:gd name="connsiteX2" fmla="*/ 400195 w 438295"/>
                <a:gd name="connsiteY2" fmla="*/ 1962150 h 196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295" h="1962150">
                  <a:moveTo>
                    <a:pt x="438295" y="0"/>
                  </a:moveTo>
                  <a:cubicBezTo>
                    <a:pt x="222395" y="284162"/>
                    <a:pt x="6495" y="568325"/>
                    <a:pt x="145" y="895350"/>
                  </a:cubicBezTo>
                  <a:cubicBezTo>
                    <a:pt x="-6205" y="1222375"/>
                    <a:pt x="196995" y="1592262"/>
                    <a:pt x="400195" y="1962150"/>
                  </a:cubicBezTo>
                </a:path>
              </a:pathLst>
            </a:custGeom>
            <a:noFill/>
            <a:ln w="2540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" lastClr="FFFFFF"/>
                </a:solidFill>
                <a:latin typeface="Arial Unicode M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>
              <a:off x="5784948" y="1707892"/>
              <a:ext cx="195064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FF66"/>
              </a:solidFill>
              <a:prstDash val="sysDot"/>
              <a:tailEnd type="triangle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>
            <a:xfrm>
              <a:off x="7756922" y="1724632"/>
              <a:ext cx="335042" cy="493843"/>
            </a:xfrm>
            <a:prstGeom prst="straightConnector1">
              <a:avLst/>
            </a:prstGeom>
            <a:noFill/>
            <a:ln w="25400" cap="flat" cmpd="sng" algn="ctr">
              <a:solidFill>
                <a:srgbClr val="FFFF66"/>
              </a:solidFill>
              <a:prstDash val="sysDot"/>
              <a:tailEnd type="triangle"/>
            </a:ln>
            <a:effectLst/>
          </p:spPr>
        </p:cxnSp>
        <p:sp>
          <p:nvSpPr>
            <p:cNvPr id="87" name="TextBox 86"/>
            <p:cNvSpPr txBox="1"/>
            <p:nvPr/>
          </p:nvSpPr>
          <p:spPr>
            <a:xfrm>
              <a:off x="5982993" y="1376827"/>
              <a:ext cx="1606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CC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interreflections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073511" y="1170432"/>
              <a:ext cx="909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 pitchFamily="34" charset="0"/>
                  <a:cs typeface="Calibri" pitchFamily="34" charset="0"/>
                </a:rPr>
                <a:t>source</a:t>
              </a:r>
              <a:endParaRPr lang="en-US" kern="0" dirty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 rot="726916">
              <a:off x="5966276" y="1884438"/>
              <a:ext cx="1606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CC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direct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643059" y="3129427"/>
              <a:ext cx="40829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sz="2000" dirty="0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rPr>
                <a:t>Generalization of C-</a:t>
              </a:r>
              <a:r>
                <a:rPr kumimoji="1" lang="en-US" sz="2000" dirty="0" err="1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rPr>
                <a:t>ToF</a:t>
              </a:r>
              <a:r>
                <a:rPr kumimoji="1" lang="en-US" sz="2000" dirty="0" smtClean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rPr>
                <a:t> Imaging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834019" y="5744658"/>
            <a:ext cx="152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scene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667000" y="5744658"/>
            <a:ext cx="152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shape</a:t>
            </a:r>
            <a:endParaRPr lang="en-US" kern="0" dirty="0">
              <a:solidFill>
                <a:srgbClr val="F79646">
                  <a:lumMod val="20000"/>
                  <a:lumOff val="8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65011" y="5744658"/>
            <a:ext cx="152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direct</a:t>
            </a:r>
            <a:endParaRPr lang="en-US" kern="0" dirty="0">
              <a:solidFill>
                <a:srgbClr val="F79646">
                  <a:lumMod val="20000"/>
                  <a:lumOff val="8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719432" y="5744658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global</a:t>
            </a:r>
            <a:endParaRPr lang="en-US" kern="0" dirty="0">
              <a:solidFill>
                <a:srgbClr val="F79646">
                  <a:lumMod val="20000"/>
                  <a:lumOff val="8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6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0" grpId="0"/>
      <p:bldP spid="69" grpId="0"/>
      <p:bldP spid="70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owWhe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33" t="13889" r="833" b="13888"/>
          <a:stretch/>
        </p:blipFill>
        <p:spPr>
          <a:xfrm>
            <a:off x="438912" y="1106424"/>
            <a:ext cx="8897534" cy="4901184"/>
          </a:xfrm>
          <a:prstGeom prst="rect">
            <a:avLst/>
          </a:prstGeo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4287" y="53340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Observer View: </a:t>
            </a:r>
            <a:r>
              <a:rPr lang="en-US" sz="32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Pulsed Light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Fizeau’s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Experiment (1849)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1910" y="3974068"/>
            <a:ext cx="189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w</a:t>
            </a: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heel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1510" y="3364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observer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9110" y="4114801"/>
            <a:ext cx="189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light source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1905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mirror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19446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Illustration courtesy Nathan Matsuda</a:t>
            </a:r>
          </a:p>
        </p:txBody>
      </p:sp>
    </p:spTree>
    <p:extLst>
      <p:ext uri="{BB962C8B-B14F-4D97-AF65-F5344CB8AC3E}">
        <p14:creationId xmlns:p14="http://schemas.microsoft.com/office/powerpoint/2010/main" val="7234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Acknowledgments</a:t>
            </a:r>
            <a:endParaRPr lang="en-US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36" name="Picture 12" descr="http://upload.wikimedia.org/wikipedia/en/thumb/7/72/Universit%C3%A4t_Bonn.svg/2000px-Universit%C3%A4t_Bonn.svg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148" y="4725739"/>
            <a:ext cx="4080284" cy="1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47076" y="4038600"/>
            <a:ext cx="6250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200" dirty="0">
                <a:solidFill>
                  <a:srgbClr val="66CCFF"/>
                </a:solidFill>
                <a:latin typeface="Calibri" pitchFamily="34" charset="0"/>
                <a:cs typeface="Calibri" pitchFamily="34" charset="0"/>
              </a:rPr>
              <a:t>Matthias B. </a:t>
            </a:r>
            <a:r>
              <a:rPr kumimoji="1" lang="en-US" sz="3200" dirty="0" err="1">
                <a:solidFill>
                  <a:srgbClr val="66CCFF"/>
                </a:solidFill>
                <a:latin typeface="Calibri" pitchFamily="34" charset="0"/>
                <a:cs typeface="Calibri" pitchFamily="34" charset="0"/>
              </a:rPr>
              <a:t>Hullin</a:t>
            </a:r>
            <a:r>
              <a:rPr kumimoji="1" lang="en-US" sz="3200" dirty="0">
                <a:solidFill>
                  <a:srgbClr val="66CCFF"/>
                </a:solidFill>
                <a:latin typeface="Calibri" pitchFamily="34" charset="0"/>
                <a:cs typeface="Calibri" pitchFamily="34" charset="0"/>
              </a:rPr>
              <a:t> and Jaime Martin </a:t>
            </a:r>
            <a:endParaRPr lang="en-US" sz="3200" dirty="0">
              <a:solidFill>
                <a:srgbClr val="66CCFF"/>
              </a:solidFill>
            </a:endParaRPr>
          </a:p>
        </p:txBody>
      </p:sp>
      <p:pic>
        <p:nvPicPr>
          <p:cNvPr id="1038" name="Picture 14" descr="http://upload.wikimedia.org/wikipedia/en/thumb/6/66/ColumbiaU_Wordmarklogo.svg/2000px-ColumbiaU_Wordmarklogo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90" y="2023436"/>
            <a:ext cx="5715000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166484" y="1490036"/>
            <a:ext cx="2611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200" dirty="0" smtClean="0">
                <a:solidFill>
                  <a:srgbClr val="66CCFF"/>
                </a:solidFill>
                <a:latin typeface="Calibri" pitchFamily="34" charset="0"/>
                <a:cs typeface="Calibri" pitchFamily="34" charset="0"/>
              </a:rPr>
              <a:t>Shree K. Nayar</a:t>
            </a:r>
            <a:endParaRPr lang="en-US" sz="3200" dirty="0">
              <a:solidFill>
                <a:srgbClr val="66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6091535"/>
            <a:ext cx="8382000" cy="461665"/>
          </a:xfrm>
          <a:prstGeom prst="rect">
            <a:avLst/>
          </a:prstGeom>
          <a:ln>
            <a:solidFill>
              <a:srgbClr val="FFFF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http://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www.cs.columbia.edu/CAVE/projects/phasor_imaging/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5" descr="C:\Users\LENOVO USER\Dropbox\ToFPaper\Code\Results\ResultImages\2014-04-23\VGroove-01\Set-010-Vector\Processed\IGlobal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3505200"/>
            <a:ext cx="2193958" cy="219395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LENOVO USER\Dropbox\ToFPaper\Code\Results\ResultImages\2014-04-23\VGroove-01\Set-010-Vector\Processed\IDirect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41" y="3505201"/>
            <a:ext cx="2193958" cy="219395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ENOVO USER\Dropbox\ToFPaper\Paper\Figures\SeparationSimulation\CornellBox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42" y="1164858"/>
            <a:ext cx="2193958" cy="21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LENOVO USER\Dropbox\ToFPaper\Code\Results\ResultImages\2014-04-23\CornellBox-01\Results\ShapeFiles\snapshot01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2286000" cy="22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432D9-F437-489B-B5C6-963D5571DEC9}" type="slidenum">
              <a:rPr lang="zh-CN" altLang="en-US" smtClean="0"/>
              <a:pPr>
                <a:defRPr/>
              </a:pPr>
              <a:t>72</a:t>
            </a:fld>
            <a:endParaRPr lang="en-US" altLang="zh-CN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" y="14478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44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Extra Slides</a:t>
            </a:r>
            <a:endParaRPr lang="en-US" sz="44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95169" y="2101606"/>
            <a:ext cx="1527614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</a:t>
            </a:r>
          </a:p>
        </p:txBody>
      </p:sp>
      <p:grpSp>
        <p:nvGrpSpPr>
          <p:cNvPr id="6" name="Group 5"/>
          <p:cNvGrpSpPr/>
          <p:nvPr/>
        </p:nvGrpSpPr>
        <p:grpSpPr>
          <a:xfrm rot="18786335">
            <a:off x="931652" y="2327421"/>
            <a:ext cx="374612" cy="515676"/>
            <a:chOff x="1227142" y="1913106"/>
            <a:chExt cx="449988" cy="574921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 rot="13590400">
              <a:off x="1123198" y="2017050"/>
              <a:ext cx="515454" cy="307566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 rot="13590400">
              <a:off x="1535807" y="2346703"/>
              <a:ext cx="128864" cy="153783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1513262" y="2487469"/>
            <a:ext cx="1635629" cy="126664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046789" y="2515749"/>
            <a:ext cx="1066800" cy="24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14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115289" y="2411384"/>
            <a:ext cx="328032" cy="24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Q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220507" y="3385131"/>
            <a:ext cx="1527614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1400" dirty="0" smtClean="0">
                <a:solidFill>
                  <a:srgbClr val="FFFF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scene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148891" y="2487469"/>
            <a:ext cx="0" cy="1003421"/>
          </a:xfrm>
          <a:prstGeom prst="line">
            <a:avLst/>
          </a:prstGeom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81321" y="2538399"/>
            <a:ext cx="0" cy="1003421"/>
          </a:xfrm>
          <a:prstGeom prst="line">
            <a:avLst/>
          </a:prstGeom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513261" y="2521290"/>
            <a:ext cx="1168060" cy="88973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>
            <a:off x="2899123" y="2227601"/>
            <a:ext cx="0" cy="236936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1690721" y="1861131"/>
            <a:ext cx="2576479" cy="4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flying pixel</a:t>
            </a:r>
            <a:endParaRPr lang="en-US" sz="1600" dirty="0">
              <a:solidFill>
                <a:srgbClr val="FFFF00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33720" y="2521290"/>
            <a:ext cx="146304" cy="14836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Research Problems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068996" y="4440000"/>
            <a:ext cx="2283804" cy="1806275"/>
            <a:chOff x="1068996" y="4440000"/>
            <a:chExt cx="2283804" cy="1806275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" t="1456" r="2491" b="8164"/>
            <a:stretch/>
          </p:blipFill>
          <p:spPr bwMode="auto">
            <a:xfrm>
              <a:off x="1076847" y="4440000"/>
              <a:ext cx="2124495" cy="1592718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2404144" y="4453187"/>
              <a:ext cx="948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flying pixels</a:t>
              </a:r>
              <a:endParaRPr lang="en-US" sz="1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2388925" y="5062787"/>
              <a:ext cx="214432" cy="38657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068996" y="6010257"/>
              <a:ext cx="2132346" cy="23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99CCFF"/>
                  </a:solidFill>
                  <a:latin typeface="Calibri" pitchFamily="34" charset="0"/>
                  <a:cs typeface="Calibri" pitchFamily="34" charset="0"/>
                </a:rPr>
                <a:t>[Reynolds </a:t>
              </a:r>
              <a:r>
                <a:rPr lang="en-US" sz="1600" i="1" dirty="0" smtClean="0">
                  <a:solidFill>
                    <a:srgbClr val="99CCFF"/>
                  </a:solidFill>
                  <a:latin typeface="Calibri" pitchFamily="34" charset="0"/>
                  <a:cs typeface="Calibri" pitchFamily="34" charset="0"/>
                </a:rPr>
                <a:t>et al.</a:t>
              </a:r>
              <a:r>
                <a:rPr lang="en-US" sz="1600" dirty="0" smtClean="0">
                  <a:solidFill>
                    <a:srgbClr val="99CCFF"/>
                  </a:solidFill>
                  <a:latin typeface="Calibri" pitchFamily="34" charset="0"/>
                  <a:cs typeface="Calibri" pitchFamily="34" charset="0"/>
                </a:rPr>
                <a:t> 2011]</a:t>
              </a:r>
              <a:endParaRPr lang="en-US" sz="1600" dirty="0">
                <a:solidFill>
                  <a:srgbClr val="99CCF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 flipV="1">
              <a:off x="2188422" y="4561992"/>
              <a:ext cx="368582" cy="4950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5096264" y="1828800"/>
            <a:ext cx="3142473" cy="2079569"/>
            <a:chOff x="5319823" y="1331692"/>
            <a:chExt cx="3142473" cy="2079569"/>
          </a:xfrm>
        </p:grpSpPr>
        <p:sp>
          <p:nvSpPr>
            <p:cNvPr id="54" name="Rectangle 2"/>
            <p:cNvSpPr txBox="1">
              <a:spLocks noChangeArrowheads="1"/>
            </p:cNvSpPr>
            <p:nvPr/>
          </p:nvSpPr>
          <p:spPr bwMode="auto">
            <a:xfrm>
              <a:off x="5319823" y="2383535"/>
              <a:ext cx="1527614" cy="465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075" tIns="46038" rIns="92075" bIns="46038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 dirty="0" smtClean="0">
                  <a:solidFill>
                    <a:srgbClr val="FFFF99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sensor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 rot="18786335">
              <a:off x="5972345" y="2602394"/>
              <a:ext cx="355556" cy="515676"/>
              <a:chOff x="1227142" y="1913106"/>
              <a:chExt cx="449988" cy="574921"/>
            </a:xfrm>
          </p:grpSpPr>
          <p:sp>
            <p:nvSpPr>
              <p:cNvPr id="56" name="Rectangle 16"/>
              <p:cNvSpPr>
                <a:spLocks noChangeArrowheads="1"/>
              </p:cNvSpPr>
              <p:nvPr/>
            </p:nvSpPr>
            <p:spPr bwMode="auto">
              <a:xfrm rot="13590400">
                <a:off x="1123198" y="2017050"/>
                <a:ext cx="515454" cy="307566"/>
              </a:xfrm>
              <a:prstGeom prst="rect">
                <a:avLst/>
              </a:prstGeom>
              <a:solidFill>
                <a:srgbClr val="3333CC">
                  <a:lumMod val="60000"/>
                  <a:lumOff val="4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57" name="Rectangle 17"/>
              <p:cNvSpPr>
                <a:spLocks noChangeArrowheads="1"/>
              </p:cNvSpPr>
              <p:nvPr/>
            </p:nvSpPr>
            <p:spPr bwMode="auto">
              <a:xfrm rot="13590400">
                <a:off x="1535807" y="2346703"/>
                <a:ext cx="128864" cy="153783"/>
              </a:xfrm>
              <a:prstGeom prst="rect">
                <a:avLst/>
              </a:prstGeom>
              <a:solidFill>
                <a:srgbClr val="3333CC">
                  <a:lumMod val="60000"/>
                  <a:lumOff val="4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58" name="Straight Connector 57"/>
            <p:cNvCxnSpPr/>
            <p:nvPr/>
          </p:nvCxnSpPr>
          <p:spPr>
            <a:xfrm>
              <a:off x="7315049" y="2542564"/>
              <a:ext cx="0" cy="681048"/>
            </a:xfrm>
            <a:prstGeom prst="line">
              <a:avLst/>
            </a:prstGeom>
            <a:ln w="349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2"/>
            <p:cNvSpPr txBox="1">
              <a:spLocks noChangeArrowheads="1"/>
            </p:cNvSpPr>
            <p:nvPr/>
          </p:nvSpPr>
          <p:spPr bwMode="auto">
            <a:xfrm>
              <a:off x="6934682" y="2920355"/>
              <a:ext cx="1527614" cy="49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075" tIns="46038" rIns="92075" bIns="46038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400" dirty="0" smtClean="0">
                  <a:solidFill>
                    <a:srgbClr val="FFFF99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scene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376142" y="2009938"/>
              <a:ext cx="910022" cy="873150"/>
            </a:xfrm>
            <a:prstGeom prst="straightConnector1">
              <a:avLst/>
            </a:prstGeom>
            <a:ln w="25400">
              <a:solidFill>
                <a:srgbClr val="FFFF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>
              <a:spLocks noChangeArrowheads="1"/>
            </p:cNvSpPr>
            <p:nvPr/>
          </p:nvSpPr>
          <p:spPr bwMode="auto">
            <a:xfrm>
              <a:off x="5785787" y="1331692"/>
              <a:ext cx="839380" cy="49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075" tIns="46038" rIns="92075" bIns="46038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rgbClr val="FFFF99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sunlight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 rot="19546731">
              <a:off x="6030613" y="1721753"/>
              <a:ext cx="368902" cy="368902"/>
              <a:chOff x="838200" y="914400"/>
              <a:chExt cx="502920" cy="502920"/>
            </a:xfrm>
            <a:solidFill>
              <a:srgbClr val="FFC000"/>
            </a:solidFill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838200" y="1165860"/>
                <a:ext cx="502920" cy="0"/>
              </a:xfrm>
              <a:prstGeom prst="line">
                <a:avLst/>
              </a:prstGeom>
              <a:grpFill/>
              <a:ln w="25400">
                <a:solidFill>
                  <a:srgbClr val="F370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89660" y="914400"/>
                <a:ext cx="0" cy="502920"/>
              </a:xfrm>
              <a:prstGeom prst="line">
                <a:avLst/>
              </a:prstGeom>
              <a:grpFill/>
              <a:ln w="25400">
                <a:solidFill>
                  <a:srgbClr val="F370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911352" y="988414"/>
                <a:ext cx="356616" cy="354893"/>
              </a:xfrm>
              <a:prstGeom prst="line">
                <a:avLst/>
              </a:prstGeom>
              <a:grpFill/>
              <a:ln w="25400">
                <a:solidFill>
                  <a:srgbClr val="F370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911352" y="988414"/>
                <a:ext cx="356616" cy="354893"/>
              </a:xfrm>
              <a:prstGeom prst="line">
                <a:avLst/>
              </a:prstGeom>
              <a:grpFill/>
              <a:ln w="25400">
                <a:solidFill>
                  <a:srgbClr val="F370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/>
              <p:cNvSpPr/>
              <p:nvPr/>
            </p:nvSpPr>
            <p:spPr>
              <a:xfrm>
                <a:off x="937260" y="1013460"/>
                <a:ext cx="304800" cy="304800"/>
              </a:xfrm>
              <a:prstGeom prst="ellipse">
                <a:avLst/>
              </a:prstGeom>
              <a:grpFill/>
              <a:ln w="25400">
                <a:solidFill>
                  <a:srgbClr val="F370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 flipV="1">
              <a:off x="6471314" y="2893612"/>
              <a:ext cx="814850" cy="1"/>
            </a:xfrm>
            <a:prstGeom prst="straightConnector1">
              <a:avLst/>
            </a:prstGeom>
            <a:ln w="25400">
              <a:solidFill>
                <a:srgbClr val="FFFFCC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696348" y="1062335"/>
            <a:ext cx="258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Flying Pixels</a:t>
            </a:r>
            <a:endParaRPr lang="en-US" sz="24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572000" y="10623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Strong Ambient Illumination</a:t>
            </a:r>
            <a:endParaRPr lang="en-US" sz="24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5295900" y="4233446"/>
            <a:ext cx="3276600" cy="2079486"/>
            <a:chOff x="5638800" y="4233446"/>
            <a:chExt cx="3276600" cy="2079486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9" r="33883"/>
            <a:stretch/>
          </p:blipFill>
          <p:spPr bwMode="auto">
            <a:xfrm>
              <a:off x="5638800" y="4509168"/>
              <a:ext cx="1155292" cy="14543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2"/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48"/>
            <a:stretch/>
          </p:blipFill>
          <p:spPr bwMode="auto">
            <a:xfrm>
              <a:off x="6891037" y="4509411"/>
              <a:ext cx="1152144" cy="14538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5774836" y="5943600"/>
              <a:ext cx="2154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99CCFF"/>
                  </a:solidFill>
                  <a:latin typeface="Calibri" pitchFamily="34" charset="0"/>
                  <a:cs typeface="Calibri" pitchFamily="34" charset="0"/>
                </a:rPr>
                <a:t>[</a:t>
              </a:r>
              <a:r>
                <a:rPr lang="en-US" dirty="0" err="1" smtClean="0">
                  <a:solidFill>
                    <a:srgbClr val="99CCFF"/>
                  </a:solidFill>
                  <a:latin typeface="Calibri" pitchFamily="34" charset="0"/>
                  <a:cs typeface="Calibri" pitchFamily="34" charset="0"/>
                </a:rPr>
                <a:t>Kazmi</a:t>
              </a:r>
              <a:r>
                <a:rPr lang="en-US" dirty="0" smtClean="0">
                  <a:solidFill>
                    <a:srgbClr val="99CCFF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i="1" dirty="0" smtClean="0">
                  <a:solidFill>
                    <a:srgbClr val="99CCFF"/>
                  </a:solidFill>
                  <a:latin typeface="Calibri" pitchFamily="34" charset="0"/>
                  <a:cs typeface="Calibri" pitchFamily="34" charset="0"/>
                </a:rPr>
                <a:t>et al.</a:t>
              </a:r>
              <a:r>
                <a:rPr lang="en-US" dirty="0" smtClean="0">
                  <a:solidFill>
                    <a:srgbClr val="99CCFF"/>
                  </a:solidFill>
                  <a:latin typeface="Calibri" pitchFamily="34" charset="0"/>
                  <a:cs typeface="Calibri" pitchFamily="34" charset="0"/>
                </a:rPr>
                <a:t> 2013]</a:t>
              </a:r>
              <a:endParaRPr lang="en-US" dirty="0">
                <a:solidFill>
                  <a:srgbClr val="99CCF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891036" y="4233446"/>
              <a:ext cx="1152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sunlight 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7804173" y="4848748"/>
              <a:ext cx="239008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5644551" y="4233446"/>
              <a:ext cx="11245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rPr>
                <a:t>shadow</a:t>
              </a:r>
              <a:endParaRPr lang="en-US" sz="1600" dirty="0">
                <a:solidFill>
                  <a:srgbClr val="FFFF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788866" y="4572000"/>
              <a:ext cx="11265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depth </a:t>
              </a:r>
              <a:r>
                <a:rPr lang="en-US" sz="1600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errors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8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/>
          <p:cNvGrpSpPr/>
          <p:nvPr/>
        </p:nvGrpSpPr>
        <p:grpSpPr>
          <a:xfrm rot="10800000">
            <a:off x="7232570" y="4088409"/>
            <a:ext cx="683999" cy="294879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98" name="Rectangle 97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 rot="20287302">
            <a:off x="1488967" y="3969537"/>
            <a:ext cx="541731" cy="541731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101" name="Straight Connector 100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987320" y="4363905"/>
            <a:ext cx="1318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sz="2000" kern="0" dirty="0">
              <a:solidFill>
                <a:srgbClr val="F79646">
                  <a:lumMod val="20000"/>
                  <a:lumOff val="8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8767" y="4259555"/>
            <a:ext cx="1532795" cy="54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scene</a:t>
            </a:r>
            <a:endParaRPr lang="en-US" sz="2000" kern="0" dirty="0">
              <a:solidFill>
                <a:srgbClr val="F79646">
                  <a:lumMod val="20000"/>
                  <a:lumOff val="8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62535" y="4234977"/>
            <a:ext cx="1856232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145110" y="4363905"/>
            <a:ext cx="1229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 pitchFamily="34" charset="0"/>
                <a:cs typeface="Calibri" pitchFamily="34" charset="0"/>
              </a:rPr>
              <a:t>source</a:t>
            </a:r>
            <a:endParaRPr lang="en-US" sz="2000" kern="0" dirty="0">
              <a:solidFill>
                <a:srgbClr val="F79646">
                  <a:lumMod val="20000"/>
                  <a:lumOff val="8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351564" y="4234977"/>
            <a:ext cx="1856232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3818767" y="3835528"/>
            <a:ext cx="1532797" cy="7988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General Modulation Functions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3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2364310" y="3660384"/>
                <a:ext cx="809510" cy="57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4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kumimoji="1"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  <a:cs typeface="Calibri" pitchFamily="34" charset="0"/>
                                </a:rPr>
                                <m:t>𝜔</m:t>
                              </m:r>
                            </m:sub>
                            <m:sup>
                              <m:r>
                                <a:rPr kumimoji="1"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𝑖𝑛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kumimoji="1" lang="en-US" sz="24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310" y="3660384"/>
                <a:ext cx="809510" cy="57336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oup 86"/>
          <p:cNvGrpSpPr/>
          <p:nvPr/>
        </p:nvGrpSpPr>
        <p:grpSpPr>
          <a:xfrm>
            <a:off x="830397" y="1441483"/>
            <a:ext cx="1354251" cy="1121633"/>
            <a:chOff x="493776" y="1438779"/>
            <a:chExt cx="1482944" cy="1228221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93776" y="1442339"/>
              <a:ext cx="370903" cy="0"/>
            </a:xfrm>
            <a:prstGeom prst="line">
              <a:avLst/>
            </a:prstGeom>
            <a:noFill/>
            <a:ln w="28575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1605817" y="1442339"/>
              <a:ext cx="370903" cy="0"/>
            </a:xfrm>
            <a:prstGeom prst="line">
              <a:avLst/>
            </a:prstGeom>
            <a:noFill/>
            <a:ln w="28575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flipV="1">
              <a:off x="843795" y="2653492"/>
              <a:ext cx="762023" cy="0"/>
            </a:xfrm>
            <a:prstGeom prst="line">
              <a:avLst/>
            </a:prstGeom>
            <a:noFill/>
            <a:ln w="28575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 flipV="1">
              <a:off x="850392" y="1442339"/>
              <a:ext cx="0" cy="1224661"/>
            </a:xfrm>
            <a:prstGeom prst="line">
              <a:avLst/>
            </a:prstGeom>
            <a:noFill/>
            <a:ln w="28575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 flipV="1">
              <a:off x="1605817" y="1438779"/>
              <a:ext cx="0" cy="1224661"/>
            </a:xfrm>
            <a:prstGeom prst="line">
              <a:avLst/>
            </a:prstGeom>
            <a:noFill/>
            <a:ln w="28575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</p:cxnSp>
      </p:grpSp>
      <p:grpSp>
        <p:nvGrpSpPr>
          <p:cNvPr id="62" name="Group 61"/>
          <p:cNvGrpSpPr/>
          <p:nvPr/>
        </p:nvGrpSpPr>
        <p:grpSpPr>
          <a:xfrm>
            <a:off x="2745437" y="1447985"/>
            <a:ext cx="1404479" cy="1108628"/>
            <a:chOff x="2219325" y="1524000"/>
            <a:chExt cx="4114800" cy="3248025"/>
          </a:xfrm>
        </p:grpSpPr>
        <p:sp>
          <p:nvSpPr>
            <p:cNvPr id="63" name="Freeform 86"/>
            <p:cNvSpPr>
              <a:spLocks/>
            </p:cNvSpPr>
            <p:nvPr/>
          </p:nvSpPr>
          <p:spPr bwMode="auto">
            <a:xfrm>
              <a:off x="2219325" y="1524000"/>
              <a:ext cx="876300" cy="1257300"/>
            </a:xfrm>
            <a:custGeom>
              <a:avLst/>
              <a:gdLst>
                <a:gd name="T0" fmla="*/ 12 w 552"/>
                <a:gd name="T1" fmla="*/ 0 h 792"/>
                <a:gd name="T2" fmla="*/ 30 w 552"/>
                <a:gd name="T3" fmla="*/ 0 h 792"/>
                <a:gd name="T4" fmla="*/ 48 w 552"/>
                <a:gd name="T5" fmla="*/ 6 h 792"/>
                <a:gd name="T6" fmla="*/ 66 w 552"/>
                <a:gd name="T7" fmla="*/ 12 h 792"/>
                <a:gd name="T8" fmla="*/ 84 w 552"/>
                <a:gd name="T9" fmla="*/ 18 h 792"/>
                <a:gd name="T10" fmla="*/ 102 w 552"/>
                <a:gd name="T11" fmla="*/ 30 h 792"/>
                <a:gd name="T12" fmla="*/ 120 w 552"/>
                <a:gd name="T13" fmla="*/ 42 h 792"/>
                <a:gd name="T14" fmla="*/ 138 w 552"/>
                <a:gd name="T15" fmla="*/ 60 h 792"/>
                <a:gd name="T16" fmla="*/ 156 w 552"/>
                <a:gd name="T17" fmla="*/ 72 h 792"/>
                <a:gd name="T18" fmla="*/ 174 w 552"/>
                <a:gd name="T19" fmla="*/ 90 h 792"/>
                <a:gd name="T20" fmla="*/ 198 w 552"/>
                <a:gd name="T21" fmla="*/ 114 h 792"/>
                <a:gd name="T22" fmla="*/ 210 w 552"/>
                <a:gd name="T23" fmla="*/ 132 h 792"/>
                <a:gd name="T24" fmla="*/ 234 w 552"/>
                <a:gd name="T25" fmla="*/ 156 h 792"/>
                <a:gd name="T26" fmla="*/ 252 w 552"/>
                <a:gd name="T27" fmla="*/ 180 h 792"/>
                <a:gd name="T28" fmla="*/ 264 w 552"/>
                <a:gd name="T29" fmla="*/ 204 h 792"/>
                <a:gd name="T30" fmla="*/ 276 w 552"/>
                <a:gd name="T31" fmla="*/ 222 h 792"/>
                <a:gd name="T32" fmla="*/ 294 w 552"/>
                <a:gd name="T33" fmla="*/ 246 h 792"/>
                <a:gd name="T34" fmla="*/ 306 w 552"/>
                <a:gd name="T35" fmla="*/ 270 h 792"/>
                <a:gd name="T36" fmla="*/ 318 w 552"/>
                <a:gd name="T37" fmla="*/ 288 h 792"/>
                <a:gd name="T38" fmla="*/ 330 w 552"/>
                <a:gd name="T39" fmla="*/ 306 h 792"/>
                <a:gd name="T40" fmla="*/ 342 w 552"/>
                <a:gd name="T41" fmla="*/ 330 h 792"/>
                <a:gd name="T42" fmla="*/ 354 w 552"/>
                <a:gd name="T43" fmla="*/ 348 h 792"/>
                <a:gd name="T44" fmla="*/ 366 w 552"/>
                <a:gd name="T45" fmla="*/ 378 h 792"/>
                <a:gd name="T46" fmla="*/ 378 w 552"/>
                <a:gd name="T47" fmla="*/ 402 h 792"/>
                <a:gd name="T48" fmla="*/ 390 w 552"/>
                <a:gd name="T49" fmla="*/ 420 h 792"/>
                <a:gd name="T50" fmla="*/ 402 w 552"/>
                <a:gd name="T51" fmla="*/ 444 h 792"/>
                <a:gd name="T52" fmla="*/ 408 w 552"/>
                <a:gd name="T53" fmla="*/ 462 h 792"/>
                <a:gd name="T54" fmla="*/ 420 w 552"/>
                <a:gd name="T55" fmla="*/ 486 h 792"/>
                <a:gd name="T56" fmla="*/ 432 w 552"/>
                <a:gd name="T57" fmla="*/ 504 h 792"/>
                <a:gd name="T58" fmla="*/ 438 w 552"/>
                <a:gd name="T59" fmla="*/ 528 h 792"/>
                <a:gd name="T60" fmla="*/ 450 w 552"/>
                <a:gd name="T61" fmla="*/ 546 h 792"/>
                <a:gd name="T62" fmla="*/ 456 w 552"/>
                <a:gd name="T63" fmla="*/ 570 h 792"/>
                <a:gd name="T64" fmla="*/ 468 w 552"/>
                <a:gd name="T65" fmla="*/ 588 h 792"/>
                <a:gd name="T66" fmla="*/ 474 w 552"/>
                <a:gd name="T67" fmla="*/ 612 h 792"/>
                <a:gd name="T68" fmla="*/ 486 w 552"/>
                <a:gd name="T69" fmla="*/ 630 h 792"/>
                <a:gd name="T70" fmla="*/ 492 w 552"/>
                <a:gd name="T71" fmla="*/ 654 h 792"/>
                <a:gd name="T72" fmla="*/ 504 w 552"/>
                <a:gd name="T73" fmla="*/ 672 h 792"/>
                <a:gd name="T74" fmla="*/ 510 w 552"/>
                <a:gd name="T75" fmla="*/ 696 h 792"/>
                <a:gd name="T76" fmla="*/ 522 w 552"/>
                <a:gd name="T77" fmla="*/ 714 h 792"/>
                <a:gd name="T78" fmla="*/ 528 w 552"/>
                <a:gd name="T79" fmla="*/ 738 h 792"/>
                <a:gd name="T80" fmla="*/ 540 w 552"/>
                <a:gd name="T81" fmla="*/ 756 h 792"/>
                <a:gd name="T82" fmla="*/ 546 w 552"/>
                <a:gd name="T83" fmla="*/ 774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2" h="79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8" y="18"/>
                  </a:lnTo>
                  <a:lnTo>
                    <a:pt x="84" y="18"/>
                  </a:lnTo>
                  <a:lnTo>
                    <a:pt x="90" y="24"/>
                  </a:lnTo>
                  <a:lnTo>
                    <a:pt x="96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32" y="54"/>
                  </a:lnTo>
                  <a:lnTo>
                    <a:pt x="138" y="60"/>
                  </a:lnTo>
                  <a:lnTo>
                    <a:pt x="144" y="60"/>
                  </a:lnTo>
                  <a:lnTo>
                    <a:pt x="150" y="66"/>
                  </a:lnTo>
                  <a:lnTo>
                    <a:pt x="156" y="72"/>
                  </a:lnTo>
                  <a:lnTo>
                    <a:pt x="162" y="78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80" y="96"/>
                  </a:lnTo>
                  <a:lnTo>
                    <a:pt x="186" y="102"/>
                  </a:lnTo>
                  <a:lnTo>
                    <a:pt x="198" y="114"/>
                  </a:lnTo>
                  <a:lnTo>
                    <a:pt x="198" y="120"/>
                  </a:lnTo>
                  <a:lnTo>
                    <a:pt x="204" y="126"/>
                  </a:lnTo>
                  <a:lnTo>
                    <a:pt x="210" y="132"/>
                  </a:lnTo>
                  <a:lnTo>
                    <a:pt x="216" y="138"/>
                  </a:lnTo>
                  <a:lnTo>
                    <a:pt x="222" y="144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40" y="168"/>
                  </a:lnTo>
                  <a:lnTo>
                    <a:pt x="252" y="180"/>
                  </a:lnTo>
                  <a:lnTo>
                    <a:pt x="252" y="192"/>
                  </a:lnTo>
                  <a:lnTo>
                    <a:pt x="258" y="198"/>
                  </a:lnTo>
                  <a:lnTo>
                    <a:pt x="264" y="204"/>
                  </a:lnTo>
                  <a:lnTo>
                    <a:pt x="270" y="210"/>
                  </a:lnTo>
                  <a:lnTo>
                    <a:pt x="276" y="216"/>
                  </a:lnTo>
                  <a:lnTo>
                    <a:pt x="276" y="222"/>
                  </a:lnTo>
                  <a:lnTo>
                    <a:pt x="288" y="234"/>
                  </a:lnTo>
                  <a:lnTo>
                    <a:pt x="288" y="240"/>
                  </a:lnTo>
                  <a:lnTo>
                    <a:pt x="294" y="246"/>
                  </a:lnTo>
                  <a:lnTo>
                    <a:pt x="294" y="252"/>
                  </a:lnTo>
                  <a:lnTo>
                    <a:pt x="306" y="264"/>
                  </a:lnTo>
                  <a:lnTo>
                    <a:pt x="306" y="270"/>
                  </a:lnTo>
                  <a:lnTo>
                    <a:pt x="312" y="276"/>
                  </a:lnTo>
                  <a:lnTo>
                    <a:pt x="312" y="282"/>
                  </a:lnTo>
                  <a:lnTo>
                    <a:pt x="318" y="288"/>
                  </a:lnTo>
                  <a:lnTo>
                    <a:pt x="318" y="294"/>
                  </a:lnTo>
                  <a:lnTo>
                    <a:pt x="324" y="300"/>
                  </a:lnTo>
                  <a:lnTo>
                    <a:pt x="330" y="306"/>
                  </a:lnTo>
                  <a:lnTo>
                    <a:pt x="330" y="318"/>
                  </a:lnTo>
                  <a:lnTo>
                    <a:pt x="336" y="324"/>
                  </a:lnTo>
                  <a:lnTo>
                    <a:pt x="342" y="330"/>
                  </a:lnTo>
                  <a:lnTo>
                    <a:pt x="342" y="336"/>
                  </a:lnTo>
                  <a:lnTo>
                    <a:pt x="348" y="342"/>
                  </a:lnTo>
                  <a:lnTo>
                    <a:pt x="354" y="348"/>
                  </a:lnTo>
                  <a:lnTo>
                    <a:pt x="354" y="360"/>
                  </a:lnTo>
                  <a:lnTo>
                    <a:pt x="366" y="372"/>
                  </a:lnTo>
                  <a:lnTo>
                    <a:pt x="366" y="378"/>
                  </a:lnTo>
                  <a:lnTo>
                    <a:pt x="372" y="384"/>
                  </a:lnTo>
                  <a:lnTo>
                    <a:pt x="372" y="396"/>
                  </a:lnTo>
                  <a:lnTo>
                    <a:pt x="378" y="402"/>
                  </a:lnTo>
                  <a:lnTo>
                    <a:pt x="384" y="408"/>
                  </a:lnTo>
                  <a:lnTo>
                    <a:pt x="384" y="414"/>
                  </a:lnTo>
                  <a:lnTo>
                    <a:pt x="390" y="420"/>
                  </a:lnTo>
                  <a:lnTo>
                    <a:pt x="390" y="432"/>
                  </a:lnTo>
                  <a:lnTo>
                    <a:pt x="396" y="438"/>
                  </a:lnTo>
                  <a:lnTo>
                    <a:pt x="402" y="444"/>
                  </a:lnTo>
                  <a:lnTo>
                    <a:pt x="402" y="450"/>
                  </a:lnTo>
                  <a:lnTo>
                    <a:pt x="408" y="456"/>
                  </a:lnTo>
                  <a:lnTo>
                    <a:pt x="408" y="462"/>
                  </a:lnTo>
                  <a:lnTo>
                    <a:pt x="414" y="468"/>
                  </a:lnTo>
                  <a:lnTo>
                    <a:pt x="414" y="480"/>
                  </a:lnTo>
                  <a:lnTo>
                    <a:pt x="420" y="486"/>
                  </a:lnTo>
                  <a:lnTo>
                    <a:pt x="420" y="492"/>
                  </a:lnTo>
                  <a:lnTo>
                    <a:pt x="426" y="498"/>
                  </a:lnTo>
                  <a:lnTo>
                    <a:pt x="432" y="504"/>
                  </a:lnTo>
                  <a:lnTo>
                    <a:pt x="432" y="516"/>
                  </a:lnTo>
                  <a:lnTo>
                    <a:pt x="438" y="522"/>
                  </a:lnTo>
                  <a:lnTo>
                    <a:pt x="438" y="528"/>
                  </a:lnTo>
                  <a:lnTo>
                    <a:pt x="444" y="534"/>
                  </a:lnTo>
                  <a:lnTo>
                    <a:pt x="444" y="540"/>
                  </a:lnTo>
                  <a:lnTo>
                    <a:pt x="450" y="546"/>
                  </a:lnTo>
                  <a:lnTo>
                    <a:pt x="450" y="558"/>
                  </a:lnTo>
                  <a:lnTo>
                    <a:pt x="456" y="564"/>
                  </a:lnTo>
                  <a:lnTo>
                    <a:pt x="456" y="570"/>
                  </a:lnTo>
                  <a:lnTo>
                    <a:pt x="462" y="576"/>
                  </a:lnTo>
                  <a:lnTo>
                    <a:pt x="462" y="582"/>
                  </a:lnTo>
                  <a:lnTo>
                    <a:pt x="468" y="588"/>
                  </a:lnTo>
                  <a:lnTo>
                    <a:pt x="468" y="600"/>
                  </a:lnTo>
                  <a:lnTo>
                    <a:pt x="474" y="606"/>
                  </a:lnTo>
                  <a:lnTo>
                    <a:pt x="474" y="612"/>
                  </a:lnTo>
                  <a:lnTo>
                    <a:pt x="480" y="618"/>
                  </a:lnTo>
                  <a:lnTo>
                    <a:pt x="480" y="624"/>
                  </a:lnTo>
                  <a:lnTo>
                    <a:pt x="486" y="630"/>
                  </a:lnTo>
                  <a:lnTo>
                    <a:pt x="486" y="636"/>
                  </a:lnTo>
                  <a:lnTo>
                    <a:pt x="492" y="642"/>
                  </a:lnTo>
                  <a:lnTo>
                    <a:pt x="492" y="654"/>
                  </a:lnTo>
                  <a:lnTo>
                    <a:pt x="498" y="660"/>
                  </a:lnTo>
                  <a:lnTo>
                    <a:pt x="498" y="666"/>
                  </a:lnTo>
                  <a:lnTo>
                    <a:pt x="504" y="672"/>
                  </a:lnTo>
                  <a:lnTo>
                    <a:pt x="504" y="678"/>
                  </a:lnTo>
                  <a:lnTo>
                    <a:pt x="510" y="684"/>
                  </a:lnTo>
                  <a:lnTo>
                    <a:pt x="510" y="696"/>
                  </a:lnTo>
                  <a:lnTo>
                    <a:pt x="516" y="702"/>
                  </a:lnTo>
                  <a:lnTo>
                    <a:pt x="516" y="708"/>
                  </a:lnTo>
                  <a:lnTo>
                    <a:pt x="522" y="714"/>
                  </a:lnTo>
                  <a:lnTo>
                    <a:pt x="522" y="720"/>
                  </a:lnTo>
                  <a:lnTo>
                    <a:pt x="528" y="726"/>
                  </a:lnTo>
                  <a:lnTo>
                    <a:pt x="528" y="738"/>
                  </a:lnTo>
                  <a:lnTo>
                    <a:pt x="534" y="744"/>
                  </a:lnTo>
                  <a:lnTo>
                    <a:pt x="534" y="750"/>
                  </a:lnTo>
                  <a:lnTo>
                    <a:pt x="540" y="756"/>
                  </a:lnTo>
                  <a:lnTo>
                    <a:pt x="540" y="762"/>
                  </a:lnTo>
                  <a:lnTo>
                    <a:pt x="546" y="768"/>
                  </a:lnTo>
                  <a:lnTo>
                    <a:pt x="546" y="774"/>
                  </a:lnTo>
                  <a:lnTo>
                    <a:pt x="552" y="780"/>
                  </a:lnTo>
                  <a:lnTo>
                    <a:pt x="552" y="792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87"/>
            <p:cNvSpPr>
              <a:spLocks/>
            </p:cNvSpPr>
            <p:nvPr/>
          </p:nvSpPr>
          <p:spPr bwMode="auto">
            <a:xfrm>
              <a:off x="3095625" y="2781300"/>
              <a:ext cx="638175" cy="1457325"/>
            </a:xfrm>
            <a:custGeom>
              <a:avLst/>
              <a:gdLst>
                <a:gd name="T0" fmla="*/ 6 w 402"/>
                <a:gd name="T1" fmla="*/ 12 h 918"/>
                <a:gd name="T2" fmla="*/ 18 w 402"/>
                <a:gd name="T3" fmla="*/ 30 h 918"/>
                <a:gd name="T4" fmla="*/ 24 w 402"/>
                <a:gd name="T5" fmla="*/ 60 h 918"/>
                <a:gd name="T6" fmla="*/ 36 w 402"/>
                <a:gd name="T7" fmla="*/ 78 h 918"/>
                <a:gd name="T8" fmla="*/ 42 w 402"/>
                <a:gd name="T9" fmla="*/ 102 h 918"/>
                <a:gd name="T10" fmla="*/ 54 w 402"/>
                <a:gd name="T11" fmla="*/ 120 h 918"/>
                <a:gd name="T12" fmla="*/ 60 w 402"/>
                <a:gd name="T13" fmla="*/ 150 h 918"/>
                <a:gd name="T14" fmla="*/ 72 w 402"/>
                <a:gd name="T15" fmla="*/ 168 h 918"/>
                <a:gd name="T16" fmla="*/ 78 w 402"/>
                <a:gd name="T17" fmla="*/ 192 h 918"/>
                <a:gd name="T18" fmla="*/ 90 w 402"/>
                <a:gd name="T19" fmla="*/ 210 h 918"/>
                <a:gd name="T20" fmla="*/ 96 w 402"/>
                <a:gd name="T21" fmla="*/ 240 h 918"/>
                <a:gd name="T22" fmla="*/ 108 w 402"/>
                <a:gd name="T23" fmla="*/ 258 h 918"/>
                <a:gd name="T24" fmla="*/ 114 w 402"/>
                <a:gd name="T25" fmla="*/ 282 h 918"/>
                <a:gd name="T26" fmla="*/ 126 w 402"/>
                <a:gd name="T27" fmla="*/ 300 h 918"/>
                <a:gd name="T28" fmla="*/ 132 w 402"/>
                <a:gd name="T29" fmla="*/ 324 h 918"/>
                <a:gd name="T30" fmla="*/ 144 w 402"/>
                <a:gd name="T31" fmla="*/ 348 h 918"/>
                <a:gd name="T32" fmla="*/ 150 w 402"/>
                <a:gd name="T33" fmla="*/ 366 h 918"/>
                <a:gd name="T34" fmla="*/ 162 w 402"/>
                <a:gd name="T35" fmla="*/ 390 h 918"/>
                <a:gd name="T36" fmla="*/ 168 w 402"/>
                <a:gd name="T37" fmla="*/ 408 h 918"/>
                <a:gd name="T38" fmla="*/ 180 w 402"/>
                <a:gd name="T39" fmla="*/ 438 h 918"/>
                <a:gd name="T40" fmla="*/ 186 w 402"/>
                <a:gd name="T41" fmla="*/ 456 h 918"/>
                <a:gd name="T42" fmla="*/ 198 w 402"/>
                <a:gd name="T43" fmla="*/ 480 h 918"/>
                <a:gd name="T44" fmla="*/ 204 w 402"/>
                <a:gd name="T45" fmla="*/ 498 h 918"/>
                <a:gd name="T46" fmla="*/ 216 w 402"/>
                <a:gd name="T47" fmla="*/ 516 h 918"/>
                <a:gd name="T48" fmla="*/ 222 w 402"/>
                <a:gd name="T49" fmla="*/ 540 h 918"/>
                <a:gd name="T50" fmla="*/ 234 w 402"/>
                <a:gd name="T51" fmla="*/ 558 h 918"/>
                <a:gd name="T52" fmla="*/ 240 w 402"/>
                <a:gd name="T53" fmla="*/ 582 h 918"/>
                <a:gd name="T54" fmla="*/ 252 w 402"/>
                <a:gd name="T55" fmla="*/ 600 h 918"/>
                <a:gd name="T56" fmla="*/ 258 w 402"/>
                <a:gd name="T57" fmla="*/ 624 h 918"/>
                <a:gd name="T58" fmla="*/ 270 w 402"/>
                <a:gd name="T59" fmla="*/ 642 h 918"/>
                <a:gd name="T60" fmla="*/ 276 w 402"/>
                <a:gd name="T61" fmla="*/ 666 h 918"/>
                <a:gd name="T62" fmla="*/ 288 w 402"/>
                <a:gd name="T63" fmla="*/ 684 h 918"/>
                <a:gd name="T64" fmla="*/ 294 w 402"/>
                <a:gd name="T65" fmla="*/ 708 h 918"/>
                <a:gd name="T66" fmla="*/ 306 w 402"/>
                <a:gd name="T67" fmla="*/ 726 h 918"/>
                <a:gd name="T68" fmla="*/ 312 w 402"/>
                <a:gd name="T69" fmla="*/ 750 h 918"/>
                <a:gd name="T70" fmla="*/ 324 w 402"/>
                <a:gd name="T71" fmla="*/ 768 h 918"/>
                <a:gd name="T72" fmla="*/ 336 w 402"/>
                <a:gd name="T73" fmla="*/ 792 h 918"/>
                <a:gd name="T74" fmla="*/ 342 w 402"/>
                <a:gd name="T75" fmla="*/ 810 h 918"/>
                <a:gd name="T76" fmla="*/ 354 w 402"/>
                <a:gd name="T77" fmla="*/ 834 h 918"/>
                <a:gd name="T78" fmla="*/ 366 w 402"/>
                <a:gd name="T79" fmla="*/ 852 h 918"/>
                <a:gd name="T80" fmla="*/ 384 w 402"/>
                <a:gd name="T81" fmla="*/ 882 h 918"/>
                <a:gd name="T82" fmla="*/ 390 w 402"/>
                <a:gd name="T83" fmla="*/ 906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2" h="918">
                  <a:moveTo>
                    <a:pt x="0" y="0"/>
                  </a:move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48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48" y="114"/>
                  </a:lnTo>
                  <a:lnTo>
                    <a:pt x="54" y="120"/>
                  </a:lnTo>
                  <a:lnTo>
                    <a:pt x="54" y="132"/>
                  </a:lnTo>
                  <a:lnTo>
                    <a:pt x="60" y="138"/>
                  </a:lnTo>
                  <a:lnTo>
                    <a:pt x="60" y="150"/>
                  </a:lnTo>
                  <a:lnTo>
                    <a:pt x="66" y="156"/>
                  </a:lnTo>
                  <a:lnTo>
                    <a:pt x="66" y="162"/>
                  </a:lnTo>
                  <a:lnTo>
                    <a:pt x="72" y="168"/>
                  </a:lnTo>
                  <a:lnTo>
                    <a:pt x="72" y="174"/>
                  </a:lnTo>
                  <a:lnTo>
                    <a:pt x="78" y="180"/>
                  </a:lnTo>
                  <a:lnTo>
                    <a:pt x="78" y="192"/>
                  </a:lnTo>
                  <a:lnTo>
                    <a:pt x="84" y="198"/>
                  </a:lnTo>
                  <a:lnTo>
                    <a:pt x="84" y="204"/>
                  </a:lnTo>
                  <a:lnTo>
                    <a:pt x="90" y="210"/>
                  </a:lnTo>
                  <a:lnTo>
                    <a:pt x="90" y="216"/>
                  </a:lnTo>
                  <a:lnTo>
                    <a:pt x="96" y="222"/>
                  </a:lnTo>
                  <a:lnTo>
                    <a:pt x="96" y="240"/>
                  </a:lnTo>
                  <a:lnTo>
                    <a:pt x="102" y="246"/>
                  </a:lnTo>
                  <a:lnTo>
                    <a:pt x="102" y="252"/>
                  </a:lnTo>
                  <a:lnTo>
                    <a:pt x="108" y="258"/>
                  </a:lnTo>
                  <a:lnTo>
                    <a:pt x="108" y="264"/>
                  </a:lnTo>
                  <a:lnTo>
                    <a:pt x="114" y="270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0" y="294"/>
                  </a:lnTo>
                  <a:lnTo>
                    <a:pt x="126" y="300"/>
                  </a:lnTo>
                  <a:lnTo>
                    <a:pt x="126" y="306"/>
                  </a:lnTo>
                  <a:lnTo>
                    <a:pt x="132" y="312"/>
                  </a:lnTo>
                  <a:lnTo>
                    <a:pt x="132" y="324"/>
                  </a:lnTo>
                  <a:lnTo>
                    <a:pt x="138" y="330"/>
                  </a:lnTo>
                  <a:lnTo>
                    <a:pt x="138" y="342"/>
                  </a:lnTo>
                  <a:lnTo>
                    <a:pt x="144" y="348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50" y="366"/>
                  </a:lnTo>
                  <a:lnTo>
                    <a:pt x="156" y="372"/>
                  </a:lnTo>
                  <a:lnTo>
                    <a:pt x="156" y="384"/>
                  </a:lnTo>
                  <a:lnTo>
                    <a:pt x="162" y="390"/>
                  </a:lnTo>
                  <a:lnTo>
                    <a:pt x="162" y="396"/>
                  </a:lnTo>
                  <a:lnTo>
                    <a:pt x="168" y="402"/>
                  </a:lnTo>
                  <a:lnTo>
                    <a:pt x="168" y="408"/>
                  </a:lnTo>
                  <a:lnTo>
                    <a:pt x="174" y="414"/>
                  </a:lnTo>
                  <a:lnTo>
                    <a:pt x="174" y="432"/>
                  </a:lnTo>
                  <a:lnTo>
                    <a:pt x="180" y="438"/>
                  </a:lnTo>
                  <a:lnTo>
                    <a:pt x="180" y="444"/>
                  </a:lnTo>
                  <a:lnTo>
                    <a:pt x="186" y="450"/>
                  </a:lnTo>
                  <a:lnTo>
                    <a:pt x="186" y="456"/>
                  </a:lnTo>
                  <a:lnTo>
                    <a:pt x="192" y="462"/>
                  </a:lnTo>
                  <a:lnTo>
                    <a:pt x="192" y="474"/>
                  </a:lnTo>
                  <a:lnTo>
                    <a:pt x="198" y="480"/>
                  </a:lnTo>
                  <a:lnTo>
                    <a:pt x="198" y="486"/>
                  </a:lnTo>
                  <a:lnTo>
                    <a:pt x="204" y="492"/>
                  </a:lnTo>
                  <a:lnTo>
                    <a:pt x="204" y="498"/>
                  </a:lnTo>
                  <a:lnTo>
                    <a:pt x="210" y="504"/>
                  </a:lnTo>
                  <a:lnTo>
                    <a:pt x="210" y="510"/>
                  </a:lnTo>
                  <a:lnTo>
                    <a:pt x="216" y="516"/>
                  </a:lnTo>
                  <a:lnTo>
                    <a:pt x="216" y="528"/>
                  </a:lnTo>
                  <a:lnTo>
                    <a:pt x="222" y="534"/>
                  </a:lnTo>
                  <a:lnTo>
                    <a:pt x="222" y="540"/>
                  </a:lnTo>
                  <a:lnTo>
                    <a:pt x="228" y="546"/>
                  </a:lnTo>
                  <a:lnTo>
                    <a:pt x="228" y="552"/>
                  </a:lnTo>
                  <a:lnTo>
                    <a:pt x="234" y="558"/>
                  </a:lnTo>
                  <a:lnTo>
                    <a:pt x="234" y="570"/>
                  </a:lnTo>
                  <a:lnTo>
                    <a:pt x="240" y="576"/>
                  </a:lnTo>
                  <a:lnTo>
                    <a:pt x="240" y="582"/>
                  </a:lnTo>
                  <a:lnTo>
                    <a:pt x="246" y="588"/>
                  </a:lnTo>
                  <a:lnTo>
                    <a:pt x="246" y="594"/>
                  </a:lnTo>
                  <a:lnTo>
                    <a:pt x="252" y="600"/>
                  </a:lnTo>
                  <a:lnTo>
                    <a:pt x="252" y="612"/>
                  </a:lnTo>
                  <a:lnTo>
                    <a:pt x="258" y="618"/>
                  </a:lnTo>
                  <a:lnTo>
                    <a:pt x="258" y="624"/>
                  </a:lnTo>
                  <a:lnTo>
                    <a:pt x="264" y="630"/>
                  </a:lnTo>
                  <a:lnTo>
                    <a:pt x="264" y="636"/>
                  </a:lnTo>
                  <a:lnTo>
                    <a:pt x="270" y="642"/>
                  </a:lnTo>
                  <a:lnTo>
                    <a:pt x="270" y="648"/>
                  </a:lnTo>
                  <a:lnTo>
                    <a:pt x="276" y="654"/>
                  </a:lnTo>
                  <a:lnTo>
                    <a:pt x="276" y="666"/>
                  </a:lnTo>
                  <a:lnTo>
                    <a:pt x="282" y="672"/>
                  </a:lnTo>
                  <a:lnTo>
                    <a:pt x="282" y="678"/>
                  </a:lnTo>
                  <a:lnTo>
                    <a:pt x="288" y="684"/>
                  </a:lnTo>
                  <a:lnTo>
                    <a:pt x="288" y="690"/>
                  </a:lnTo>
                  <a:lnTo>
                    <a:pt x="294" y="696"/>
                  </a:lnTo>
                  <a:lnTo>
                    <a:pt x="294" y="708"/>
                  </a:lnTo>
                  <a:lnTo>
                    <a:pt x="300" y="714"/>
                  </a:lnTo>
                  <a:lnTo>
                    <a:pt x="300" y="720"/>
                  </a:lnTo>
                  <a:lnTo>
                    <a:pt x="306" y="726"/>
                  </a:lnTo>
                  <a:lnTo>
                    <a:pt x="306" y="732"/>
                  </a:lnTo>
                  <a:lnTo>
                    <a:pt x="312" y="738"/>
                  </a:lnTo>
                  <a:lnTo>
                    <a:pt x="312" y="750"/>
                  </a:lnTo>
                  <a:lnTo>
                    <a:pt x="318" y="756"/>
                  </a:lnTo>
                  <a:lnTo>
                    <a:pt x="324" y="762"/>
                  </a:lnTo>
                  <a:lnTo>
                    <a:pt x="324" y="768"/>
                  </a:lnTo>
                  <a:lnTo>
                    <a:pt x="330" y="774"/>
                  </a:lnTo>
                  <a:lnTo>
                    <a:pt x="330" y="786"/>
                  </a:lnTo>
                  <a:lnTo>
                    <a:pt x="336" y="792"/>
                  </a:lnTo>
                  <a:lnTo>
                    <a:pt x="336" y="798"/>
                  </a:lnTo>
                  <a:lnTo>
                    <a:pt x="342" y="804"/>
                  </a:lnTo>
                  <a:lnTo>
                    <a:pt x="342" y="810"/>
                  </a:lnTo>
                  <a:lnTo>
                    <a:pt x="348" y="816"/>
                  </a:lnTo>
                  <a:lnTo>
                    <a:pt x="354" y="822"/>
                  </a:lnTo>
                  <a:lnTo>
                    <a:pt x="354" y="834"/>
                  </a:lnTo>
                  <a:lnTo>
                    <a:pt x="360" y="840"/>
                  </a:lnTo>
                  <a:lnTo>
                    <a:pt x="360" y="846"/>
                  </a:lnTo>
                  <a:lnTo>
                    <a:pt x="366" y="852"/>
                  </a:lnTo>
                  <a:lnTo>
                    <a:pt x="372" y="858"/>
                  </a:lnTo>
                  <a:lnTo>
                    <a:pt x="372" y="870"/>
                  </a:lnTo>
                  <a:lnTo>
                    <a:pt x="384" y="882"/>
                  </a:lnTo>
                  <a:lnTo>
                    <a:pt x="384" y="888"/>
                  </a:lnTo>
                  <a:lnTo>
                    <a:pt x="390" y="894"/>
                  </a:lnTo>
                  <a:lnTo>
                    <a:pt x="390" y="906"/>
                  </a:lnTo>
                  <a:lnTo>
                    <a:pt x="396" y="912"/>
                  </a:lnTo>
                  <a:lnTo>
                    <a:pt x="402" y="918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88"/>
            <p:cNvSpPr>
              <a:spLocks/>
            </p:cNvSpPr>
            <p:nvPr/>
          </p:nvSpPr>
          <p:spPr bwMode="auto">
            <a:xfrm>
              <a:off x="3733800" y="4238625"/>
              <a:ext cx="1095375" cy="533400"/>
            </a:xfrm>
            <a:custGeom>
              <a:avLst/>
              <a:gdLst>
                <a:gd name="T0" fmla="*/ 12 w 690"/>
                <a:gd name="T1" fmla="*/ 18 h 336"/>
                <a:gd name="T2" fmla="*/ 24 w 690"/>
                <a:gd name="T3" fmla="*/ 42 h 336"/>
                <a:gd name="T4" fmla="*/ 30 w 690"/>
                <a:gd name="T5" fmla="*/ 60 h 336"/>
                <a:gd name="T6" fmla="*/ 48 w 690"/>
                <a:gd name="T7" fmla="*/ 84 h 336"/>
                <a:gd name="T8" fmla="*/ 60 w 690"/>
                <a:gd name="T9" fmla="*/ 108 h 336"/>
                <a:gd name="T10" fmla="*/ 72 w 690"/>
                <a:gd name="T11" fmla="*/ 126 h 336"/>
                <a:gd name="T12" fmla="*/ 96 w 690"/>
                <a:gd name="T13" fmla="*/ 156 h 336"/>
                <a:gd name="T14" fmla="*/ 114 w 690"/>
                <a:gd name="T15" fmla="*/ 180 h 336"/>
                <a:gd name="T16" fmla="*/ 132 w 690"/>
                <a:gd name="T17" fmla="*/ 204 h 336"/>
                <a:gd name="T18" fmla="*/ 144 w 690"/>
                <a:gd name="T19" fmla="*/ 222 h 336"/>
                <a:gd name="T20" fmla="*/ 162 w 690"/>
                <a:gd name="T21" fmla="*/ 240 h 336"/>
                <a:gd name="T22" fmla="*/ 174 w 690"/>
                <a:gd name="T23" fmla="*/ 252 h 336"/>
                <a:gd name="T24" fmla="*/ 192 w 690"/>
                <a:gd name="T25" fmla="*/ 270 h 336"/>
                <a:gd name="T26" fmla="*/ 210 w 690"/>
                <a:gd name="T27" fmla="*/ 288 h 336"/>
                <a:gd name="T28" fmla="*/ 228 w 690"/>
                <a:gd name="T29" fmla="*/ 300 h 336"/>
                <a:gd name="T30" fmla="*/ 246 w 690"/>
                <a:gd name="T31" fmla="*/ 312 h 336"/>
                <a:gd name="T32" fmla="*/ 264 w 690"/>
                <a:gd name="T33" fmla="*/ 318 h 336"/>
                <a:gd name="T34" fmla="*/ 282 w 690"/>
                <a:gd name="T35" fmla="*/ 330 h 336"/>
                <a:gd name="T36" fmla="*/ 300 w 690"/>
                <a:gd name="T37" fmla="*/ 336 h 336"/>
                <a:gd name="T38" fmla="*/ 318 w 690"/>
                <a:gd name="T39" fmla="*/ 336 h 336"/>
                <a:gd name="T40" fmla="*/ 336 w 690"/>
                <a:gd name="T41" fmla="*/ 336 h 336"/>
                <a:gd name="T42" fmla="*/ 348 w 690"/>
                <a:gd name="T43" fmla="*/ 336 h 336"/>
                <a:gd name="T44" fmla="*/ 366 w 690"/>
                <a:gd name="T45" fmla="*/ 336 h 336"/>
                <a:gd name="T46" fmla="*/ 384 w 690"/>
                <a:gd name="T47" fmla="*/ 336 h 336"/>
                <a:gd name="T48" fmla="*/ 402 w 690"/>
                <a:gd name="T49" fmla="*/ 330 h 336"/>
                <a:gd name="T50" fmla="*/ 420 w 690"/>
                <a:gd name="T51" fmla="*/ 324 h 336"/>
                <a:gd name="T52" fmla="*/ 438 w 690"/>
                <a:gd name="T53" fmla="*/ 312 h 336"/>
                <a:gd name="T54" fmla="*/ 456 w 690"/>
                <a:gd name="T55" fmla="*/ 300 h 336"/>
                <a:gd name="T56" fmla="*/ 474 w 690"/>
                <a:gd name="T57" fmla="*/ 288 h 336"/>
                <a:gd name="T58" fmla="*/ 492 w 690"/>
                <a:gd name="T59" fmla="*/ 276 h 336"/>
                <a:gd name="T60" fmla="*/ 510 w 690"/>
                <a:gd name="T61" fmla="*/ 258 h 336"/>
                <a:gd name="T62" fmla="*/ 528 w 690"/>
                <a:gd name="T63" fmla="*/ 240 h 336"/>
                <a:gd name="T64" fmla="*/ 546 w 690"/>
                <a:gd name="T65" fmla="*/ 216 h 336"/>
                <a:gd name="T66" fmla="*/ 564 w 690"/>
                <a:gd name="T67" fmla="*/ 198 h 336"/>
                <a:gd name="T68" fmla="*/ 582 w 690"/>
                <a:gd name="T69" fmla="*/ 174 h 336"/>
                <a:gd name="T70" fmla="*/ 600 w 690"/>
                <a:gd name="T71" fmla="*/ 144 h 336"/>
                <a:gd name="T72" fmla="*/ 618 w 690"/>
                <a:gd name="T73" fmla="*/ 126 h 336"/>
                <a:gd name="T74" fmla="*/ 636 w 690"/>
                <a:gd name="T75" fmla="*/ 102 h 336"/>
                <a:gd name="T76" fmla="*/ 642 w 690"/>
                <a:gd name="T77" fmla="*/ 84 h 336"/>
                <a:gd name="T78" fmla="*/ 660 w 690"/>
                <a:gd name="T79" fmla="*/ 60 h 336"/>
                <a:gd name="T80" fmla="*/ 666 w 690"/>
                <a:gd name="T81" fmla="*/ 42 h 336"/>
                <a:gd name="T82" fmla="*/ 678 w 690"/>
                <a:gd name="T83" fmla="*/ 18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0" h="336">
                  <a:moveTo>
                    <a:pt x="0" y="0"/>
                  </a:moveTo>
                  <a:lnTo>
                    <a:pt x="0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30" y="60"/>
                  </a:lnTo>
                  <a:lnTo>
                    <a:pt x="42" y="72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48" y="90"/>
                  </a:lnTo>
                  <a:lnTo>
                    <a:pt x="60" y="102"/>
                  </a:lnTo>
                  <a:lnTo>
                    <a:pt x="60" y="108"/>
                  </a:lnTo>
                  <a:lnTo>
                    <a:pt x="66" y="114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84" y="138"/>
                  </a:lnTo>
                  <a:lnTo>
                    <a:pt x="84" y="144"/>
                  </a:lnTo>
                  <a:lnTo>
                    <a:pt x="96" y="156"/>
                  </a:lnTo>
                  <a:lnTo>
                    <a:pt x="96" y="162"/>
                  </a:lnTo>
                  <a:lnTo>
                    <a:pt x="102" y="168"/>
                  </a:lnTo>
                  <a:lnTo>
                    <a:pt x="114" y="180"/>
                  </a:lnTo>
                  <a:lnTo>
                    <a:pt x="114" y="186"/>
                  </a:lnTo>
                  <a:lnTo>
                    <a:pt x="120" y="192"/>
                  </a:lnTo>
                  <a:lnTo>
                    <a:pt x="132" y="204"/>
                  </a:lnTo>
                  <a:lnTo>
                    <a:pt x="132" y="210"/>
                  </a:lnTo>
                  <a:lnTo>
                    <a:pt x="138" y="216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6" y="234"/>
                  </a:lnTo>
                  <a:lnTo>
                    <a:pt x="162" y="240"/>
                  </a:lnTo>
                  <a:lnTo>
                    <a:pt x="174" y="252"/>
                  </a:lnTo>
                  <a:lnTo>
                    <a:pt x="168" y="252"/>
                  </a:lnTo>
                  <a:lnTo>
                    <a:pt x="174" y="252"/>
                  </a:lnTo>
                  <a:lnTo>
                    <a:pt x="180" y="258"/>
                  </a:lnTo>
                  <a:lnTo>
                    <a:pt x="186" y="264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204" y="282"/>
                  </a:lnTo>
                  <a:lnTo>
                    <a:pt x="210" y="288"/>
                  </a:lnTo>
                  <a:lnTo>
                    <a:pt x="216" y="288"/>
                  </a:lnTo>
                  <a:lnTo>
                    <a:pt x="222" y="294"/>
                  </a:lnTo>
                  <a:lnTo>
                    <a:pt x="228" y="300"/>
                  </a:lnTo>
                  <a:lnTo>
                    <a:pt x="234" y="306"/>
                  </a:lnTo>
                  <a:lnTo>
                    <a:pt x="240" y="306"/>
                  </a:lnTo>
                  <a:lnTo>
                    <a:pt x="246" y="312"/>
                  </a:lnTo>
                  <a:lnTo>
                    <a:pt x="252" y="312"/>
                  </a:lnTo>
                  <a:lnTo>
                    <a:pt x="258" y="318"/>
                  </a:lnTo>
                  <a:lnTo>
                    <a:pt x="264" y="318"/>
                  </a:lnTo>
                  <a:lnTo>
                    <a:pt x="270" y="324"/>
                  </a:lnTo>
                  <a:lnTo>
                    <a:pt x="276" y="324"/>
                  </a:lnTo>
                  <a:lnTo>
                    <a:pt x="282" y="330"/>
                  </a:lnTo>
                  <a:lnTo>
                    <a:pt x="288" y="330"/>
                  </a:lnTo>
                  <a:lnTo>
                    <a:pt x="294" y="330"/>
                  </a:lnTo>
                  <a:lnTo>
                    <a:pt x="300" y="336"/>
                  </a:lnTo>
                  <a:lnTo>
                    <a:pt x="306" y="336"/>
                  </a:lnTo>
                  <a:lnTo>
                    <a:pt x="312" y="336"/>
                  </a:lnTo>
                  <a:lnTo>
                    <a:pt x="318" y="336"/>
                  </a:lnTo>
                  <a:lnTo>
                    <a:pt x="324" y="336"/>
                  </a:lnTo>
                  <a:lnTo>
                    <a:pt x="330" y="336"/>
                  </a:lnTo>
                  <a:lnTo>
                    <a:pt x="336" y="336"/>
                  </a:lnTo>
                  <a:lnTo>
                    <a:pt x="342" y="336"/>
                  </a:lnTo>
                  <a:lnTo>
                    <a:pt x="354" y="336"/>
                  </a:lnTo>
                  <a:lnTo>
                    <a:pt x="348" y="336"/>
                  </a:lnTo>
                  <a:lnTo>
                    <a:pt x="354" y="336"/>
                  </a:lnTo>
                  <a:lnTo>
                    <a:pt x="360" y="336"/>
                  </a:lnTo>
                  <a:lnTo>
                    <a:pt x="366" y="336"/>
                  </a:lnTo>
                  <a:lnTo>
                    <a:pt x="372" y="336"/>
                  </a:lnTo>
                  <a:lnTo>
                    <a:pt x="378" y="336"/>
                  </a:lnTo>
                  <a:lnTo>
                    <a:pt x="384" y="336"/>
                  </a:lnTo>
                  <a:lnTo>
                    <a:pt x="390" y="330"/>
                  </a:lnTo>
                  <a:lnTo>
                    <a:pt x="396" y="330"/>
                  </a:lnTo>
                  <a:lnTo>
                    <a:pt x="402" y="330"/>
                  </a:lnTo>
                  <a:lnTo>
                    <a:pt x="408" y="324"/>
                  </a:lnTo>
                  <a:lnTo>
                    <a:pt x="414" y="324"/>
                  </a:lnTo>
                  <a:lnTo>
                    <a:pt x="420" y="324"/>
                  </a:lnTo>
                  <a:lnTo>
                    <a:pt x="426" y="318"/>
                  </a:lnTo>
                  <a:lnTo>
                    <a:pt x="432" y="318"/>
                  </a:lnTo>
                  <a:lnTo>
                    <a:pt x="438" y="312"/>
                  </a:lnTo>
                  <a:lnTo>
                    <a:pt x="444" y="306"/>
                  </a:lnTo>
                  <a:lnTo>
                    <a:pt x="450" y="306"/>
                  </a:lnTo>
                  <a:lnTo>
                    <a:pt x="456" y="300"/>
                  </a:lnTo>
                  <a:lnTo>
                    <a:pt x="462" y="294"/>
                  </a:lnTo>
                  <a:lnTo>
                    <a:pt x="468" y="294"/>
                  </a:lnTo>
                  <a:lnTo>
                    <a:pt x="474" y="288"/>
                  </a:lnTo>
                  <a:lnTo>
                    <a:pt x="480" y="282"/>
                  </a:lnTo>
                  <a:lnTo>
                    <a:pt x="486" y="276"/>
                  </a:lnTo>
                  <a:lnTo>
                    <a:pt x="492" y="276"/>
                  </a:lnTo>
                  <a:lnTo>
                    <a:pt x="498" y="270"/>
                  </a:lnTo>
                  <a:lnTo>
                    <a:pt x="504" y="264"/>
                  </a:lnTo>
                  <a:lnTo>
                    <a:pt x="510" y="258"/>
                  </a:lnTo>
                  <a:lnTo>
                    <a:pt x="516" y="252"/>
                  </a:lnTo>
                  <a:lnTo>
                    <a:pt x="522" y="246"/>
                  </a:lnTo>
                  <a:lnTo>
                    <a:pt x="528" y="240"/>
                  </a:lnTo>
                  <a:lnTo>
                    <a:pt x="534" y="234"/>
                  </a:lnTo>
                  <a:lnTo>
                    <a:pt x="546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8" y="204"/>
                  </a:lnTo>
                  <a:lnTo>
                    <a:pt x="564" y="198"/>
                  </a:lnTo>
                  <a:lnTo>
                    <a:pt x="570" y="192"/>
                  </a:lnTo>
                  <a:lnTo>
                    <a:pt x="582" y="180"/>
                  </a:lnTo>
                  <a:lnTo>
                    <a:pt x="582" y="174"/>
                  </a:lnTo>
                  <a:lnTo>
                    <a:pt x="588" y="168"/>
                  </a:lnTo>
                  <a:lnTo>
                    <a:pt x="600" y="156"/>
                  </a:lnTo>
                  <a:lnTo>
                    <a:pt x="600" y="144"/>
                  </a:lnTo>
                  <a:lnTo>
                    <a:pt x="606" y="138"/>
                  </a:lnTo>
                  <a:lnTo>
                    <a:pt x="612" y="132"/>
                  </a:lnTo>
                  <a:lnTo>
                    <a:pt x="618" y="126"/>
                  </a:lnTo>
                  <a:lnTo>
                    <a:pt x="624" y="120"/>
                  </a:lnTo>
                  <a:lnTo>
                    <a:pt x="624" y="114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84"/>
                  </a:lnTo>
                  <a:lnTo>
                    <a:pt x="654" y="72"/>
                  </a:lnTo>
                  <a:lnTo>
                    <a:pt x="654" y="66"/>
                  </a:lnTo>
                  <a:lnTo>
                    <a:pt x="660" y="60"/>
                  </a:lnTo>
                  <a:lnTo>
                    <a:pt x="660" y="54"/>
                  </a:lnTo>
                  <a:lnTo>
                    <a:pt x="666" y="48"/>
                  </a:lnTo>
                  <a:lnTo>
                    <a:pt x="666" y="42"/>
                  </a:lnTo>
                  <a:lnTo>
                    <a:pt x="672" y="36"/>
                  </a:lnTo>
                  <a:lnTo>
                    <a:pt x="678" y="30"/>
                  </a:lnTo>
                  <a:lnTo>
                    <a:pt x="678" y="18"/>
                  </a:lnTo>
                  <a:lnTo>
                    <a:pt x="684" y="12"/>
                  </a:lnTo>
                  <a:lnTo>
                    <a:pt x="690" y="6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89"/>
            <p:cNvSpPr>
              <a:spLocks/>
            </p:cNvSpPr>
            <p:nvPr/>
          </p:nvSpPr>
          <p:spPr bwMode="auto">
            <a:xfrm>
              <a:off x="4829175" y="2790825"/>
              <a:ext cx="628650" cy="1457325"/>
            </a:xfrm>
            <a:custGeom>
              <a:avLst/>
              <a:gdLst>
                <a:gd name="T0" fmla="*/ 6 w 396"/>
                <a:gd name="T1" fmla="*/ 906 h 918"/>
                <a:gd name="T2" fmla="*/ 24 w 396"/>
                <a:gd name="T3" fmla="*/ 876 h 918"/>
                <a:gd name="T4" fmla="*/ 30 w 396"/>
                <a:gd name="T5" fmla="*/ 852 h 918"/>
                <a:gd name="T6" fmla="*/ 42 w 396"/>
                <a:gd name="T7" fmla="*/ 834 h 918"/>
                <a:gd name="T8" fmla="*/ 54 w 396"/>
                <a:gd name="T9" fmla="*/ 810 h 918"/>
                <a:gd name="T10" fmla="*/ 66 w 396"/>
                <a:gd name="T11" fmla="*/ 792 h 918"/>
                <a:gd name="T12" fmla="*/ 72 w 396"/>
                <a:gd name="T13" fmla="*/ 768 h 918"/>
                <a:gd name="T14" fmla="*/ 84 w 396"/>
                <a:gd name="T15" fmla="*/ 750 h 918"/>
                <a:gd name="T16" fmla="*/ 96 w 396"/>
                <a:gd name="T17" fmla="*/ 726 h 918"/>
                <a:gd name="T18" fmla="*/ 102 w 396"/>
                <a:gd name="T19" fmla="*/ 708 h 918"/>
                <a:gd name="T20" fmla="*/ 114 w 396"/>
                <a:gd name="T21" fmla="*/ 684 h 918"/>
                <a:gd name="T22" fmla="*/ 120 w 396"/>
                <a:gd name="T23" fmla="*/ 666 h 918"/>
                <a:gd name="T24" fmla="*/ 132 w 396"/>
                <a:gd name="T25" fmla="*/ 642 h 918"/>
                <a:gd name="T26" fmla="*/ 138 w 396"/>
                <a:gd name="T27" fmla="*/ 624 h 918"/>
                <a:gd name="T28" fmla="*/ 150 w 396"/>
                <a:gd name="T29" fmla="*/ 606 h 918"/>
                <a:gd name="T30" fmla="*/ 156 w 396"/>
                <a:gd name="T31" fmla="*/ 582 h 918"/>
                <a:gd name="T32" fmla="*/ 168 w 396"/>
                <a:gd name="T33" fmla="*/ 564 h 918"/>
                <a:gd name="T34" fmla="*/ 174 w 396"/>
                <a:gd name="T35" fmla="*/ 540 h 918"/>
                <a:gd name="T36" fmla="*/ 186 w 396"/>
                <a:gd name="T37" fmla="*/ 522 h 918"/>
                <a:gd name="T38" fmla="*/ 192 w 396"/>
                <a:gd name="T39" fmla="*/ 498 h 918"/>
                <a:gd name="T40" fmla="*/ 204 w 396"/>
                <a:gd name="T41" fmla="*/ 480 h 918"/>
                <a:gd name="T42" fmla="*/ 210 w 396"/>
                <a:gd name="T43" fmla="*/ 456 h 918"/>
                <a:gd name="T44" fmla="*/ 222 w 396"/>
                <a:gd name="T45" fmla="*/ 438 h 918"/>
                <a:gd name="T46" fmla="*/ 228 w 396"/>
                <a:gd name="T47" fmla="*/ 408 h 918"/>
                <a:gd name="T48" fmla="*/ 240 w 396"/>
                <a:gd name="T49" fmla="*/ 390 h 918"/>
                <a:gd name="T50" fmla="*/ 246 w 396"/>
                <a:gd name="T51" fmla="*/ 366 h 918"/>
                <a:gd name="T52" fmla="*/ 258 w 396"/>
                <a:gd name="T53" fmla="*/ 348 h 918"/>
                <a:gd name="T54" fmla="*/ 264 w 396"/>
                <a:gd name="T55" fmla="*/ 324 h 918"/>
                <a:gd name="T56" fmla="*/ 276 w 396"/>
                <a:gd name="T57" fmla="*/ 300 h 918"/>
                <a:gd name="T58" fmla="*/ 282 w 396"/>
                <a:gd name="T59" fmla="*/ 282 h 918"/>
                <a:gd name="T60" fmla="*/ 294 w 396"/>
                <a:gd name="T61" fmla="*/ 258 h 918"/>
                <a:gd name="T62" fmla="*/ 300 w 396"/>
                <a:gd name="T63" fmla="*/ 240 h 918"/>
                <a:gd name="T64" fmla="*/ 312 w 396"/>
                <a:gd name="T65" fmla="*/ 210 h 918"/>
                <a:gd name="T66" fmla="*/ 318 w 396"/>
                <a:gd name="T67" fmla="*/ 192 h 918"/>
                <a:gd name="T68" fmla="*/ 330 w 396"/>
                <a:gd name="T69" fmla="*/ 168 h 918"/>
                <a:gd name="T70" fmla="*/ 336 w 396"/>
                <a:gd name="T71" fmla="*/ 150 h 918"/>
                <a:gd name="T72" fmla="*/ 348 w 396"/>
                <a:gd name="T73" fmla="*/ 126 h 918"/>
                <a:gd name="T74" fmla="*/ 354 w 396"/>
                <a:gd name="T75" fmla="*/ 102 h 918"/>
                <a:gd name="T76" fmla="*/ 366 w 396"/>
                <a:gd name="T77" fmla="*/ 84 h 918"/>
                <a:gd name="T78" fmla="*/ 372 w 396"/>
                <a:gd name="T79" fmla="*/ 60 h 918"/>
                <a:gd name="T80" fmla="*/ 384 w 396"/>
                <a:gd name="T81" fmla="*/ 42 h 918"/>
                <a:gd name="T82" fmla="*/ 390 w 396"/>
                <a:gd name="T83" fmla="*/ 12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918">
                  <a:moveTo>
                    <a:pt x="0" y="918"/>
                  </a:moveTo>
                  <a:lnTo>
                    <a:pt x="0" y="912"/>
                  </a:lnTo>
                  <a:lnTo>
                    <a:pt x="6" y="906"/>
                  </a:lnTo>
                  <a:lnTo>
                    <a:pt x="12" y="900"/>
                  </a:lnTo>
                  <a:lnTo>
                    <a:pt x="12" y="888"/>
                  </a:lnTo>
                  <a:lnTo>
                    <a:pt x="24" y="876"/>
                  </a:lnTo>
                  <a:lnTo>
                    <a:pt x="24" y="870"/>
                  </a:lnTo>
                  <a:lnTo>
                    <a:pt x="30" y="864"/>
                  </a:lnTo>
                  <a:lnTo>
                    <a:pt x="30" y="852"/>
                  </a:lnTo>
                  <a:lnTo>
                    <a:pt x="36" y="846"/>
                  </a:lnTo>
                  <a:lnTo>
                    <a:pt x="42" y="840"/>
                  </a:lnTo>
                  <a:lnTo>
                    <a:pt x="42" y="834"/>
                  </a:lnTo>
                  <a:lnTo>
                    <a:pt x="48" y="828"/>
                  </a:lnTo>
                  <a:lnTo>
                    <a:pt x="48" y="816"/>
                  </a:lnTo>
                  <a:lnTo>
                    <a:pt x="54" y="810"/>
                  </a:lnTo>
                  <a:lnTo>
                    <a:pt x="60" y="804"/>
                  </a:lnTo>
                  <a:lnTo>
                    <a:pt x="60" y="798"/>
                  </a:lnTo>
                  <a:lnTo>
                    <a:pt x="66" y="792"/>
                  </a:lnTo>
                  <a:lnTo>
                    <a:pt x="66" y="786"/>
                  </a:lnTo>
                  <a:lnTo>
                    <a:pt x="72" y="780"/>
                  </a:lnTo>
                  <a:lnTo>
                    <a:pt x="72" y="768"/>
                  </a:lnTo>
                  <a:lnTo>
                    <a:pt x="78" y="762"/>
                  </a:lnTo>
                  <a:lnTo>
                    <a:pt x="78" y="756"/>
                  </a:lnTo>
                  <a:lnTo>
                    <a:pt x="84" y="750"/>
                  </a:lnTo>
                  <a:lnTo>
                    <a:pt x="90" y="744"/>
                  </a:lnTo>
                  <a:lnTo>
                    <a:pt x="90" y="732"/>
                  </a:lnTo>
                  <a:lnTo>
                    <a:pt x="96" y="726"/>
                  </a:lnTo>
                  <a:lnTo>
                    <a:pt x="96" y="720"/>
                  </a:lnTo>
                  <a:lnTo>
                    <a:pt x="102" y="714"/>
                  </a:lnTo>
                  <a:lnTo>
                    <a:pt x="102" y="708"/>
                  </a:lnTo>
                  <a:lnTo>
                    <a:pt x="108" y="702"/>
                  </a:lnTo>
                  <a:lnTo>
                    <a:pt x="108" y="690"/>
                  </a:lnTo>
                  <a:lnTo>
                    <a:pt x="114" y="684"/>
                  </a:lnTo>
                  <a:lnTo>
                    <a:pt x="114" y="678"/>
                  </a:lnTo>
                  <a:lnTo>
                    <a:pt x="120" y="672"/>
                  </a:lnTo>
                  <a:lnTo>
                    <a:pt x="120" y="666"/>
                  </a:lnTo>
                  <a:lnTo>
                    <a:pt x="126" y="660"/>
                  </a:lnTo>
                  <a:lnTo>
                    <a:pt x="126" y="648"/>
                  </a:lnTo>
                  <a:lnTo>
                    <a:pt x="132" y="642"/>
                  </a:lnTo>
                  <a:lnTo>
                    <a:pt x="132" y="636"/>
                  </a:lnTo>
                  <a:lnTo>
                    <a:pt x="138" y="630"/>
                  </a:lnTo>
                  <a:lnTo>
                    <a:pt x="138" y="624"/>
                  </a:lnTo>
                  <a:lnTo>
                    <a:pt x="144" y="618"/>
                  </a:lnTo>
                  <a:lnTo>
                    <a:pt x="144" y="612"/>
                  </a:lnTo>
                  <a:lnTo>
                    <a:pt x="150" y="606"/>
                  </a:lnTo>
                  <a:lnTo>
                    <a:pt x="150" y="594"/>
                  </a:lnTo>
                  <a:lnTo>
                    <a:pt x="156" y="588"/>
                  </a:lnTo>
                  <a:lnTo>
                    <a:pt x="156" y="582"/>
                  </a:lnTo>
                  <a:lnTo>
                    <a:pt x="162" y="576"/>
                  </a:lnTo>
                  <a:lnTo>
                    <a:pt x="162" y="570"/>
                  </a:lnTo>
                  <a:lnTo>
                    <a:pt x="168" y="564"/>
                  </a:lnTo>
                  <a:lnTo>
                    <a:pt x="168" y="552"/>
                  </a:lnTo>
                  <a:lnTo>
                    <a:pt x="174" y="546"/>
                  </a:lnTo>
                  <a:lnTo>
                    <a:pt x="174" y="540"/>
                  </a:lnTo>
                  <a:lnTo>
                    <a:pt x="180" y="534"/>
                  </a:lnTo>
                  <a:lnTo>
                    <a:pt x="180" y="528"/>
                  </a:lnTo>
                  <a:lnTo>
                    <a:pt x="186" y="522"/>
                  </a:lnTo>
                  <a:lnTo>
                    <a:pt x="186" y="510"/>
                  </a:lnTo>
                  <a:lnTo>
                    <a:pt x="192" y="504"/>
                  </a:lnTo>
                  <a:lnTo>
                    <a:pt x="192" y="498"/>
                  </a:lnTo>
                  <a:lnTo>
                    <a:pt x="198" y="492"/>
                  </a:lnTo>
                  <a:lnTo>
                    <a:pt x="198" y="486"/>
                  </a:lnTo>
                  <a:lnTo>
                    <a:pt x="204" y="480"/>
                  </a:lnTo>
                  <a:lnTo>
                    <a:pt x="204" y="474"/>
                  </a:lnTo>
                  <a:lnTo>
                    <a:pt x="210" y="468"/>
                  </a:lnTo>
                  <a:lnTo>
                    <a:pt x="210" y="456"/>
                  </a:lnTo>
                  <a:lnTo>
                    <a:pt x="216" y="450"/>
                  </a:lnTo>
                  <a:lnTo>
                    <a:pt x="216" y="444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26"/>
                  </a:lnTo>
                  <a:lnTo>
                    <a:pt x="228" y="408"/>
                  </a:lnTo>
                  <a:lnTo>
                    <a:pt x="234" y="402"/>
                  </a:lnTo>
                  <a:lnTo>
                    <a:pt x="234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78"/>
                  </a:lnTo>
                  <a:lnTo>
                    <a:pt x="246" y="366"/>
                  </a:lnTo>
                  <a:lnTo>
                    <a:pt x="252" y="360"/>
                  </a:lnTo>
                  <a:lnTo>
                    <a:pt x="252" y="354"/>
                  </a:lnTo>
                  <a:lnTo>
                    <a:pt x="258" y="348"/>
                  </a:lnTo>
                  <a:lnTo>
                    <a:pt x="258" y="342"/>
                  </a:lnTo>
                  <a:lnTo>
                    <a:pt x="264" y="336"/>
                  </a:lnTo>
                  <a:lnTo>
                    <a:pt x="264" y="324"/>
                  </a:lnTo>
                  <a:lnTo>
                    <a:pt x="270" y="318"/>
                  </a:lnTo>
                  <a:lnTo>
                    <a:pt x="270" y="306"/>
                  </a:lnTo>
                  <a:lnTo>
                    <a:pt x="276" y="300"/>
                  </a:lnTo>
                  <a:lnTo>
                    <a:pt x="276" y="294"/>
                  </a:lnTo>
                  <a:lnTo>
                    <a:pt x="282" y="288"/>
                  </a:lnTo>
                  <a:lnTo>
                    <a:pt x="282" y="282"/>
                  </a:lnTo>
                  <a:lnTo>
                    <a:pt x="288" y="276"/>
                  </a:lnTo>
                  <a:lnTo>
                    <a:pt x="288" y="264"/>
                  </a:lnTo>
                  <a:lnTo>
                    <a:pt x="294" y="258"/>
                  </a:lnTo>
                  <a:lnTo>
                    <a:pt x="294" y="252"/>
                  </a:lnTo>
                  <a:lnTo>
                    <a:pt x="300" y="246"/>
                  </a:lnTo>
                  <a:lnTo>
                    <a:pt x="300" y="240"/>
                  </a:lnTo>
                  <a:lnTo>
                    <a:pt x="306" y="234"/>
                  </a:lnTo>
                  <a:lnTo>
                    <a:pt x="306" y="216"/>
                  </a:lnTo>
                  <a:lnTo>
                    <a:pt x="312" y="210"/>
                  </a:lnTo>
                  <a:lnTo>
                    <a:pt x="312" y="204"/>
                  </a:lnTo>
                  <a:lnTo>
                    <a:pt x="318" y="198"/>
                  </a:lnTo>
                  <a:lnTo>
                    <a:pt x="318" y="192"/>
                  </a:lnTo>
                  <a:lnTo>
                    <a:pt x="324" y="186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62"/>
                  </a:lnTo>
                  <a:lnTo>
                    <a:pt x="336" y="156"/>
                  </a:lnTo>
                  <a:lnTo>
                    <a:pt x="336" y="150"/>
                  </a:lnTo>
                  <a:lnTo>
                    <a:pt x="342" y="144"/>
                  </a:lnTo>
                  <a:lnTo>
                    <a:pt x="342" y="132"/>
                  </a:lnTo>
                  <a:lnTo>
                    <a:pt x="348" y="126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54" y="102"/>
                  </a:lnTo>
                  <a:lnTo>
                    <a:pt x="360" y="96"/>
                  </a:lnTo>
                  <a:lnTo>
                    <a:pt x="360" y="90"/>
                  </a:lnTo>
                  <a:lnTo>
                    <a:pt x="366" y="84"/>
                  </a:lnTo>
                  <a:lnTo>
                    <a:pt x="366" y="72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78" y="54"/>
                  </a:lnTo>
                  <a:lnTo>
                    <a:pt x="378" y="48"/>
                  </a:lnTo>
                  <a:lnTo>
                    <a:pt x="384" y="42"/>
                  </a:lnTo>
                  <a:lnTo>
                    <a:pt x="384" y="24"/>
                  </a:lnTo>
                  <a:lnTo>
                    <a:pt x="390" y="18"/>
                  </a:lnTo>
                  <a:lnTo>
                    <a:pt x="390" y="12"/>
                  </a:lnTo>
                  <a:lnTo>
                    <a:pt x="396" y="6"/>
                  </a:lnTo>
                  <a:lnTo>
                    <a:pt x="396" y="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90"/>
            <p:cNvSpPr>
              <a:spLocks/>
            </p:cNvSpPr>
            <p:nvPr/>
          </p:nvSpPr>
          <p:spPr bwMode="auto">
            <a:xfrm>
              <a:off x="5457825" y="1524000"/>
              <a:ext cx="876300" cy="1266825"/>
            </a:xfrm>
            <a:custGeom>
              <a:avLst/>
              <a:gdLst>
                <a:gd name="T0" fmla="*/ 6 w 552"/>
                <a:gd name="T1" fmla="*/ 780 h 798"/>
                <a:gd name="T2" fmla="*/ 18 w 552"/>
                <a:gd name="T3" fmla="*/ 762 h 798"/>
                <a:gd name="T4" fmla="*/ 24 w 552"/>
                <a:gd name="T5" fmla="*/ 744 h 798"/>
                <a:gd name="T6" fmla="*/ 36 w 552"/>
                <a:gd name="T7" fmla="*/ 720 h 798"/>
                <a:gd name="T8" fmla="*/ 42 w 552"/>
                <a:gd name="T9" fmla="*/ 702 h 798"/>
                <a:gd name="T10" fmla="*/ 54 w 552"/>
                <a:gd name="T11" fmla="*/ 678 h 798"/>
                <a:gd name="T12" fmla="*/ 60 w 552"/>
                <a:gd name="T13" fmla="*/ 660 h 798"/>
                <a:gd name="T14" fmla="*/ 72 w 552"/>
                <a:gd name="T15" fmla="*/ 636 h 798"/>
                <a:gd name="T16" fmla="*/ 78 w 552"/>
                <a:gd name="T17" fmla="*/ 618 h 798"/>
                <a:gd name="T18" fmla="*/ 90 w 552"/>
                <a:gd name="T19" fmla="*/ 600 h 798"/>
                <a:gd name="T20" fmla="*/ 96 w 552"/>
                <a:gd name="T21" fmla="*/ 576 h 798"/>
                <a:gd name="T22" fmla="*/ 108 w 552"/>
                <a:gd name="T23" fmla="*/ 558 h 798"/>
                <a:gd name="T24" fmla="*/ 114 w 552"/>
                <a:gd name="T25" fmla="*/ 534 h 798"/>
                <a:gd name="T26" fmla="*/ 126 w 552"/>
                <a:gd name="T27" fmla="*/ 516 h 798"/>
                <a:gd name="T28" fmla="*/ 138 w 552"/>
                <a:gd name="T29" fmla="*/ 492 h 798"/>
                <a:gd name="T30" fmla="*/ 144 w 552"/>
                <a:gd name="T31" fmla="*/ 468 h 798"/>
                <a:gd name="T32" fmla="*/ 156 w 552"/>
                <a:gd name="T33" fmla="*/ 450 h 798"/>
                <a:gd name="T34" fmla="*/ 168 w 552"/>
                <a:gd name="T35" fmla="*/ 432 h 798"/>
                <a:gd name="T36" fmla="*/ 174 w 552"/>
                <a:gd name="T37" fmla="*/ 408 h 798"/>
                <a:gd name="T38" fmla="*/ 186 w 552"/>
                <a:gd name="T39" fmla="*/ 384 h 798"/>
                <a:gd name="T40" fmla="*/ 204 w 552"/>
                <a:gd name="T41" fmla="*/ 360 h 798"/>
                <a:gd name="T42" fmla="*/ 216 w 552"/>
                <a:gd name="T43" fmla="*/ 336 h 798"/>
                <a:gd name="T44" fmla="*/ 228 w 552"/>
                <a:gd name="T45" fmla="*/ 306 h 798"/>
                <a:gd name="T46" fmla="*/ 240 w 552"/>
                <a:gd name="T47" fmla="*/ 288 h 798"/>
                <a:gd name="T48" fmla="*/ 258 w 552"/>
                <a:gd name="T49" fmla="*/ 264 h 798"/>
                <a:gd name="T50" fmla="*/ 264 w 552"/>
                <a:gd name="T51" fmla="*/ 246 h 798"/>
                <a:gd name="T52" fmla="*/ 282 w 552"/>
                <a:gd name="T53" fmla="*/ 222 h 798"/>
                <a:gd name="T54" fmla="*/ 300 w 552"/>
                <a:gd name="T55" fmla="*/ 198 h 798"/>
                <a:gd name="T56" fmla="*/ 312 w 552"/>
                <a:gd name="T57" fmla="*/ 174 h 798"/>
                <a:gd name="T58" fmla="*/ 330 w 552"/>
                <a:gd name="T59" fmla="*/ 150 h 798"/>
                <a:gd name="T60" fmla="*/ 348 w 552"/>
                <a:gd name="T61" fmla="*/ 126 h 798"/>
                <a:gd name="T62" fmla="*/ 366 w 552"/>
                <a:gd name="T63" fmla="*/ 108 h 798"/>
                <a:gd name="T64" fmla="*/ 390 w 552"/>
                <a:gd name="T65" fmla="*/ 84 h 798"/>
                <a:gd name="T66" fmla="*/ 396 w 552"/>
                <a:gd name="T67" fmla="*/ 78 h 798"/>
                <a:gd name="T68" fmla="*/ 414 w 552"/>
                <a:gd name="T69" fmla="*/ 60 h 798"/>
                <a:gd name="T70" fmla="*/ 432 w 552"/>
                <a:gd name="T71" fmla="*/ 48 h 798"/>
                <a:gd name="T72" fmla="*/ 450 w 552"/>
                <a:gd name="T73" fmla="*/ 30 h 798"/>
                <a:gd name="T74" fmla="*/ 468 w 552"/>
                <a:gd name="T75" fmla="*/ 24 h 798"/>
                <a:gd name="T76" fmla="*/ 486 w 552"/>
                <a:gd name="T77" fmla="*/ 12 h 798"/>
                <a:gd name="T78" fmla="*/ 504 w 552"/>
                <a:gd name="T79" fmla="*/ 6 h 798"/>
                <a:gd name="T80" fmla="*/ 522 w 552"/>
                <a:gd name="T81" fmla="*/ 0 h 798"/>
                <a:gd name="T82" fmla="*/ 540 w 552"/>
                <a:gd name="T8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2" h="798">
                  <a:moveTo>
                    <a:pt x="0" y="798"/>
                  </a:moveTo>
                  <a:lnTo>
                    <a:pt x="6" y="792"/>
                  </a:lnTo>
                  <a:lnTo>
                    <a:pt x="6" y="780"/>
                  </a:lnTo>
                  <a:lnTo>
                    <a:pt x="12" y="774"/>
                  </a:lnTo>
                  <a:lnTo>
                    <a:pt x="12" y="768"/>
                  </a:lnTo>
                  <a:lnTo>
                    <a:pt x="18" y="762"/>
                  </a:lnTo>
                  <a:lnTo>
                    <a:pt x="18" y="756"/>
                  </a:lnTo>
                  <a:lnTo>
                    <a:pt x="24" y="750"/>
                  </a:lnTo>
                  <a:lnTo>
                    <a:pt x="24" y="744"/>
                  </a:lnTo>
                  <a:lnTo>
                    <a:pt x="30" y="738"/>
                  </a:lnTo>
                  <a:lnTo>
                    <a:pt x="30" y="726"/>
                  </a:lnTo>
                  <a:lnTo>
                    <a:pt x="36" y="720"/>
                  </a:lnTo>
                  <a:lnTo>
                    <a:pt x="36" y="714"/>
                  </a:lnTo>
                  <a:lnTo>
                    <a:pt x="42" y="708"/>
                  </a:lnTo>
                  <a:lnTo>
                    <a:pt x="42" y="702"/>
                  </a:lnTo>
                  <a:lnTo>
                    <a:pt x="48" y="696"/>
                  </a:lnTo>
                  <a:lnTo>
                    <a:pt x="48" y="684"/>
                  </a:lnTo>
                  <a:lnTo>
                    <a:pt x="54" y="678"/>
                  </a:lnTo>
                  <a:lnTo>
                    <a:pt x="54" y="672"/>
                  </a:lnTo>
                  <a:lnTo>
                    <a:pt x="60" y="666"/>
                  </a:lnTo>
                  <a:lnTo>
                    <a:pt x="60" y="660"/>
                  </a:lnTo>
                  <a:lnTo>
                    <a:pt x="66" y="654"/>
                  </a:lnTo>
                  <a:lnTo>
                    <a:pt x="66" y="642"/>
                  </a:lnTo>
                  <a:lnTo>
                    <a:pt x="72" y="636"/>
                  </a:lnTo>
                  <a:lnTo>
                    <a:pt x="72" y="630"/>
                  </a:lnTo>
                  <a:lnTo>
                    <a:pt x="78" y="624"/>
                  </a:lnTo>
                  <a:lnTo>
                    <a:pt x="78" y="618"/>
                  </a:lnTo>
                  <a:lnTo>
                    <a:pt x="84" y="612"/>
                  </a:lnTo>
                  <a:lnTo>
                    <a:pt x="84" y="606"/>
                  </a:lnTo>
                  <a:lnTo>
                    <a:pt x="90" y="600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96" y="576"/>
                  </a:lnTo>
                  <a:lnTo>
                    <a:pt x="102" y="570"/>
                  </a:lnTo>
                  <a:lnTo>
                    <a:pt x="102" y="564"/>
                  </a:lnTo>
                  <a:lnTo>
                    <a:pt x="108" y="558"/>
                  </a:lnTo>
                  <a:lnTo>
                    <a:pt x="108" y="546"/>
                  </a:lnTo>
                  <a:lnTo>
                    <a:pt x="114" y="540"/>
                  </a:lnTo>
                  <a:lnTo>
                    <a:pt x="114" y="534"/>
                  </a:lnTo>
                  <a:lnTo>
                    <a:pt x="120" y="528"/>
                  </a:lnTo>
                  <a:lnTo>
                    <a:pt x="120" y="522"/>
                  </a:lnTo>
                  <a:lnTo>
                    <a:pt x="126" y="516"/>
                  </a:lnTo>
                  <a:lnTo>
                    <a:pt x="126" y="504"/>
                  </a:lnTo>
                  <a:lnTo>
                    <a:pt x="132" y="498"/>
                  </a:lnTo>
                  <a:lnTo>
                    <a:pt x="138" y="492"/>
                  </a:lnTo>
                  <a:lnTo>
                    <a:pt x="138" y="486"/>
                  </a:lnTo>
                  <a:lnTo>
                    <a:pt x="144" y="480"/>
                  </a:lnTo>
                  <a:lnTo>
                    <a:pt x="144" y="468"/>
                  </a:lnTo>
                  <a:lnTo>
                    <a:pt x="150" y="462"/>
                  </a:lnTo>
                  <a:lnTo>
                    <a:pt x="150" y="456"/>
                  </a:lnTo>
                  <a:lnTo>
                    <a:pt x="156" y="450"/>
                  </a:lnTo>
                  <a:lnTo>
                    <a:pt x="156" y="444"/>
                  </a:lnTo>
                  <a:lnTo>
                    <a:pt x="162" y="438"/>
                  </a:lnTo>
                  <a:lnTo>
                    <a:pt x="168" y="432"/>
                  </a:lnTo>
                  <a:lnTo>
                    <a:pt x="168" y="420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80" y="402"/>
                  </a:lnTo>
                  <a:lnTo>
                    <a:pt x="186" y="396"/>
                  </a:lnTo>
                  <a:lnTo>
                    <a:pt x="186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204" y="360"/>
                  </a:lnTo>
                  <a:lnTo>
                    <a:pt x="204" y="348"/>
                  </a:lnTo>
                  <a:lnTo>
                    <a:pt x="210" y="342"/>
                  </a:lnTo>
                  <a:lnTo>
                    <a:pt x="216" y="336"/>
                  </a:lnTo>
                  <a:lnTo>
                    <a:pt x="216" y="330"/>
                  </a:lnTo>
                  <a:lnTo>
                    <a:pt x="228" y="318"/>
                  </a:lnTo>
                  <a:lnTo>
                    <a:pt x="228" y="306"/>
                  </a:lnTo>
                  <a:lnTo>
                    <a:pt x="234" y="300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46" y="276"/>
                  </a:lnTo>
                  <a:lnTo>
                    <a:pt x="258" y="264"/>
                  </a:lnTo>
                  <a:lnTo>
                    <a:pt x="258" y="258"/>
                  </a:lnTo>
                  <a:lnTo>
                    <a:pt x="264" y="252"/>
                  </a:lnTo>
                  <a:lnTo>
                    <a:pt x="264" y="246"/>
                  </a:lnTo>
                  <a:lnTo>
                    <a:pt x="276" y="234"/>
                  </a:lnTo>
                  <a:lnTo>
                    <a:pt x="276" y="228"/>
                  </a:lnTo>
                  <a:lnTo>
                    <a:pt x="282" y="222"/>
                  </a:lnTo>
                  <a:lnTo>
                    <a:pt x="282" y="216"/>
                  </a:lnTo>
                  <a:lnTo>
                    <a:pt x="288" y="210"/>
                  </a:lnTo>
                  <a:lnTo>
                    <a:pt x="300" y="198"/>
                  </a:lnTo>
                  <a:lnTo>
                    <a:pt x="300" y="192"/>
                  </a:lnTo>
                  <a:lnTo>
                    <a:pt x="312" y="180"/>
                  </a:lnTo>
                  <a:lnTo>
                    <a:pt x="312" y="174"/>
                  </a:lnTo>
                  <a:lnTo>
                    <a:pt x="318" y="168"/>
                  </a:lnTo>
                  <a:lnTo>
                    <a:pt x="330" y="156"/>
                  </a:lnTo>
                  <a:lnTo>
                    <a:pt x="330" y="150"/>
                  </a:lnTo>
                  <a:lnTo>
                    <a:pt x="336" y="144"/>
                  </a:lnTo>
                  <a:lnTo>
                    <a:pt x="348" y="132"/>
                  </a:lnTo>
                  <a:lnTo>
                    <a:pt x="348" y="126"/>
                  </a:lnTo>
                  <a:lnTo>
                    <a:pt x="354" y="120"/>
                  </a:lnTo>
                  <a:lnTo>
                    <a:pt x="360" y="114"/>
                  </a:lnTo>
                  <a:lnTo>
                    <a:pt x="366" y="108"/>
                  </a:lnTo>
                  <a:lnTo>
                    <a:pt x="372" y="102"/>
                  </a:lnTo>
                  <a:lnTo>
                    <a:pt x="378" y="96"/>
                  </a:lnTo>
                  <a:lnTo>
                    <a:pt x="390" y="84"/>
                  </a:lnTo>
                  <a:lnTo>
                    <a:pt x="384" y="84"/>
                  </a:lnTo>
                  <a:lnTo>
                    <a:pt x="390" y="84"/>
                  </a:lnTo>
                  <a:lnTo>
                    <a:pt x="396" y="78"/>
                  </a:lnTo>
                  <a:lnTo>
                    <a:pt x="402" y="72"/>
                  </a:lnTo>
                  <a:lnTo>
                    <a:pt x="408" y="66"/>
                  </a:lnTo>
                  <a:lnTo>
                    <a:pt x="414" y="60"/>
                  </a:lnTo>
                  <a:lnTo>
                    <a:pt x="420" y="54"/>
                  </a:lnTo>
                  <a:lnTo>
                    <a:pt x="426" y="48"/>
                  </a:lnTo>
                  <a:lnTo>
                    <a:pt x="432" y="48"/>
                  </a:lnTo>
                  <a:lnTo>
                    <a:pt x="438" y="42"/>
                  </a:lnTo>
                  <a:lnTo>
                    <a:pt x="444" y="36"/>
                  </a:lnTo>
                  <a:lnTo>
                    <a:pt x="450" y="30"/>
                  </a:lnTo>
                  <a:lnTo>
                    <a:pt x="456" y="30"/>
                  </a:lnTo>
                  <a:lnTo>
                    <a:pt x="462" y="24"/>
                  </a:lnTo>
                  <a:lnTo>
                    <a:pt x="468" y="24"/>
                  </a:lnTo>
                  <a:lnTo>
                    <a:pt x="474" y="18"/>
                  </a:lnTo>
                  <a:lnTo>
                    <a:pt x="480" y="18"/>
                  </a:lnTo>
                  <a:lnTo>
                    <a:pt x="486" y="12"/>
                  </a:lnTo>
                  <a:lnTo>
                    <a:pt x="492" y="12"/>
                  </a:lnTo>
                  <a:lnTo>
                    <a:pt x="498" y="6"/>
                  </a:lnTo>
                  <a:lnTo>
                    <a:pt x="504" y="6"/>
                  </a:lnTo>
                  <a:lnTo>
                    <a:pt x="510" y="6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624291" y="1447985"/>
            <a:ext cx="1410981" cy="1108628"/>
            <a:chOff x="2219325" y="1524000"/>
            <a:chExt cx="4133850" cy="3248025"/>
          </a:xfrm>
        </p:grpSpPr>
        <p:sp>
          <p:nvSpPr>
            <p:cNvPr id="69" name="Freeform 92"/>
            <p:cNvSpPr>
              <a:spLocks/>
            </p:cNvSpPr>
            <p:nvPr/>
          </p:nvSpPr>
          <p:spPr bwMode="auto">
            <a:xfrm>
              <a:off x="2219325" y="1524000"/>
              <a:ext cx="647700" cy="3228975"/>
            </a:xfrm>
            <a:custGeom>
              <a:avLst/>
              <a:gdLst>
                <a:gd name="T0" fmla="*/ 12 w 408"/>
                <a:gd name="T1" fmla="*/ 6 h 2034"/>
                <a:gd name="T2" fmla="*/ 36 w 408"/>
                <a:gd name="T3" fmla="*/ 30 h 2034"/>
                <a:gd name="T4" fmla="*/ 42 w 408"/>
                <a:gd name="T5" fmla="*/ 54 h 2034"/>
                <a:gd name="T6" fmla="*/ 54 w 408"/>
                <a:gd name="T7" fmla="*/ 78 h 2034"/>
                <a:gd name="T8" fmla="*/ 60 w 408"/>
                <a:gd name="T9" fmla="*/ 108 h 2034"/>
                <a:gd name="T10" fmla="*/ 72 w 408"/>
                <a:gd name="T11" fmla="*/ 138 h 2034"/>
                <a:gd name="T12" fmla="*/ 78 w 408"/>
                <a:gd name="T13" fmla="*/ 180 h 2034"/>
                <a:gd name="T14" fmla="*/ 90 w 408"/>
                <a:gd name="T15" fmla="*/ 210 h 2034"/>
                <a:gd name="T16" fmla="*/ 96 w 408"/>
                <a:gd name="T17" fmla="*/ 264 h 2034"/>
                <a:gd name="T18" fmla="*/ 108 w 408"/>
                <a:gd name="T19" fmla="*/ 300 h 2034"/>
                <a:gd name="T20" fmla="*/ 114 w 408"/>
                <a:gd name="T21" fmla="*/ 360 h 2034"/>
                <a:gd name="T22" fmla="*/ 126 w 408"/>
                <a:gd name="T23" fmla="*/ 402 h 2034"/>
                <a:gd name="T24" fmla="*/ 132 w 408"/>
                <a:gd name="T25" fmla="*/ 450 h 2034"/>
                <a:gd name="T26" fmla="*/ 144 w 408"/>
                <a:gd name="T27" fmla="*/ 516 h 2034"/>
                <a:gd name="T28" fmla="*/ 150 w 408"/>
                <a:gd name="T29" fmla="*/ 570 h 2034"/>
                <a:gd name="T30" fmla="*/ 162 w 408"/>
                <a:gd name="T31" fmla="*/ 642 h 2034"/>
                <a:gd name="T32" fmla="*/ 168 w 408"/>
                <a:gd name="T33" fmla="*/ 696 h 2034"/>
                <a:gd name="T34" fmla="*/ 180 w 408"/>
                <a:gd name="T35" fmla="*/ 768 h 2034"/>
                <a:gd name="T36" fmla="*/ 186 w 408"/>
                <a:gd name="T37" fmla="*/ 822 h 2034"/>
                <a:gd name="T38" fmla="*/ 198 w 408"/>
                <a:gd name="T39" fmla="*/ 900 h 2034"/>
                <a:gd name="T40" fmla="*/ 204 w 408"/>
                <a:gd name="T41" fmla="*/ 960 h 2034"/>
                <a:gd name="T42" fmla="*/ 216 w 408"/>
                <a:gd name="T43" fmla="*/ 1014 h 2034"/>
                <a:gd name="T44" fmla="*/ 222 w 408"/>
                <a:gd name="T45" fmla="*/ 1092 h 2034"/>
                <a:gd name="T46" fmla="*/ 234 w 408"/>
                <a:gd name="T47" fmla="*/ 1152 h 2034"/>
                <a:gd name="T48" fmla="*/ 240 w 408"/>
                <a:gd name="T49" fmla="*/ 1230 h 2034"/>
                <a:gd name="T50" fmla="*/ 252 w 408"/>
                <a:gd name="T51" fmla="*/ 1284 h 2034"/>
                <a:gd name="T52" fmla="*/ 258 w 408"/>
                <a:gd name="T53" fmla="*/ 1356 h 2034"/>
                <a:gd name="T54" fmla="*/ 270 w 408"/>
                <a:gd name="T55" fmla="*/ 1410 h 2034"/>
                <a:gd name="T56" fmla="*/ 276 w 408"/>
                <a:gd name="T57" fmla="*/ 1482 h 2034"/>
                <a:gd name="T58" fmla="*/ 288 w 408"/>
                <a:gd name="T59" fmla="*/ 1536 h 2034"/>
                <a:gd name="T60" fmla="*/ 294 w 408"/>
                <a:gd name="T61" fmla="*/ 1602 h 2034"/>
                <a:gd name="T62" fmla="*/ 306 w 408"/>
                <a:gd name="T63" fmla="*/ 1644 h 2034"/>
                <a:gd name="T64" fmla="*/ 312 w 408"/>
                <a:gd name="T65" fmla="*/ 1704 h 2034"/>
                <a:gd name="T66" fmla="*/ 324 w 408"/>
                <a:gd name="T67" fmla="*/ 1746 h 2034"/>
                <a:gd name="T68" fmla="*/ 330 w 408"/>
                <a:gd name="T69" fmla="*/ 1800 h 2034"/>
                <a:gd name="T70" fmla="*/ 342 w 408"/>
                <a:gd name="T71" fmla="*/ 1836 h 2034"/>
                <a:gd name="T72" fmla="*/ 348 w 408"/>
                <a:gd name="T73" fmla="*/ 1872 h 2034"/>
                <a:gd name="T74" fmla="*/ 360 w 408"/>
                <a:gd name="T75" fmla="*/ 1914 h 2034"/>
                <a:gd name="T76" fmla="*/ 366 w 408"/>
                <a:gd name="T77" fmla="*/ 1938 h 2034"/>
                <a:gd name="T78" fmla="*/ 378 w 408"/>
                <a:gd name="T79" fmla="*/ 1974 h 2034"/>
                <a:gd name="T80" fmla="*/ 384 w 408"/>
                <a:gd name="T81" fmla="*/ 1992 h 2034"/>
                <a:gd name="T82" fmla="*/ 402 w 408"/>
                <a:gd name="T83" fmla="*/ 2022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8" h="203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6" y="30"/>
                  </a:lnTo>
                  <a:lnTo>
                    <a:pt x="36" y="42"/>
                  </a:lnTo>
                  <a:lnTo>
                    <a:pt x="42" y="48"/>
                  </a:lnTo>
                  <a:lnTo>
                    <a:pt x="42" y="54"/>
                  </a:lnTo>
                  <a:lnTo>
                    <a:pt x="48" y="60"/>
                  </a:lnTo>
                  <a:lnTo>
                    <a:pt x="48" y="72"/>
                  </a:lnTo>
                  <a:lnTo>
                    <a:pt x="54" y="78"/>
                  </a:lnTo>
                  <a:lnTo>
                    <a:pt x="54" y="90"/>
                  </a:lnTo>
                  <a:lnTo>
                    <a:pt x="60" y="102"/>
                  </a:lnTo>
                  <a:lnTo>
                    <a:pt x="60" y="108"/>
                  </a:lnTo>
                  <a:lnTo>
                    <a:pt x="66" y="120"/>
                  </a:lnTo>
                  <a:lnTo>
                    <a:pt x="66" y="126"/>
                  </a:lnTo>
                  <a:lnTo>
                    <a:pt x="72" y="138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78" y="180"/>
                  </a:lnTo>
                  <a:lnTo>
                    <a:pt x="84" y="192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90" y="222"/>
                  </a:lnTo>
                  <a:lnTo>
                    <a:pt x="96" y="234"/>
                  </a:lnTo>
                  <a:lnTo>
                    <a:pt x="96" y="264"/>
                  </a:lnTo>
                  <a:lnTo>
                    <a:pt x="102" y="276"/>
                  </a:lnTo>
                  <a:lnTo>
                    <a:pt x="102" y="288"/>
                  </a:lnTo>
                  <a:lnTo>
                    <a:pt x="108" y="300"/>
                  </a:lnTo>
                  <a:lnTo>
                    <a:pt x="108" y="318"/>
                  </a:lnTo>
                  <a:lnTo>
                    <a:pt x="114" y="330"/>
                  </a:lnTo>
                  <a:lnTo>
                    <a:pt x="114" y="360"/>
                  </a:lnTo>
                  <a:lnTo>
                    <a:pt x="120" y="372"/>
                  </a:lnTo>
                  <a:lnTo>
                    <a:pt x="120" y="390"/>
                  </a:lnTo>
                  <a:lnTo>
                    <a:pt x="126" y="402"/>
                  </a:lnTo>
                  <a:lnTo>
                    <a:pt x="126" y="420"/>
                  </a:lnTo>
                  <a:lnTo>
                    <a:pt x="132" y="438"/>
                  </a:lnTo>
                  <a:lnTo>
                    <a:pt x="132" y="450"/>
                  </a:lnTo>
                  <a:lnTo>
                    <a:pt x="138" y="468"/>
                  </a:lnTo>
                  <a:lnTo>
                    <a:pt x="138" y="498"/>
                  </a:lnTo>
                  <a:lnTo>
                    <a:pt x="144" y="516"/>
                  </a:lnTo>
                  <a:lnTo>
                    <a:pt x="144" y="534"/>
                  </a:lnTo>
                  <a:lnTo>
                    <a:pt x="150" y="552"/>
                  </a:lnTo>
                  <a:lnTo>
                    <a:pt x="150" y="570"/>
                  </a:lnTo>
                  <a:lnTo>
                    <a:pt x="156" y="588"/>
                  </a:lnTo>
                  <a:lnTo>
                    <a:pt x="156" y="624"/>
                  </a:lnTo>
                  <a:lnTo>
                    <a:pt x="162" y="642"/>
                  </a:lnTo>
                  <a:lnTo>
                    <a:pt x="162" y="660"/>
                  </a:lnTo>
                  <a:lnTo>
                    <a:pt x="168" y="678"/>
                  </a:lnTo>
                  <a:lnTo>
                    <a:pt x="168" y="696"/>
                  </a:lnTo>
                  <a:lnTo>
                    <a:pt x="174" y="714"/>
                  </a:lnTo>
                  <a:lnTo>
                    <a:pt x="174" y="750"/>
                  </a:lnTo>
                  <a:lnTo>
                    <a:pt x="180" y="768"/>
                  </a:lnTo>
                  <a:lnTo>
                    <a:pt x="180" y="786"/>
                  </a:lnTo>
                  <a:lnTo>
                    <a:pt x="186" y="804"/>
                  </a:lnTo>
                  <a:lnTo>
                    <a:pt x="186" y="822"/>
                  </a:lnTo>
                  <a:lnTo>
                    <a:pt x="192" y="846"/>
                  </a:lnTo>
                  <a:lnTo>
                    <a:pt x="192" y="882"/>
                  </a:lnTo>
                  <a:lnTo>
                    <a:pt x="198" y="900"/>
                  </a:lnTo>
                  <a:lnTo>
                    <a:pt x="198" y="918"/>
                  </a:lnTo>
                  <a:lnTo>
                    <a:pt x="204" y="942"/>
                  </a:lnTo>
                  <a:lnTo>
                    <a:pt x="204" y="960"/>
                  </a:lnTo>
                  <a:lnTo>
                    <a:pt x="210" y="978"/>
                  </a:lnTo>
                  <a:lnTo>
                    <a:pt x="210" y="996"/>
                  </a:lnTo>
                  <a:lnTo>
                    <a:pt x="216" y="1014"/>
                  </a:lnTo>
                  <a:lnTo>
                    <a:pt x="216" y="1056"/>
                  </a:lnTo>
                  <a:lnTo>
                    <a:pt x="222" y="1074"/>
                  </a:lnTo>
                  <a:lnTo>
                    <a:pt x="222" y="1092"/>
                  </a:lnTo>
                  <a:lnTo>
                    <a:pt x="228" y="1116"/>
                  </a:lnTo>
                  <a:lnTo>
                    <a:pt x="228" y="1134"/>
                  </a:lnTo>
                  <a:lnTo>
                    <a:pt x="234" y="1152"/>
                  </a:lnTo>
                  <a:lnTo>
                    <a:pt x="234" y="1188"/>
                  </a:lnTo>
                  <a:lnTo>
                    <a:pt x="240" y="1206"/>
                  </a:lnTo>
                  <a:lnTo>
                    <a:pt x="240" y="1230"/>
                  </a:lnTo>
                  <a:lnTo>
                    <a:pt x="246" y="1248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20"/>
                  </a:lnTo>
                  <a:lnTo>
                    <a:pt x="258" y="1338"/>
                  </a:lnTo>
                  <a:lnTo>
                    <a:pt x="258" y="1356"/>
                  </a:lnTo>
                  <a:lnTo>
                    <a:pt x="264" y="1374"/>
                  </a:lnTo>
                  <a:lnTo>
                    <a:pt x="264" y="1392"/>
                  </a:lnTo>
                  <a:lnTo>
                    <a:pt x="270" y="1410"/>
                  </a:lnTo>
                  <a:lnTo>
                    <a:pt x="270" y="1428"/>
                  </a:lnTo>
                  <a:lnTo>
                    <a:pt x="276" y="1446"/>
                  </a:lnTo>
                  <a:lnTo>
                    <a:pt x="276" y="1482"/>
                  </a:lnTo>
                  <a:lnTo>
                    <a:pt x="282" y="1500"/>
                  </a:lnTo>
                  <a:lnTo>
                    <a:pt x="282" y="1518"/>
                  </a:lnTo>
                  <a:lnTo>
                    <a:pt x="288" y="1536"/>
                  </a:lnTo>
                  <a:lnTo>
                    <a:pt x="288" y="1548"/>
                  </a:lnTo>
                  <a:lnTo>
                    <a:pt x="294" y="1566"/>
                  </a:lnTo>
                  <a:lnTo>
                    <a:pt x="294" y="1602"/>
                  </a:lnTo>
                  <a:lnTo>
                    <a:pt x="300" y="1614"/>
                  </a:lnTo>
                  <a:lnTo>
                    <a:pt x="300" y="1632"/>
                  </a:lnTo>
                  <a:lnTo>
                    <a:pt x="306" y="1644"/>
                  </a:lnTo>
                  <a:lnTo>
                    <a:pt x="306" y="1662"/>
                  </a:lnTo>
                  <a:lnTo>
                    <a:pt x="312" y="1674"/>
                  </a:lnTo>
                  <a:lnTo>
                    <a:pt x="312" y="1704"/>
                  </a:lnTo>
                  <a:lnTo>
                    <a:pt x="318" y="1722"/>
                  </a:lnTo>
                  <a:lnTo>
                    <a:pt x="318" y="1734"/>
                  </a:lnTo>
                  <a:lnTo>
                    <a:pt x="324" y="1746"/>
                  </a:lnTo>
                  <a:lnTo>
                    <a:pt x="324" y="1764"/>
                  </a:lnTo>
                  <a:lnTo>
                    <a:pt x="330" y="1776"/>
                  </a:lnTo>
                  <a:lnTo>
                    <a:pt x="330" y="1800"/>
                  </a:lnTo>
                  <a:lnTo>
                    <a:pt x="336" y="1812"/>
                  </a:lnTo>
                  <a:lnTo>
                    <a:pt x="336" y="1824"/>
                  </a:lnTo>
                  <a:lnTo>
                    <a:pt x="342" y="1836"/>
                  </a:lnTo>
                  <a:lnTo>
                    <a:pt x="342" y="1848"/>
                  </a:lnTo>
                  <a:lnTo>
                    <a:pt x="348" y="1860"/>
                  </a:lnTo>
                  <a:lnTo>
                    <a:pt x="348" y="1872"/>
                  </a:lnTo>
                  <a:lnTo>
                    <a:pt x="354" y="1884"/>
                  </a:lnTo>
                  <a:lnTo>
                    <a:pt x="354" y="1902"/>
                  </a:lnTo>
                  <a:lnTo>
                    <a:pt x="360" y="1914"/>
                  </a:lnTo>
                  <a:lnTo>
                    <a:pt x="360" y="1920"/>
                  </a:lnTo>
                  <a:lnTo>
                    <a:pt x="366" y="1932"/>
                  </a:lnTo>
                  <a:lnTo>
                    <a:pt x="366" y="1938"/>
                  </a:lnTo>
                  <a:lnTo>
                    <a:pt x="372" y="1950"/>
                  </a:lnTo>
                  <a:lnTo>
                    <a:pt x="372" y="1962"/>
                  </a:lnTo>
                  <a:lnTo>
                    <a:pt x="378" y="1974"/>
                  </a:lnTo>
                  <a:lnTo>
                    <a:pt x="378" y="1980"/>
                  </a:lnTo>
                  <a:lnTo>
                    <a:pt x="384" y="1986"/>
                  </a:lnTo>
                  <a:lnTo>
                    <a:pt x="384" y="1992"/>
                  </a:lnTo>
                  <a:lnTo>
                    <a:pt x="390" y="1998"/>
                  </a:lnTo>
                  <a:lnTo>
                    <a:pt x="390" y="2010"/>
                  </a:lnTo>
                  <a:lnTo>
                    <a:pt x="402" y="2022"/>
                  </a:lnTo>
                  <a:lnTo>
                    <a:pt x="402" y="2028"/>
                  </a:lnTo>
                  <a:lnTo>
                    <a:pt x="408" y="2034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93"/>
            <p:cNvSpPr>
              <a:spLocks/>
            </p:cNvSpPr>
            <p:nvPr/>
          </p:nvSpPr>
          <p:spPr bwMode="auto">
            <a:xfrm>
              <a:off x="2867025" y="1628775"/>
              <a:ext cx="647700" cy="3143250"/>
            </a:xfrm>
            <a:custGeom>
              <a:avLst/>
              <a:gdLst>
                <a:gd name="T0" fmla="*/ 6 w 408"/>
                <a:gd name="T1" fmla="*/ 1980 h 1980"/>
                <a:gd name="T2" fmla="*/ 24 w 408"/>
                <a:gd name="T3" fmla="*/ 1980 h 1980"/>
                <a:gd name="T4" fmla="*/ 48 w 408"/>
                <a:gd name="T5" fmla="*/ 1968 h 1980"/>
                <a:gd name="T6" fmla="*/ 60 w 408"/>
                <a:gd name="T7" fmla="*/ 1950 h 1980"/>
                <a:gd name="T8" fmla="*/ 66 w 408"/>
                <a:gd name="T9" fmla="*/ 1926 h 1980"/>
                <a:gd name="T10" fmla="*/ 78 w 408"/>
                <a:gd name="T11" fmla="*/ 1908 h 1980"/>
                <a:gd name="T12" fmla="*/ 84 w 408"/>
                <a:gd name="T13" fmla="*/ 1878 h 1980"/>
                <a:gd name="T14" fmla="*/ 96 w 408"/>
                <a:gd name="T15" fmla="*/ 1848 h 1980"/>
                <a:gd name="T16" fmla="*/ 102 w 408"/>
                <a:gd name="T17" fmla="*/ 1812 h 1980"/>
                <a:gd name="T18" fmla="*/ 114 w 408"/>
                <a:gd name="T19" fmla="*/ 1776 h 1980"/>
                <a:gd name="T20" fmla="*/ 120 w 408"/>
                <a:gd name="T21" fmla="*/ 1728 h 1980"/>
                <a:gd name="T22" fmla="*/ 132 w 408"/>
                <a:gd name="T23" fmla="*/ 1686 h 1980"/>
                <a:gd name="T24" fmla="*/ 138 w 408"/>
                <a:gd name="T25" fmla="*/ 1644 h 1980"/>
                <a:gd name="T26" fmla="*/ 150 w 408"/>
                <a:gd name="T27" fmla="*/ 1584 h 1980"/>
                <a:gd name="T28" fmla="*/ 156 w 408"/>
                <a:gd name="T29" fmla="*/ 1542 h 1980"/>
                <a:gd name="T30" fmla="*/ 168 w 408"/>
                <a:gd name="T31" fmla="*/ 1476 h 1980"/>
                <a:gd name="T32" fmla="*/ 174 w 408"/>
                <a:gd name="T33" fmla="*/ 1422 h 1980"/>
                <a:gd name="T34" fmla="*/ 186 w 408"/>
                <a:gd name="T35" fmla="*/ 1350 h 1980"/>
                <a:gd name="T36" fmla="*/ 192 w 408"/>
                <a:gd name="T37" fmla="*/ 1296 h 1980"/>
                <a:gd name="T38" fmla="*/ 204 w 408"/>
                <a:gd name="T39" fmla="*/ 1224 h 1980"/>
                <a:gd name="T40" fmla="*/ 210 w 408"/>
                <a:gd name="T41" fmla="*/ 1170 h 1980"/>
                <a:gd name="T42" fmla="*/ 222 w 408"/>
                <a:gd name="T43" fmla="*/ 1110 h 1980"/>
                <a:gd name="T44" fmla="*/ 228 w 408"/>
                <a:gd name="T45" fmla="*/ 1032 h 1980"/>
                <a:gd name="T46" fmla="*/ 240 w 408"/>
                <a:gd name="T47" fmla="*/ 978 h 1980"/>
                <a:gd name="T48" fmla="*/ 246 w 408"/>
                <a:gd name="T49" fmla="*/ 900 h 1980"/>
                <a:gd name="T50" fmla="*/ 258 w 408"/>
                <a:gd name="T51" fmla="*/ 840 h 1980"/>
                <a:gd name="T52" fmla="*/ 264 w 408"/>
                <a:gd name="T53" fmla="*/ 762 h 1980"/>
                <a:gd name="T54" fmla="*/ 276 w 408"/>
                <a:gd name="T55" fmla="*/ 708 h 1980"/>
                <a:gd name="T56" fmla="*/ 282 w 408"/>
                <a:gd name="T57" fmla="*/ 636 h 1980"/>
                <a:gd name="T58" fmla="*/ 294 w 408"/>
                <a:gd name="T59" fmla="*/ 582 h 1980"/>
                <a:gd name="T60" fmla="*/ 300 w 408"/>
                <a:gd name="T61" fmla="*/ 510 h 1980"/>
                <a:gd name="T62" fmla="*/ 312 w 408"/>
                <a:gd name="T63" fmla="*/ 456 h 1980"/>
                <a:gd name="T64" fmla="*/ 318 w 408"/>
                <a:gd name="T65" fmla="*/ 390 h 1980"/>
                <a:gd name="T66" fmla="*/ 330 w 408"/>
                <a:gd name="T67" fmla="*/ 342 h 1980"/>
                <a:gd name="T68" fmla="*/ 336 w 408"/>
                <a:gd name="T69" fmla="*/ 282 h 1980"/>
                <a:gd name="T70" fmla="*/ 348 w 408"/>
                <a:gd name="T71" fmla="*/ 240 h 1980"/>
                <a:gd name="T72" fmla="*/ 354 w 408"/>
                <a:gd name="T73" fmla="*/ 198 h 1980"/>
                <a:gd name="T74" fmla="*/ 366 w 408"/>
                <a:gd name="T75" fmla="*/ 150 h 1980"/>
                <a:gd name="T76" fmla="*/ 372 w 408"/>
                <a:gd name="T77" fmla="*/ 114 h 1980"/>
                <a:gd name="T78" fmla="*/ 384 w 408"/>
                <a:gd name="T79" fmla="*/ 72 h 1980"/>
                <a:gd name="T80" fmla="*/ 390 w 408"/>
                <a:gd name="T81" fmla="*/ 48 h 1980"/>
                <a:gd name="T82" fmla="*/ 402 w 408"/>
                <a:gd name="T83" fmla="*/ 1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8" h="1980">
                  <a:moveTo>
                    <a:pt x="0" y="1968"/>
                  </a:moveTo>
                  <a:lnTo>
                    <a:pt x="12" y="1980"/>
                  </a:lnTo>
                  <a:lnTo>
                    <a:pt x="6" y="1980"/>
                  </a:lnTo>
                  <a:lnTo>
                    <a:pt x="12" y="1980"/>
                  </a:lnTo>
                  <a:lnTo>
                    <a:pt x="18" y="1980"/>
                  </a:lnTo>
                  <a:lnTo>
                    <a:pt x="24" y="1980"/>
                  </a:lnTo>
                  <a:lnTo>
                    <a:pt x="30" y="1980"/>
                  </a:lnTo>
                  <a:lnTo>
                    <a:pt x="36" y="1980"/>
                  </a:lnTo>
                  <a:lnTo>
                    <a:pt x="48" y="1968"/>
                  </a:lnTo>
                  <a:lnTo>
                    <a:pt x="48" y="1962"/>
                  </a:lnTo>
                  <a:lnTo>
                    <a:pt x="54" y="1956"/>
                  </a:lnTo>
                  <a:lnTo>
                    <a:pt x="60" y="1950"/>
                  </a:lnTo>
                  <a:lnTo>
                    <a:pt x="60" y="1938"/>
                  </a:lnTo>
                  <a:lnTo>
                    <a:pt x="66" y="1932"/>
                  </a:lnTo>
                  <a:lnTo>
                    <a:pt x="66" y="1926"/>
                  </a:lnTo>
                  <a:lnTo>
                    <a:pt x="72" y="1920"/>
                  </a:lnTo>
                  <a:lnTo>
                    <a:pt x="72" y="1914"/>
                  </a:lnTo>
                  <a:lnTo>
                    <a:pt x="78" y="1908"/>
                  </a:lnTo>
                  <a:lnTo>
                    <a:pt x="78" y="1902"/>
                  </a:lnTo>
                  <a:lnTo>
                    <a:pt x="84" y="1896"/>
                  </a:lnTo>
                  <a:lnTo>
                    <a:pt x="84" y="1878"/>
                  </a:lnTo>
                  <a:lnTo>
                    <a:pt x="90" y="1866"/>
                  </a:lnTo>
                  <a:lnTo>
                    <a:pt x="90" y="1860"/>
                  </a:lnTo>
                  <a:lnTo>
                    <a:pt x="96" y="1848"/>
                  </a:lnTo>
                  <a:lnTo>
                    <a:pt x="96" y="1842"/>
                  </a:lnTo>
                  <a:lnTo>
                    <a:pt x="102" y="1830"/>
                  </a:lnTo>
                  <a:lnTo>
                    <a:pt x="102" y="1812"/>
                  </a:lnTo>
                  <a:lnTo>
                    <a:pt x="108" y="1800"/>
                  </a:lnTo>
                  <a:lnTo>
                    <a:pt x="108" y="1788"/>
                  </a:lnTo>
                  <a:lnTo>
                    <a:pt x="114" y="1776"/>
                  </a:lnTo>
                  <a:lnTo>
                    <a:pt x="114" y="1764"/>
                  </a:lnTo>
                  <a:lnTo>
                    <a:pt x="120" y="1752"/>
                  </a:lnTo>
                  <a:lnTo>
                    <a:pt x="120" y="1728"/>
                  </a:lnTo>
                  <a:lnTo>
                    <a:pt x="126" y="1716"/>
                  </a:lnTo>
                  <a:lnTo>
                    <a:pt x="126" y="1698"/>
                  </a:lnTo>
                  <a:lnTo>
                    <a:pt x="132" y="1686"/>
                  </a:lnTo>
                  <a:lnTo>
                    <a:pt x="132" y="1674"/>
                  </a:lnTo>
                  <a:lnTo>
                    <a:pt x="138" y="1662"/>
                  </a:lnTo>
                  <a:lnTo>
                    <a:pt x="138" y="1644"/>
                  </a:lnTo>
                  <a:lnTo>
                    <a:pt x="144" y="1632"/>
                  </a:lnTo>
                  <a:lnTo>
                    <a:pt x="144" y="1602"/>
                  </a:lnTo>
                  <a:lnTo>
                    <a:pt x="150" y="1584"/>
                  </a:lnTo>
                  <a:lnTo>
                    <a:pt x="150" y="1572"/>
                  </a:lnTo>
                  <a:lnTo>
                    <a:pt x="156" y="1554"/>
                  </a:lnTo>
                  <a:lnTo>
                    <a:pt x="156" y="1542"/>
                  </a:lnTo>
                  <a:lnTo>
                    <a:pt x="162" y="1524"/>
                  </a:lnTo>
                  <a:lnTo>
                    <a:pt x="162" y="1488"/>
                  </a:lnTo>
                  <a:lnTo>
                    <a:pt x="168" y="1476"/>
                  </a:lnTo>
                  <a:lnTo>
                    <a:pt x="168" y="1458"/>
                  </a:lnTo>
                  <a:lnTo>
                    <a:pt x="174" y="1440"/>
                  </a:lnTo>
                  <a:lnTo>
                    <a:pt x="174" y="1422"/>
                  </a:lnTo>
                  <a:lnTo>
                    <a:pt x="180" y="1404"/>
                  </a:lnTo>
                  <a:lnTo>
                    <a:pt x="180" y="1368"/>
                  </a:lnTo>
                  <a:lnTo>
                    <a:pt x="186" y="1350"/>
                  </a:lnTo>
                  <a:lnTo>
                    <a:pt x="186" y="1332"/>
                  </a:lnTo>
                  <a:lnTo>
                    <a:pt x="192" y="1314"/>
                  </a:lnTo>
                  <a:lnTo>
                    <a:pt x="192" y="1296"/>
                  </a:lnTo>
                  <a:lnTo>
                    <a:pt x="198" y="1278"/>
                  </a:lnTo>
                  <a:lnTo>
                    <a:pt x="198" y="1242"/>
                  </a:lnTo>
                  <a:lnTo>
                    <a:pt x="204" y="1224"/>
                  </a:lnTo>
                  <a:lnTo>
                    <a:pt x="204" y="1206"/>
                  </a:lnTo>
                  <a:lnTo>
                    <a:pt x="210" y="1188"/>
                  </a:lnTo>
                  <a:lnTo>
                    <a:pt x="210" y="1170"/>
                  </a:lnTo>
                  <a:lnTo>
                    <a:pt x="216" y="1152"/>
                  </a:lnTo>
                  <a:lnTo>
                    <a:pt x="216" y="1128"/>
                  </a:lnTo>
                  <a:lnTo>
                    <a:pt x="222" y="1110"/>
                  </a:lnTo>
                  <a:lnTo>
                    <a:pt x="222" y="1074"/>
                  </a:lnTo>
                  <a:lnTo>
                    <a:pt x="228" y="1056"/>
                  </a:lnTo>
                  <a:lnTo>
                    <a:pt x="228" y="1032"/>
                  </a:lnTo>
                  <a:lnTo>
                    <a:pt x="234" y="1014"/>
                  </a:lnTo>
                  <a:lnTo>
                    <a:pt x="234" y="996"/>
                  </a:lnTo>
                  <a:lnTo>
                    <a:pt x="240" y="978"/>
                  </a:lnTo>
                  <a:lnTo>
                    <a:pt x="240" y="936"/>
                  </a:lnTo>
                  <a:lnTo>
                    <a:pt x="246" y="918"/>
                  </a:lnTo>
                  <a:lnTo>
                    <a:pt x="246" y="900"/>
                  </a:lnTo>
                  <a:lnTo>
                    <a:pt x="252" y="882"/>
                  </a:lnTo>
                  <a:lnTo>
                    <a:pt x="252" y="858"/>
                  </a:lnTo>
                  <a:lnTo>
                    <a:pt x="258" y="840"/>
                  </a:lnTo>
                  <a:lnTo>
                    <a:pt x="258" y="804"/>
                  </a:lnTo>
                  <a:lnTo>
                    <a:pt x="264" y="786"/>
                  </a:lnTo>
                  <a:lnTo>
                    <a:pt x="264" y="762"/>
                  </a:lnTo>
                  <a:lnTo>
                    <a:pt x="270" y="744"/>
                  </a:lnTo>
                  <a:lnTo>
                    <a:pt x="270" y="726"/>
                  </a:lnTo>
                  <a:lnTo>
                    <a:pt x="276" y="708"/>
                  </a:lnTo>
                  <a:lnTo>
                    <a:pt x="276" y="690"/>
                  </a:lnTo>
                  <a:lnTo>
                    <a:pt x="282" y="672"/>
                  </a:lnTo>
                  <a:lnTo>
                    <a:pt x="282" y="636"/>
                  </a:lnTo>
                  <a:lnTo>
                    <a:pt x="288" y="618"/>
                  </a:lnTo>
                  <a:lnTo>
                    <a:pt x="288" y="600"/>
                  </a:lnTo>
                  <a:lnTo>
                    <a:pt x="294" y="582"/>
                  </a:lnTo>
                  <a:lnTo>
                    <a:pt x="294" y="564"/>
                  </a:lnTo>
                  <a:lnTo>
                    <a:pt x="300" y="546"/>
                  </a:lnTo>
                  <a:lnTo>
                    <a:pt x="300" y="510"/>
                  </a:lnTo>
                  <a:lnTo>
                    <a:pt x="306" y="492"/>
                  </a:lnTo>
                  <a:lnTo>
                    <a:pt x="306" y="474"/>
                  </a:lnTo>
                  <a:lnTo>
                    <a:pt x="312" y="456"/>
                  </a:lnTo>
                  <a:lnTo>
                    <a:pt x="312" y="438"/>
                  </a:lnTo>
                  <a:lnTo>
                    <a:pt x="318" y="426"/>
                  </a:lnTo>
                  <a:lnTo>
                    <a:pt x="318" y="390"/>
                  </a:lnTo>
                  <a:lnTo>
                    <a:pt x="324" y="372"/>
                  </a:lnTo>
                  <a:lnTo>
                    <a:pt x="324" y="360"/>
                  </a:lnTo>
                  <a:lnTo>
                    <a:pt x="330" y="342"/>
                  </a:lnTo>
                  <a:lnTo>
                    <a:pt x="330" y="330"/>
                  </a:lnTo>
                  <a:lnTo>
                    <a:pt x="336" y="312"/>
                  </a:lnTo>
                  <a:lnTo>
                    <a:pt x="336" y="282"/>
                  </a:lnTo>
                  <a:lnTo>
                    <a:pt x="342" y="270"/>
                  </a:lnTo>
                  <a:lnTo>
                    <a:pt x="342" y="252"/>
                  </a:lnTo>
                  <a:lnTo>
                    <a:pt x="348" y="240"/>
                  </a:lnTo>
                  <a:lnTo>
                    <a:pt x="348" y="228"/>
                  </a:lnTo>
                  <a:lnTo>
                    <a:pt x="354" y="216"/>
                  </a:lnTo>
                  <a:lnTo>
                    <a:pt x="354" y="198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372" y="126"/>
                  </a:lnTo>
                  <a:lnTo>
                    <a:pt x="372" y="114"/>
                  </a:lnTo>
                  <a:lnTo>
                    <a:pt x="378" y="102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84" y="66"/>
                  </a:lnTo>
                  <a:lnTo>
                    <a:pt x="390" y="54"/>
                  </a:lnTo>
                  <a:lnTo>
                    <a:pt x="390" y="48"/>
                  </a:lnTo>
                  <a:lnTo>
                    <a:pt x="396" y="36"/>
                  </a:lnTo>
                  <a:lnTo>
                    <a:pt x="396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408" y="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94"/>
            <p:cNvSpPr>
              <a:spLocks/>
            </p:cNvSpPr>
            <p:nvPr/>
          </p:nvSpPr>
          <p:spPr bwMode="auto">
            <a:xfrm>
              <a:off x="3514725" y="1524000"/>
              <a:ext cx="657225" cy="3057525"/>
            </a:xfrm>
            <a:custGeom>
              <a:avLst/>
              <a:gdLst>
                <a:gd name="T0" fmla="*/ 6 w 414"/>
                <a:gd name="T1" fmla="*/ 54 h 1926"/>
                <a:gd name="T2" fmla="*/ 12 w 414"/>
                <a:gd name="T3" fmla="*/ 30 h 1926"/>
                <a:gd name="T4" fmla="*/ 30 w 414"/>
                <a:gd name="T5" fmla="*/ 6 h 1926"/>
                <a:gd name="T6" fmla="*/ 48 w 414"/>
                <a:gd name="T7" fmla="*/ 0 h 1926"/>
                <a:gd name="T8" fmla="*/ 66 w 414"/>
                <a:gd name="T9" fmla="*/ 6 h 1926"/>
                <a:gd name="T10" fmla="*/ 84 w 414"/>
                <a:gd name="T11" fmla="*/ 30 h 1926"/>
                <a:gd name="T12" fmla="*/ 96 w 414"/>
                <a:gd name="T13" fmla="*/ 54 h 1926"/>
                <a:gd name="T14" fmla="*/ 102 w 414"/>
                <a:gd name="T15" fmla="*/ 72 h 1926"/>
                <a:gd name="T16" fmla="*/ 114 w 414"/>
                <a:gd name="T17" fmla="*/ 108 h 1926"/>
                <a:gd name="T18" fmla="*/ 120 w 414"/>
                <a:gd name="T19" fmla="*/ 132 h 1926"/>
                <a:gd name="T20" fmla="*/ 132 w 414"/>
                <a:gd name="T21" fmla="*/ 174 h 1926"/>
                <a:gd name="T22" fmla="*/ 138 w 414"/>
                <a:gd name="T23" fmla="*/ 210 h 1926"/>
                <a:gd name="T24" fmla="*/ 150 w 414"/>
                <a:gd name="T25" fmla="*/ 246 h 1926"/>
                <a:gd name="T26" fmla="*/ 156 w 414"/>
                <a:gd name="T27" fmla="*/ 300 h 1926"/>
                <a:gd name="T28" fmla="*/ 168 w 414"/>
                <a:gd name="T29" fmla="*/ 342 h 1926"/>
                <a:gd name="T30" fmla="*/ 174 w 414"/>
                <a:gd name="T31" fmla="*/ 402 h 1926"/>
                <a:gd name="T32" fmla="*/ 186 w 414"/>
                <a:gd name="T33" fmla="*/ 444 h 1926"/>
                <a:gd name="T34" fmla="*/ 192 w 414"/>
                <a:gd name="T35" fmla="*/ 510 h 1926"/>
                <a:gd name="T36" fmla="*/ 204 w 414"/>
                <a:gd name="T37" fmla="*/ 564 h 1926"/>
                <a:gd name="T38" fmla="*/ 210 w 414"/>
                <a:gd name="T39" fmla="*/ 636 h 1926"/>
                <a:gd name="T40" fmla="*/ 222 w 414"/>
                <a:gd name="T41" fmla="*/ 690 h 1926"/>
                <a:gd name="T42" fmla="*/ 228 w 414"/>
                <a:gd name="T43" fmla="*/ 762 h 1926"/>
                <a:gd name="T44" fmla="*/ 240 w 414"/>
                <a:gd name="T45" fmla="*/ 816 h 1926"/>
                <a:gd name="T46" fmla="*/ 246 w 414"/>
                <a:gd name="T47" fmla="*/ 894 h 1926"/>
                <a:gd name="T48" fmla="*/ 258 w 414"/>
                <a:gd name="T49" fmla="*/ 954 h 1926"/>
                <a:gd name="T50" fmla="*/ 264 w 414"/>
                <a:gd name="T51" fmla="*/ 1032 h 1926"/>
                <a:gd name="T52" fmla="*/ 276 w 414"/>
                <a:gd name="T53" fmla="*/ 1086 h 1926"/>
                <a:gd name="T54" fmla="*/ 282 w 414"/>
                <a:gd name="T55" fmla="*/ 1146 h 1926"/>
                <a:gd name="T56" fmla="*/ 294 w 414"/>
                <a:gd name="T57" fmla="*/ 1224 h 1926"/>
                <a:gd name="T58" fmla="*/ 300 w 414"/>
                <a:gd name="T59" fmla="*/ 1278 h 1926"/>
                <a:gd name="T60" fmla="*/ 312 w 414"/>
                <a:gd name="T61" fmla="*/ 1350 h 1926"/>
                <a:gd name="T62" fmla="*/ 318 w 414"/>
                <a:gd name="T63" fmla="*/ 1404 h 1926"/>
                <a:gd name="T64" fmla="*/ 330 w 414"/>
                <a:gd name="T65" fmla="*/ 1476 h 1926"/>
                <a:gd name="T66" fmla="*/ 336 w 414"/>
                <a:gd name="T67" fmla="*/ 1530 h 1926"/>
                <a:gd name="T68" fmla="*/ 348 w 414"/>
                <a:gd name="T69" fmla="*/ 1596 h 1926"/>
                <a:gd name="T70" fmla="*/ 354 w 414"/>
                <a:gd name="T71" fmla="*/ 1644 h 1926"/>
                <a:gd name="T72" fmla="*/ 366 w 414"/>
                <a:gd name="T73" fmla="*/ 1686 h 1926"/>
                <a:gd name="T74" fmla="*/ 372 w 414"/>
                <a:gd name="T75" fmla="*/ 1746 h 1926"/>
                <a:gd name="T76" fmla="*/ 384 w 414"/>
                <a:gd name="T77" fmla="*/ 1782 h 1926"/>
                <a:gd name="T78" fmla="*/ 390 w 414"/>
                <a:gd name="T79" fmla="*/ 1836 h 1926"/>
                <a:gd name="T80" fmla="*/ 402 w 414"/>
                <a:gd name="T81" fmla="*/ 1866 h 1926"/>
                <a:gd name="T82" fmla="*/ 408 w 414"/>
                <a:gd name="T83" fmla="*/ 1908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4" h="1926">
                  <a:moveTo>
                    <a:pt x="0" y="66"/>
                  </a:moveTo>
                  <a:lnTo>
                    <a:pt x="0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08" y="96"/>
                  </a:lnTo>
                  <a:lnTo>
                    <a:pt x="114" y="108"/>
                  </a:lnTo>
                  <a:lnTo>
                    <a:pt x="114" y="114"/>
                  </a:lnTo>
                  <a:lnTo>
                    <a:pt x="120" y="126"/>
                  </a:lnTo>
                  <a:lnTo>
                    <a:pt x="120" y="132"/>
                  </a:lnTo>
                  <a:lnTo>
                    <a:pt x="126" y="144"/>
                  </a:lnTo>
                  <a:lnTo>
                    <a:pt x="126" y="162"/>
                  </a:lnTo>
                  <a:lnTo>
                    <a:pt x="132" y="174"/>
                  </a:lnTo>
                  <a:lnTo>
                    <a:pt x="132" y="186"/>
                  </a:lnTo>
                  <a:lnTo>
                    <a:pt x="138" y="198"/>
                  </a:lnTo>
                  <a:lnTo>
                    <a:pt x="138" y="210"/>
                  </a:lnTo>
                  <a:lnTo>
                    <a:pt x="144" y="222"/>
                  </a:lnTo>
                  <a:lnTo>
                    <a:pt x="144" y="234"/>
                  </a:lnTo>
                  <a:lnTo>
                    <a:pt x="150" y="246"/>
                  </a:lnTo>
                  <a:lnTo>
                    <a:pt x="150" y="270"/>
                  </a:lnTo>
                  <a:lnTo>
                    <a:pt x="156" y="282"/>
                  </a:lnTo>
                  <a:lnTo>
                    <a:pt x="156" y="300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68" y="342"/>
                  </a:lnTo>
                  <a:lnTo>
                    <a:pt x="168" y="372"/>
                  </a:lnTo>
                  <a:lnTo>
                    <a:pt x="174" y="384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80" y="432"/>
                  </a:lnTo>
                  <a:lnTo>
                    <a:pt x="186" y="444"/>
                  </a:lnTo>
                  <a:lnTo>
                    <a:pt x="186" y="480"/>
                  </a:lnTo>
                  <a:lnTo>
                    <a:pt x="192" y="498"/>
                  </a:lnTo>
                  <a:lnTo>
                    <a:pt x="192" y="510"/>
                  </a:lnTo>
                  <a:lnTo>
                    <a:pt x="198" y="528"/>
                  </a:lnTo>
                  <a:lnTo>
                    <a:pt x="198" y="546"/>
                  </a:lnTo>
                  <a:lnTo>
                    <a:pt x="204" y="564"/>
                  </a:lnTo>
                  <a:lnTo>
                    <a:pt x="204" y="600"/>
                  </a:lnTo>
                  <a:lnTo>
                    <a:pt x="210" y="618"/>
                  </a:lnTo>
                  <a:lnTo>
                    <a:pt x="210" y="636"/>
                  </a:lnTo>
                  <a:lnTo>
                    <a:pt x="216" y="654"/>
                  </a:lnTo>
                  <a:lnTo>
                    <a:pt x="216" y="672"/>
                  </a:lnTo>
                  <a:lnTo>
                    <a:pt x="222" y="690"/>
                  </a:lnTo>
                  <a:lnTo>
                    <a:pt x="222" y="70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34" y="780"/>
                  </a:lnTo>
                  <a:lnTo>
                    <a:pt x="234" y="798"/>
                  </a:lnTo>
                  <a:lnTo>
                    <a:pt x="240" y="816"/>
                  </a:lnTo>
                  <a:lnTo>
                    <a:pt x="240" y="840"/>
                  </a:lnTo>
                  <a:lnTo>
                    <a:pt x="246" y="858"/>
                  </a:lnTo>
                  <a:lnTo>
                    <a:pt x="246" y="894"/>
                  </a:lnTo>
                  <a:lnTo>
                    <a:pt x="252" y="912"/>
                  </a:lnTo>
                  <a:lnTo>
                    <a:pt x="252" y="930"/>
                  </a:lnTo>
                  <a:lnTo>
                    <a:pt x="258" y="954"/>
                  </a:lnTo>
                  <a:lnTo>
                    <a:pt x="258" y="972"/>
                  </a:lnTo>
                  <a:lnTo>
                    <a:pt x="264" y="990"/>
                  </a:lnTo>
                  <a:lnTo>
                    <a:pt x="264" y="1032"/>
                  </a:lnTo>
                  <a:lnTo>
                    <a:pt x="270" y="1050"/>
                  </a:lnTo>
                  <a:lnTo>
                    <a:pt x="270" y="1068"/>
                  </a:lnTo>
                  <a:lnTo>
                    <a:pt x="276" y="1086"/>
                  </a:lnTo>
                  <a:lnTo>
                    <a:pt x="276" y="1104"/>
                  </a:lnTo>
                  <a:lnTo>
                    <a:pt x="282" y="1128"/>
                  </a:lnTo>
                  <a:lnTo>
                    <a:pt x="282" y="1146"/>
                  </a:lnTo>
                  <a:lnTo>
                    <a:pt x="288" y="1164"/>
                  </a:lnTo>
                  <a:lnTo>
                    <a:pt x="288" y="1200"/>
                  </a:lnTo>
                  <a:lnTo>
                    <a:pt x="294" y="1224"/>
                  </a:lnTo>
                  <a:lnTo>
                    <a:pt x="294" y="1242"/>
                  </a:lnTo>
                  <a:lnTo>
                    <a:pt x="300" y="1260"/>
                  </a:lnTo>
                  <a:lnTo>
                    <a:pt x="300" y="1278"/>
                  </a:lnTo>
                  <a:lnTo>
                    <a:pt x="306" y="1296"/>
                  </a:lnTo>
                  <a:lnTo>
                    <a:pt x="306" y="1332"/>
                  </a:lnTo>
                  <a:lnTo>
                    <a:pt x="312" y="1350"/>
                  </a:lnTo>
                  <a:lnTo>
                    <a:pt x="312" y="1368"/>
                  </a:lnTo>
                  <a:lnTo>
                    <a:pt x="318" y="1386"/>
                  </a:lnTo>
                  <a:lnTo>
                    <a:pt x="318" y="1404"/>
                  </a:lnTo>
                  <a:lnTo>
                    <a:pt x="324" y="1422"/>
                  </a:lnTo>
                  <a:lnTo>
                    <a:pt x="324" y="1458"/>
                  </a:lnTo>
                  <a:lnTo>
                    <a:pt x="330" y="1476"/>
                  </a:lnTo>
                  <a:lnTo>
                    <a:pt x="330" y="1494"/>
                  </a:lnTo>
                  <a:lnTo>
                    <a:pt x="336" y="1512"/>
                  </a:lnTo>
                  <a:lnTo>
                    <a:pt x="336" y="1530"/>
                  </a:lnTo>
                  <a:lnTo>
                    <a:pt x="342" y="1548"/>
                  </a:lnTo>
                  <a:lnTo>
                    <a:pt x="342" y="1578"/>
                  </a:lnTo>
                  <a:lnTo>
                    <a:pt x="348" y="1596"/>
                  </a:lnTo>
                  <a:lnTo>
                    <a:pt x="348" y="1608"/>
                  </a:lnTo>
                  <a:lnTo>
                    <a:pt x="354" y="1626"/>
                  </a:lnTo>
                  <a:lnTo>
                    <a:pt x="354" y="1644"/>
                  </a:lnTo>
                  <a:lnTo>
                    <a:pt x="360" y="1656"/>
                  </a:lnTo>
                  <a:lnTo>
                    <a:pt x="360" y="1674"/>
                  </a:lnTo>
                  <a:lnTo>
                    <a:pt x="366" y="1686"/>
                  </a:lnTo>
                  <a:lnTo>
                    <a:pt x="366" y="1716"/>
                  </a:lnTo>
                  <a:lnTo>
                    <a:pt x="372" y="1728"/>
                  </a:lnTo>
                  <a:lnTo>
                    <a:pt x="372" y="1746"/>
                  </a:lnTo>
                  <a:lnTo>
                    <a:pt x="378" y="1758"/>
                  </a:lnTo>
                  <a:lnTo>
                    <a:pt x="378" y="1770"/>
                  </a:lnTo>
                  <a:lnTo>
                    <a:pt x="384" y="1782"/>
                  </a:lnTo>
                  <a:lnTo>
                    <a:pt x="384" y="1812"/>
                  </a:lnTo>
                  <a:lnTo>
                    <a:pt x="390" y="1824"/>
                  </a:lnTo>
                  <a:lnTo>
                    <a:pt x="390" y="1836"/>
                  </a:lnTo>
                  <a:lnTo>
                    <a:pt x="396" y="1848"/>
                  </a:lnTo>
                  <a:lnTo>
                    <a:pt x="396" y="1854"/>
                  </a:lnTo>
                  <a:lnTo>
                    <a:pt x="402" y="1866"/>
                  </a:lnTo>
                  <a:lnTo>
                    <a:pt x="402" y="1890"/>
                  </a:lnTo>
                  <a:lnTo>
                    <a:pt x="408" y="1902"/>
                  </a:lnTo>
                  <a:lnTo>
                    <a:pt x="408" y="1908"/>
                  </a:lnTo>
                  <a:lnTo>
                    <a:pt x="414" y="1920"/>
                  </a:lnTo>
                  <a:lnTo>
                    <a:pt x="414" y="1926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95"/>
            <p:cNvSpPr>
              <a:spLocks/>
            </p:cNvSpPr>
            <p:nvPr/>
          </p:nvSpPr>
          <p:spPr bwMode="auto">
            <a:xfrm>
              <a:off x="4171950" y="1819275"/>
              <a:ext cx="666750" cy="2952750"/>
            </a:xfrm>
            <a:custGeom>
              <a:avLst/>
              <a:gdLst>
                <a:gd name="T0" fmla="*/ 6 w 420"/>
                <a:gd name="T1" fmla="*/ 1758 h 1860"/>
                <a:gd name="T2" fmla="*/ 18 w 420"/>
                <a:gd name="T3" fmla="*/ 1788 h 1860"/>
                <a:gd name="T4" fmla="*/ 24 w 420"/>
                <a:gd name="T5" fmla="*/ 1812 h 1860"/>
                <a:gd name="T6" fmla="*/ 36 w 420"/>
                <a:gd name="T7" fmla="*/ 1836 h 1860"/>
                <a:gd name="T8" fmla="*/ 54 w 420"/>
                <a:gd name="T9" fmla="*/ 1860 h 1860"/>
                <a:gd name="T10" fmla="*/ 78 w 420"/>
                <a:gd name="T11" fmla="*/ 1860 h 1860"/>
                <a:gd name="T12" fmla="*/ 84 w 420"/>
                <a:gd name="T13" fmla="*/ 1854 h 1860"/>
                <a:gd name="T14" fmla="*/ 108 w 420"/>
                <a:gd name="T15" fmla="*/ 1830 h 1860"/>
                <a:gd name="T16" fmla="*/ 114 w 420"/>
                <a:gd name="T17" fmla="*/ 1806 h 1860"/>
                <a:gd name="T18" fmla="*/ 126 w 420"/>
                <a:gd name="T19" fmla="*/ 1782 h 1860"/>
                <a:gd name="T20" fmla="*/ 132 w 420"/>
                <a:gd name="T21" fmla="*/ 1752 h 1860"/>
                <a:gd name="T22" fmla="*/ 144 w 420"/>
                <a:gd name="T23" fmla="*/ 1722 h 1860"/>
                <a:gd name="T24" fmla="*/ 150 w 420"/>
                <a:gd name="T25" fmla="*/ 1680 h 1860"/>
                <a:gd name="T26" fmla="*/ 162 w 420"/>
                <a:gd name="T27" fmla="*/ 1650 h 1860"/>
                <a:gd name="T28" fmla="*/ 168 w 420"/>
                <a:gd name="T29" fmla="*/ 1596 h 1860"/>
                <a:gd name="T30" fmla="*/ 180 w 420"/>
                <a:gd name="T31" fmla="*/ 1560 h 1860"/>
                <a:gd name="T32" fmla="*/ 186 w 420"/>
                <a:gd name="T33" fmla="*/ 1500 h 1860"/>
                <a:gd name="T34" fmla="*/ 198 w 420"/>
                <a:gd name="T35" fmla="*/ 1458 h 1860"/>
                <a:gd name="T36" fmla="*/ 204 w 420"/>
                <a:gd name="T37" fmla="*/ 1410 h 1860"/>
                <a:gd name="T38" fmla="*/ 216 w 420"/>
                <a:gd name="T39" fmla="*/ 1344 h 1860"/>
                <a:gd name="T40" fmla="*/ 222 w 420"/>
                <a:gd name="T41" fmla="*/ 1290 h 1860"/>
                <a:gd name="T42" fmla="*/ 234 w 420"/>
                <a:gd name="T43" fmla="*/ 1218 h 1860"/>
                <a:gd name="T44" fmla="*/ 240 w 420"/>
                <a:gd name="T45" fmla="*/ 1164 h 1860"/>
                <a:gd name="T46" fmla="*/ 252 w 420"/>
                <a:gd name="T47" fmla="*/ 1092 h 1860"/>
                <a:gd name="T48" fmla="*/ 258 w 420"/>
                <a:gd name="T49" fmla="*/ 1038 h 1860"/>
                <a:gd name="T50" fmla="*/ 270 w 420"/>
                <a:gd name="T51" fmla="*/ 960 h 1860"/>
                <a:gd name="T52" fmla="*/ 276 w 420"/>
                <a:gd name="T53" fmla="*/ 900 h 1860"/>
                <a:gd name="T54" fmla="*/ 288 w 420"/>
                <a:gd name="T55" fmla="*/ 846 h 1860"/>
                <a:gd name="T56" fmla="*/ 294 w 420"/>
                <a:gd name="T57" fmla="*/ 768 h 1860"/>
                <a:gd name="T58" fmla="*/ 306 w 420"/>
                <a:gd name="T59" fmla="*/ 708 h 1860"/>
                <a:gd name="T60" fmla="*/ 312 w 420"/>
                <a:gd name="T61" fmla="*/ 630 h 1860"/>
                <a:gd name="T62" fmla="*/ 324 w 420"/>
                <a:gd name="T63" fmla="*/ 576 h 1860"/>
                <a:gd name="T64" fmla="*/ 330 w 420"/>
                <a:gd name="T65" fmla="*/ 504 h 1860"/>
                <a:gd name="T66" fmla="*/ 342 w 420"/>
                <a:gd name="T67" fmla="*/ 450 h 1860"/>
                <a:gd name="T68" fmla="*/ 348 w 420"/>
                <a:gd name="T69" fmla="*/ 378 h 1860"/>
                <a:gd name="T70" fmla="*/ 360 w 420"/>
                <a:gd name="T71" fmla="*/ 324 h 1860"/>
                <a:gd name="T72" fmla="*/ 366 w 420"/>
                <a:gd name="T73" fmla="*/ 258 h 1860"/>
                <a:gd name="T74" fmla="*/ 378 w 420"/>
                <a:gd name="T75" fmla="*/ 216 h 1860"/>
                <a:gd name="T76" fmla="*/ 384 w 420"/>
                <a:gd name="T77" fmla="*/ 156 h 1860"/>
                <a:gd name="T78" fmla="*/ 396 w 420"/>
                <a:gd name="T79" fmla="*/ 114 h 1860"/>
                <a:gd name="T80" fmla="*/ 402 w 420"/>
                <a:gd name="T81" fmla="*/ 60 h 1860"/>
                <a:gd name="T82" fmla="*/ 414 w 420"/>
                <a:gd name="T83" fmla="*/ 24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0" h="1860">
                  <a:moveTo>
                    <a:pt x="0" y="1740"/>
                  </a:moveTo>
                  <a:lnTo>
                    <a:pt x="6" y="1752"/>
                  </a:lnTo>
                  <a:lnTo>
                    <a:pt x="6" y="1758"/>
                  </a:lnTo>
                  <a:lnTo>
                    <a:pt x="12" y="1770"/>
                  </a:lnTo>
                  <a:lnTo>
                    <a:pt x="12" y="1782"/>
                  </a:lnTo>
                  <a:lnTo>
                    <a:pt x="18" y="1788"/>
                  </a:lnTo>
                  <a:lnTo>
                    <a:pt x="18" y="1800"/>
                  </a:lnTo>
                  <a:lnTo>
                    <a:pt x="24" y="1806"/>
                  </a:lnTo>
                  <a:lnTo>
                    <a:pt x="24" y="1812"/>
                  </a:lnTo>
                  <a:lnTo>
                    <a:pt x="30" y="1818"/>
                  </a:lnTo>
                  <a:lnTo>
                    <a:pt x="30" y="1830"/>
                  </a:lnTo>
                  <a:lnTo>
                    <a:pt x="36" y="1836"/>
                  </a:lnTo>
                  <a:lnTo>
                    <a:pt x="42" y="1842"/>
                  </a:lnTo>
                  <a:lnTo>
                    <a:pt x="54" y="1854"/>
                  </a:lnTo>
                  <a:lnTo>
                    <a:pt x="54" y="1860"/>
                  </a:lnTo>
                  <a:lnTo>
                    <a:pt x="60" y="1860"/>
                  </a:lnTo>
                  <a:lnTo>
                    <a:pt x="66" y="1860"/>
                  </a:lnTo>
                  <a:lnTo>
                    <a:pt x="78" y="1860"/>
                  </a:lnTo>
                  <a:lnTo>
                    <a:pt x="72" y="1860"/>
                  </a:lnTo>
                  <a:lnTo>
                    <a:pt x="78" y="1860"/>
                  </a:lnTo>
                  <a:lnTo>
                    <a:pt x="84" y="1854"/>
                  </a:lnTo>
                  <a:lnTo>
                    <a:pt x="90" y="1848"/>
                  </a:lnTo>
                  <a:lnTo>
                    <a:pt x="96" y="1842"/>
                  </a:lnTo>
                  <a:lnTo>
                    <a:pt x="108" y="1830"/>
                  </a:lnTo>
                  <a:lnTo>
                    <a:pt x="108" y="1818"/>
                  </a:lnTo>
                  <a:lnTo>
                    <a:pt x="114" y="1812"/>
                  </a:lnTo>
                  <a:lnTo>
                    <a:pt x="114" y="1806"/>
                  </a:lnTo>
                  <a:lnTo>
                    <a:pt x="120" y="1800"/>
                  </a:lnTo>
                  <a:lnTo>
                    <a:pt x="120" y="1788"/>
                  </a:lnTo>
                  <a:lnTo>
                    <a:pt x="126" y="1782"/>
                  </a:lnTo>
                  <a:lnTo>
                    <a:pt x="126" y="1770"/>
                  </a:lnTo>
                  <a:lnTo>
                    <a:pt x="132" y="1758"/>
                  </a:lnTo>
                  <a:lnTo>
                    <a:pt x="132" y="1752"/>
                  </a:lnTo>
                  <a:lnTo>
                    <a:pt x="138" y="1740"/>
                  </a:lnTo>
                  <a:lnTo>
                    <a:pt x="138" y="1734"/>
                  </a:lnTo>
                  <a:lnTo>
                    <a:pt x="144" y="1722"/>
                  </a:lnTo>
                  <a:lnTo>
                    <a:pt x="144" y="1716"/>
                  </a:lnTo>
                  <a:lnTo>
                    <a:pt x="150" y="1704"/>
                  </a:lnTo>
                  <a:lnTo>
                    <a:pt x="150" y="1680"/>
                  </a:lnTo>
                  <a:lnTo>
                    <a:pt x="156" y="1668"/>
                  </a:lnTo>
                  <a:lnTo>
                    <a:pt x="156" y="1662"/>
                  </a:lnTo>
                  <a:lnTo>
                    <a:pt x="162" y="1650"/>
                  </a:lnTo>
                  <a:lnTo>
                    <a:pt x="162" y="1638"/>
                  </a:lnTo>
                  <a:lnTo>
                    <a:pt x="168" y="1626"/>
                  </a:lnTo>
                  <a:lnTo>
                    <a:pt x="168" y="1596"/>
                  </a:lnTo>
                  <a:lnTo>
                    <a:pt x="174" y="1584"/>
                  </a:lnTo>
                  <a:lnTo>
                    <a:pt x="174" y="1572"/>
                  </a:lnTo>
                  <a:lnTo>
                    <a:pt x="180" y="1560"/>
                  </a:lnTo>
                  <a:lnTo>
                    <a:pt x="180" y="1542"/>
                  </a:lnTo>
                  <a:lnTo>
                    <a:pt x="186" y="1530"/>
                  </a:lnTo>
                  <a:lnTo>
                    <a:pt x="186" y="1500"/>
                  </a:lnTo>
                  <a:lnTo>
                    <a:pt x="192" y="1488"/>
                  </a:lnTo>
                  <a:lnTo>
                    <a:pt x="192" y="1470"/>
                  </a:lnTo>
                  <a:lnTo>
                    <a:pt x="198" y="1458"/>
                  </a:lnTo>
                  <a:lnTo>
                    <a:pt x="198" y="1440"/>
                  </a:lnTo>
                  <a:lnTo>
                    <a:pt x="204" y="1422"/>
                  </a:lnTo>
                  <a:lnTo>
                    <a:pt x="204" y="1410"/>
                  </a:lnTo>
                  <a:lnTo>
                    <a:pt x="210" y="1392"/>
                  </a:lnTo>
                  <a:lnTo>
                    <a:pt x="210" y="1362"/>
                  </a:lnTo>
                  <a:lnTo>
                    <a:pt x="216" y="1344"/>
                  </a:lnTo>
                  <a:lnTo>
                    <a:pt x="216" y="1326"/>
                  </a:lnTo>
                  <a:lnTo>
                    <a:pt x="222" y="1308"/>
                  </a:lnTo>
                  <a:lnTo>
                    <a:pt x="222" y="1290"/>
                  </a:lnTo>
                  <a:lnTo>
                    <a:pt x="228" y="1272"/>
                  </a:lnTo>
                  <a:lnTo>
                    <a:pt x="228" y="1236"/>
                  </a:lnTo>
                  <a:lnTo>
                    <a:pt x="234" y="1218"/>
                  </a:lnTo>
                  <a:lnTo>
                    <a:pt x="234" y="1200"/>
                  </a:lnTo>
                  <a:lnTo>
                    <a:pt x="240" y="1182"/>
                  </a:lnTo>
                  <a:lnTo>
                    <a:pt x="240" y="1164"/>
                  </a:lnTo>
                  <a:lnTo>
                    <a:pt x="246" y="1146"/>
                  </a:lnTo>
                  <a:lnTo>
                    <a:pt x="246" y="1110"/>
                  </a:lnTo>
                  <a:lnTo>
                    <a:pt x="252" y="1092"/>
                  </a:lnTo>
                  <a:lnTo>
                    <a:pt x="252" y="1074"/>
                  </a:lnTo>
                  <a:lnTo>
                    <a:pt x="258" y="1056"/>
                  </a:lnTo>
                  <a:lnTo>
                    <a:pt x="258" y="1038"/>
                  </a:lnTo>
                  <a:lnTo>
                    <a:pt x="264" y="1014"/>
                  </a:lnTo>
                  <a:lnTo>
                    <a:pt x="264" y="978"/>
                  </a:lnTo>
                  <a:lnTo>
                    <a:pt x="270" y="960"/>
                  </a:lnTo>
                  <a:lnTo>
                    <a:pt x="270" y="942"/>
                  </a:lnTo>
                  <a:lnTo>
                    <a:pt x="276" y="918"/>
                  </a:lnTo>
                  <a:lnTo>
                    <a:pt x="276" y="900"/>
                  </a:lnTo>
                  <a:lnTo>
                    <a:pt x="282" y="882"/>
                  </a:lnTo>
                  <a:lnTo>
                    <a:pt x="282" y="864"/>
                  </a:lnTo>
                  <a:lnTo>
                    <a:pt x="288" y="846"/>
                  </a:lnTo>
                  <a:lnTo>
                    <a:pt x="288" y="804"/>
                  </a:lnTo>
                  <a:lnTo>
                    <a:pt x="294" y="786"/>
                  </a:lnTo>
                  <a:lnTo>
                    <a:pt x="294" y="768"/>
                  </a:lnTo>
                  <a:lnTo>
                    <a:pt x="300" y="744"/>
                  </a:lnTo>
                  <a:lnTo>
                    <a:pt x="300" y="726"/>
                  </a:lnTo>
                  <a:lnTo>
                    <a:pt x="306" y="708"/>
                  </a:lnTo>
                  <a:lnTo>
                    <a:pt x="306" y="672"/>
                  </a:lnTo>
                  <a:lnTo>
                    <a:pt x="312" y="654"/>
                  </a:lnTo>
                  <a:lnTo>
                    <a:pt x="312" y="630"/>
                  </a:lnTo>
                  <a:lnTo>
                    <a:pt x="318" y="612"/>
                  </a:lnTo>
                  <a:lnTo>
                    <a:pt x="318" y="594"/>
                  </a:lnTo>
                  <a:lnTo>
                    <a:pt x="324" y="576"/>
                  </a:lnTo>
                  <a:lnTo>
                    <a:pt x="324" y="540"/>
                  </a:lnTo>
                  <a:lnTo>
                    <a:pt x="330" y="522"/>
                  </a:lnTo>
                  <a:lnTo>
                    <a:pt x="330" y="504"/>
                  </a:lnTo>
                  <a:lnTo>
                    <a:pt x="336" y="486"/>
                  </a:lnTo>
                  <a:lnTo>
                    <a:pt x="336" y="468"/>
                  </a:lnTo>
                  <a:lnTo>
                    <a:pt x="342" y="450"/>
                  </a:lnTo>
                  <a:lnTo>
                    <a:pt x="342" y="432"/>
                  </a:lnTo>
                  <a:lnTo>
                    <a:pt x="348" y="414"/>
                  </a:lnTo>
                  <a:lnTo>
                    <a:pt x="348" y="378"/>
                  </a:lnTo>
                  <a:lnTo>
                    <a:pt x="354" y="360"/>
                  </a:lnTo>
                  <a:lnTo>
                    <a:pt x="354" y="342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66" y="294"/>
                  </a:lnTo>
                  <a:lnTo>
                    <a:pt x="366" y="258"/>
                  </a:lnTo>
                  <a:lnTo>
                    <a:pt x="372" y="246"/>
                  </a:lnTo>
                  <a:lnTo>
                    <a:pt x="372" y="228"/>
                  </a:lnTo>
                  <a:lnTo>
                    <a:pt x="378" y="216"/>
                  </a:lnTo>
                  <a:lnTo>
                    <a:pt x="378" y="198"/>
                  </a:lnTo>
                  <a:lnTo>
                    <a:pt x="384" y="186"/>
                  </a:lnTo>
                  <a:lnTo>
                    <a:pt x="384" y="156"/>
                  </a:lnTo>
                  <a:lnTo>
                    <a:pt x="390" y="138"/>
                  </a:lnTo>
                  <a:lnTo>
                    <a:pt x="390" y="126"/>
                  </a:lnTo>
                  <a:lnTo>
                    <a:pt x="396" y="114"/>
                  </a:lnTo>
                  <a:lnTo>
                    <a:pt x="396" y="96"/>
                  </a:lnTo>
                  <a:lnTo>
                    <a:pt x="402" y="84"/>
                  </a:lnTo>
                  <a:lnTo>
                    <a:pt x="402" y="60"/>
                  </a:lnTo>
                  <a:lnTo>
                    <a:pt x="408" y="48"/>
                  </a:lnTo>
                  <a:lnTo>
                    <a:pt x="408" y="36"/>
                  </a:lnTo>
                  <a:lnTo>
                    <a:pt x="414" y="24"/>
                  </a:lnTo>
                  <a:lnTo>
                    <a:pt x="414" y="12"/>
                  </a:lnTo>
                  <a:lnTo>
                    <a:pt x="420" y="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96"/>
            <p:cNvSpPr>
              <a:spLocks/>
            </p:cNvSpPr>
            <p:nvPr/>
          </p:nvSpPr>
          <p:spPr bwMode="auto">
            <a:xfrm>
              <a:off x="4838700" y="1524000"/>
              <a:ext cx="657225" cy="2800350"/>
            </a:xfrm>
            <a:custGeom>
              <a:avLst/>
              <a:gdLst>
                <a:gd name="T0" fmla="*/ 6 w 414"/>
                <a:gd name="T1" fmla="*/ 162 h 1764"/>
                <a:gd name="T2" fmla="*/ 12 w 414"/>
                <a:gd name="T3" fmla="*/ 126 h 1764"/>
                <a:gd name="T4" fmla="*/ 24 w 414"/>
                <a:gd name="T5" fmla="*/ 96 h 1764"/>
                <a:gd name="T6" fmla="*/ 30 w 414"/>
                <a:gd name="T7" fmla="*/ 66 h 1764"/>
                <a:gd name="T8" fmla="*/ 42 w 414"/>
                <a:gd name="T9" fmla="*/ 48 h 1764"/>
                <a:gd name="T10" fmla="*/ 54 w 414"/>
                <a:gd name="T11" fmla="*/ 18 h 1764"/>
                <a:gd name="T12" fmla="*/ 66 w 414"/>
                <a:gd name="T13" fmla="*/ 0 h 1764"/>
                <a:gd name="T14" fmla="*/ 84 w 414"/>
                <a:gd name="T15" fmla="*/ 0 h 1764"/>
                <a:gd name="T16" fmla="*/ 108 w 414"/>
                <a:gd name="T17" fmla="*/ 12 h 1764"/>
                <a:gd name="T18" fmla="*/ 120 w 414"/>
                <a:gd name="T19" fmla="*/ 30 h 1764"/>
                <a:gd name="T20" fmla="*/ 126 w 414"/>
                <a:gd name="T21" fmla="*/ 54 h 1764"/>
                <a:gd name="T22" fmla="*/ 138 w 414"/>
                <a:gd name="T23" fmla="*/ 72 h 1764"/>
                <a:gd name="T24" fmla="*/ 144 w 414"/>
                <a:gd name="T25" fmla="*/ 102 h 1764"/>
                <a:gd name="T26" fmla="*/ 156 w 414"/>
                <a:gd name="T27" fmla="*/ 132 h 1764"/>
                <a:gd name="T28" fmla="*/ 162 w 414"/>
                <a:gd name="T29" fmla="*/ 168 h 1764"/>
                <a:gd name="T30" fmla="*/ 174 w 414"/>
                <a:gd name="T31" fmla="*/ 204 h 1764"/>
                <a:gd name="T32" fmla="*/ 180 w 414"/>
                <a:gd name="T33" fmla="*/ 252 h 1764"/>
                <a:gd name="T34" fmla="*/ 192 w 414"/>
                <a:gd name="T35" fmla="*/ 294 h 1764"/>
                <a:gd name="T36" fmla="*/ 198 w 414"/>
                <a:gd name="T37" fmla="*/ 336 h 1764"/>
                <a:gd name="T38" fmla="*/ 210 w 414"/>
                <a:gd name="T39" fmla="*/ 396 h 1764"/>
                <a:gd name="T40" fmla="*/ 216 w 414"/>
                <a:gd name="T41" fmla="*/ 438 h 1764"/>
                <a:gd name="T42" fmla="*/ 228 w 414"/>
                <a:gd name="T43" fmla="*/ 504 h 1764"/>
                <a:gd name="T44" fmla="*/ 234 w 414"/>
                <a:gd name="T45" fmla="*/ 558 h 1764"/>
                <a:gd name="T46" fmla="*/ 246 w 414"/>
                <a:gd name="T47" fmla="*/ 630 h 1764"/>
                <a:gd name="T48" fmla="*/ 252 w 414"/>
                <a:gd name="T49" fmla="*/ 684 h 1764"/>
                <a:gd name="T50" fmla="*/ 264 w 414"/>
                <a:gd name="T51" fmla="*/ 756 h 1764"/>
                <a:gd name="T52" fmla="*/ 270 w 414"/>
                <a:gd name="T53" fmla="*/ 810 h 1764"/>
                <a:gd name="T54" fmla="*/ 282 w 414"/>
                <a:gd name="T55" fmla="*/ 870 h 1764"/>
                <a:gd name="T56" fmla="*/ 288 w 414"/>
                <a:gd name="T57" fmla="*/ 948 h 1764"/>
                <a:gd name="T58" fmla="*/ 300 w 414"/>
                <a:gd name="T59" fmla="*/ 1002 h 1764"/>
                <a:gd name="T60" fmla="*/ 306 w 414"/>
                <a:gd name="T61" fmla="*/ 1080 h 1764"/>
                <a:gd name="T62" fmla="*/ 318 w 414"/>
                <a:gd name="T63" fmla="*/ 1140 h 1764"/>
                <a:gd name="T64" fmla="*/ 324 w 414"/>
                <a:gd name="T65" fmla="*/ 1218 h 1764"/>
                <a:gd name="T66" fmla="*/ 336 w 414"/>
                <a:gd name="T67" fmla="*/ 1272 h 1764"/>
                <a:gd name="T68" fmla="*/ 342 w 414"/>
                <a:gd name="T69" fmla="*/ 1344 h 1764"/>
                <a:gd name="T70" fmla="*/ 354 w 414"/>
                <a:gd name="T71" fmla="*/ 1398 h 1764"/>
                <a:gd name="T72" fmla="*/ 360 w 414"/>
                <a:gd name="T73" fmla="*/ 1470 h 1764"/>
                <a:gd name="T74" fmla="*/ 372 w 414"/>
                <a:gd name="T75" fmla="*/ 1524 h 1764"/>
                <a:gd name="T76" fmla="*/ 378 w 414"/>
                <a:gd name="T77" fmla="*/ 1590 h 1764"/>
                <a:gd name="T78" fmla="*/ 390 w 414"/>
                <a:gd name="T79" fmla="*/ 1638 h 1764"/>
                <a:gd name="T80" fmla="*/ 396 w 414"/>
                <a:gd name="T81" fmla="*/ 1698 h 1764"/>
                <a:gd name="T82" fmla="*/ 408 w 414"/>
                <a:gd name="T83" fmla="*/ 1740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4" h="1764">
                  <a:moveTo>
                    <a:pt x="0" y="186"/>
                  </a:moveTo>
                  <a:lnTo>
                    <a:pt x="0" y="174"/>
                  </a:lnTo>
                  <a:lnTo>
                    <a:pt x="6" y="162"/>
                  </a:lnTo>
                  <a:lnTo>
                    <a:pt x="6" y="144"/>
                  </a:lnTo>
                  <a:lnTo>
                    <a:pt x="12" y="132"/>
                  </a:lnTo>
                  <a:lnTo>
                    <a:pt x="12" y="126"/>
                  </a:lnTo>
                  <a:lnTo>
                    <a:pt x="18" y="114"/>
                  </a:lnTo>
                  <a:lnTo>
                    <a:pt x="18" y="108"/>
                  </a:lnTo>
                  <a:lnTo>
                    <a:pt x="24" y="96"/>
                  </a:lnTo>
                  <a:lnTo>
                    <a:pt x="24" y="84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8" y="12"/>
                  </a:lnTo>
                  <a:lnTo>
                    <a:pt x="108" y="18"/>
                  </a:lnTo>
                  <a:lnTo>
                    <a:pt x="114" y="24"/>
                  </a:lnTo>
                  <a:lnTo>
                    <a:pt x="120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26" y="54"/>
                  </a:lnTo>
                  <a:lnTo>
                    <a:pt x="132" y="60"/>
                  </a:lnTo>
                  <a:lnTo>
                    <a:pt x="132" y="66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44" y="84"/>
                  </a:lnTo>
                  <a:lnTo>
                    <a:pt x="144" y="102"/>
                  </a:lnTo>
                  <a:lnTo>
                    <a:pt x="150" y="114"/>
                  </a:lnTo>
                  <a:lnTo>
                    <a:pt x="150" y="120"/>
                  </a:lnTo>
                  <a:lnTo>
                    <a:pt x="156" y="132"/>
                  </a:lnTo>
                  <a:lnTo>
                    <a:pt x="156" y="138"/>
                  </a:lnTo>
                  <a:lnTo>
                    <a:pt x="162" y="150"/>
                  </a:lnTo>
                  <a:lnTo>
                    <a:pt x="162" y="168"/>
                  </a:lnTo>
                  <a:lnTo>
                    <a:pt x="168" y="180"/>
                  </a:lnTo>
                  <a:lnTo>
                    <a:pt x="168" y="192"/>
                  </a:lnTo>
                  <a:lnTo>
                    <a:pt x="174" y="204"/>
                  </a:lnTo>
                  <a:lnTo>
                    <a:pt x="174" y="216"/>
                  </a:lnTo>
                  <a:lnTo>
                    <a:pt x="180" y="228"/>
                  </a:lnTo>
                  <a:lnTo>
                    <a:pt x="180" y="252"/>
                  </a:lnTo>
                  <a:lnTo>
                    <a:pt x="186" y="264"/>
                  </a:lnTo>
                  <a:lnTo>
                    <a:pt x="186" y="282"/>
                  </a:lnTo>
                  <a:lnTo>
                    <a:pt x="192" y="294"/>
                  </a:lnTo>
                  <a:lnTo>
                    <a:pt x="192" y="306"/>
                  </a:lnTo>
                  <a:lnTo>
                    <a:pt x="198" y="318"/>
                  </a:lnTo>
                  <a:lnTo>
                    <a:pt x="198" y="336"/>
                  </a:lnTo>
                  <a:lnTo>
                    <a:pt x="204" y="348"/>
                  </a:lnTo>
                  <a:lnTo>
                    <a:pt x="204" y="378"/>
                  </a:lnTo>
                  <a:lnTo>
                    <a:pt x="210" y="396"/>
                  </a:lnTo>
                  <a:lnTo>
                    <a:pt x="210" y="408"/>
                  </a:lnTo>
                  <a:lnTo>
                    <a:pt x="216" y="426"/>
                  </a:lnTo>
                  <a:lnTo>
                    <a:pt x="216" y="438"/>
                  </a:lnTo>
                  <a:lnTo>
                    <a:pt x="222" y="456"/>
                  </a:lnTo>
                  <a:lnTo>
                    <a:pt x="222" y="492"/>
                  </a:lnTo>
                  <a:lnTo>
                    <a:pt x="228" y="504"/>
                  </a:lnTo>
                  <a:lnTo>
                    <a:pt x="228" y="522"/>
                  </a:lnTo>
                  <a:lnTo>
                    <a:pt x="234" y="540"/>
                  </a:lnTo>
                  <a:lnTo>
                    <a:pt x="234" y="558"/>
                  </a:lnTo>
                  <a:lnTo>
                    <a:pt x="240" y="576"/>
                  </a:lnTo>
                  <a:lnTo>
                    <a:pt x="240" y="612"/>
                  </a:lnTo>
                  <a:lnTo>
                    <a:pt x="246" y="630"/>
                  </a:lnTo>
                  <a:lnTo>
                    <a:pt x="246" y="648"/>
                  </a:lnTo>
                  <a:lnTo>
                    <a:pt x="252" y="666"/>
                  </a:lnTo>
                  <a:lnTo>
                    <a:pt x="252" y="684"/>
                  </a:lnTo>
                  <a:lnTo>
                    <a:pt x="258" y="702"/>
                  </a:lnTo>
                  <a:lnTo>
                    <a:pt x="258" y="738"/>
                  </a:lnTo>
                  <a:lnTo>
                    <a:pt x="264" y="756"/>
                  </a:lnTo>
                  <a:lnTo>
                    <a:pt x="264" y="774"/>
                  </a:lnTo>
                  <a:lnTo>
                    <a:pt x="270" y="792"/>
                  </a:lnTo>
                  <a:lnTo>
                    <a:pt x="270" y="810"/>
                  </a:lnTo>
                  <a:lnTo>
                    <a:pt x="276" y="828"/>
                  </a:lnTo>
                  <a:lnTo>
                    <a:pt x="276" y="852"/>
                  </a:lnTo>
                  <a:lnTo>
                    <a:pt x="282" y="870"/>
                  </a:lnTo>
                  <a:lnTo>
                    <a:pt x="282" y="906"/>
                  </a:lnTo>
                  <a:lnTo>
                    <a:pt x="288" y="924"/>
                  </a:lnTo>
                  <a:lnTo>
                    <a:pt x="288" y="948"/>
                  </a:lnTo>
                  <a:lnTo>
                    <a:pt x="294" y="966"/>
                  </a:lnTo>
                  <a:lnTo>
                    <a:pt x="294" y="984"/>
                  </a:lnTo>
                  <a:lnTo>
                    <a:pt x="300" y="1002"/>
                  </a:lnTo>
                  <a:lnTo>
                    <a:pt x="300" y="1044"/>
                  </a:lnTo>
                  <a:lnTo>
                    <a:pt x="306" y="1062"/>
                  </a:lnTo>
                  <a:lnTo>
                    <a:pt x="306" y="1080"/>
                  </a:lnTo>
                  <a:lnTo>
                    <a:pt x="312" y="1098"/>
                  </a:lnTo>
                  <a:lnTo>
                    <a:pt x="312" y="1122"/>
                  </a:lnTo>
                  <a:lnTo>
                    <a:pt x="318" y="1140"/>
                  </a:lnTo>
                  <a:lnTo>
                    <a:pt x="318" y="1176"/>
                  </a:lnTo>
                  <a:lnTo>
                    <a:pt x="324" y="1194"/>
                  </a:lnTo>
                  <a:lnTo>
                    <a:pt x="324" y="1218"/>
                  </a:lnTo>
                  <a:lnTo>
                    <a:pt x="330" y="1236"/>
                  </a:lnTo>
                  <a:lnTo>
                    <a:pt x="330" y="1254"/>
                  </a:lnTo>
                  <a:lnTo>
                    <a:pt x="336" y="1272"/>
                  </a:lnTo>
                  <a:lnTo>
                    <a:pt x="336" y="1290"/>
                  </a:lnTo>
                  <a:lnTo>
                    <a:pt x="342" y="1308"/>
                  </a:lnTo>
                  <a:lnTo>
                    <a:pt x="342" y="1344"/>
                  </a:lnTo>
                  <a:lnTo>
                    <a:pt x="348" y="1362"/>
                  </a:lnTo>
                  <a:lnTo>
                    <a:pt x="348" y="1380"/>
                  </a:lnTo>
                  <a:lnTo>
                    <a:pt x="354" y="1398"/>
                  </a:lnTo>
                  <a:lnTo>
                    <a:pt x="354" y="1416"/>
                  </a:lnTo>
                  <a:lnTo>
                    <a:pt x="360" y="1434"/>
                  </a:lnTo>
                  <a:lnTo>
                    <a:pt x="360" y="1470"/>
                  </a:lnTo>
                  <a:lnTo>
                    <a:pt x="366" y="1488"/>
                  </a:lnTo>
                  <a:lnTo>
                    <a:pt x="366" y="1506"/>
                  </a:lnTo>
                  <a:lnTo>
                    <a:pt x="372" y="1524"/>
                  </a:lnTo>
                  <a:lnTo>
                    <a:pt x="372" y="1542"/>
                  </a:lnTo>
                  <a:lnTo>
                    <a:pt x="378" y="1554"/>
                  </a:lnTo>
                  <a:lnTo>
                    <a:pt x="378" y="1590"/>
                  </a:lnTo>
                  <a:lnTo>
                    <a:pt x="384" y="1608"/>
                  </a:lnTo>
                  <a:lnTo>
                    <a:pt x="384" y="1620"/>
                  </a:lnTo>
                  <a:lnTo>
                    <a:pt x="390" y="1638"/>
                  </a:lnTo>
                  <a:lnTo>
                    <a:pt x="390" y="1650"/>
                  </a:lnTo>
                  <a:lnTo>
                    <a:pt x="396" y="1668"/>
                  </a:lnTo>
                  <a:lnTo>
                    <a:pt x="396" y="1698"/>
                  </a:lnTo>
                  <a:lnTo>
                    <a:pt x="402" y="1710"/>
                  </a:lnTo>
                  <a:lnTo>
                    <a:pt x="402" y="1728"/>
                  </a:lnTo>
                  <a:lnTo>
                    <a:pt x="408" y="1740"/>
                  </a:lnTo>
                  <a:lnTo>
                    <a:pt x="408" y="1752"/>
                  </a:lnTo>
                  <a:lnTo>
                    <a:pt x="414" y="1764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97"/>
            <p:cNvSpPr>
              <a:spLocks/>
            </p:cNvSpPr>
            <p:nvPr/>
          </p:nvSpPr>
          <p:spPr bwMode="auto">
            <a:xfrm>
              <a:off x="5495925" y="2114550"/>
              <a:ext cx="657225" cy="2657475"/>
            </a:xfrm>
            <a:custGeom>
              <a:avLst/>
              <a:gdLst>
                <a:gd name="T0" fmla="*/ 6 w 414"/>
                <a:gd name="T1" fmla="*/ 1422 h 1674"/>
                <a:gd name="T2" fmla="*/ 12 w 414"/>
                <a:gd name="T3" fmla="*/ 1470 h 1674"/>
                <a:gd name="T4" fmla="*/ 24 w 414"/>
                <a:gd name="T5" fmla="*/ 1506 h 1674"/>
                <a:gd name="T6" fmla="*/ 30 w 414"/>
                <a:gd name="T7" fmla="*/ 1542 h 1674"/>
                <a:gd name="T8" fmla="*/ 42 w 414"/>
                <a:gd name="T9" fmla="*/ 1572 h 1674"/>
                <a:gd name="T10" fmla="*/ 48 w 414"/>
                <a:gd name="T11" fmla="*/ 1602 h 1674"/>
                <a:gd name="T12" fmla="*/ 60 w 414"/>
                <a:gd name="T13" fmla="*/ 1620 h 1674"/>
                <a:gd name="T14" fmla="*/ 66 w 414"/>
                <a:gd name="T15" fmla="*/ 1644 h 1674"/>
                <a:gd name="T16" fmla="*/ 84 w 414"/>
                <a:gd name="T17" fmla="*/ 1668 h 1674"/>
                <a:gd name="T18" fmla="*/ 102 w 414"/>
                <a:gd name="T19" fmla="*/ 1674 h 1674"/>
                <a:gd name="T20" fmla="*/ 120 w 414"/>
                <a:gd name="T21" fmla="*/ 1668 h 1674"/>
                <a:gd name="T22" fmla="*/ 138 w 414"/>
                <a:gd name="T23" fmla="*/ 1644 h 1674"/>
                <a:gd name="T24" fmla="*/ 150 w 414"/>
                <a:gd name="T25" fmla="*/ 1620 h 1674"/>
                <a:gd name="T26" fmla="*/ 156 w 414"/>
                <a:gd name="T27" fmla="*/ 1602 h 1674"/>
                <a:gd name="T28" fmla="*/ 168 w 414"/>
                <a:gd name="T29" fmla="*/ 1566 h 1674"/>
                <a:gd name="T30" fmla="*/ 174 w 414"/>
                <a:gd name="T31" fmla="*/ 1542 h 1674"/>
                <a:gd name="T32" fmla="*/ 186 w 414"/>
                <a:gd name="T33" fmla="*/ 1500 h 1674"/>
                <a:gd name="T34" fmla="*/ 192 w 414"/>
                <a:gd name="T35" fmla="*/ 1464 h 1674"/>
                <a:gd name="T36" fmla="*/ 204 w 414"/>
                <a:gd name="T37" fmla="*/ 1428 h 1674"/>
                <a:gd name="T38" fmla="*/ 210 w 414"/>
                <a:gd name="T39" fmla="*/ 1374 h 1674"/>
                <a:gd name="T40" fmla="*/ 222 w 414"/>
                <a:gd name="T41" fmla="*/ 1332 h 1674"/>
                <a:gd name="T42" fmla="*/ 228 w 414"/>
                <a:gd name="T43" fmla="*/ 1272 h 1674"/>
                <a:gd name="T44" fmla="*/ 240 w 414"/>
                <a:gd name="T45" fmla="*/ 1230 h 1674"/>
                <a:gd name="T46" fmla="*/ 246 w 414"/>
                <a:gd name="T47" fmla="*/ 1164 h 1674"/>
                <a:gd name="T48" fmla="*/ 258 w 414"/>
                <a:gd name="T49" fmla="*/ 1110 h 1674"/>
                <a:gd name="T50" fmla="*/ 264 w 414"/>
                <a:gd name="T51" fmla="*/ 1038 h 1674"/>
                <a:gd name="T52" fmla="*/ 276 w 414"/>
                <a:gd name="T53" fmla="*/ 984 h 1674"/>
                <a:gd name="T54" fmla="*/ 282 w 414"/>
                <a:gd name="T55" fmla="*/ 912 h 1674"/>
                <a:gd name="T56" fmla="*/ 294 w 414"/>
                <a:gd name="T57" fmla="*/ 858 h 1674"/>
                <a:gd name="T58" fmla="*/ 300 w 414"/>
                <a:gd name="T59" fmla="*/ 780 h 1674"/>
                <a:gd name="T60" fmla="*/ 312 w 414"/>
                <a:gd name="T61" fmla="*/ 720 h 1674"/>
                <a:gd name="T62" fmla="*/ 318 w 414"/>
                <a:gd name="T63" fmla="*/ 642 h 1674"/>
                <a:gd name="T64" fmla="*/ 330 w 414"/>
                <a:gd name="T65" fmla="*/ 588 h 1674"/>
                <a:gd name="T66" fmla="*/ 336 w 414"/>
                <a:gd name="T67" fmla="*/ 528 h 1674"/>
                <a:gd name="T68" fmla="*/ 348 w 414"/>
                <a:gd name="T69" fmla="*/ 450 h 1674"/>
                <a:gd name="T70" fmla="*/ 354 w 414"/>
                <a:gd name="T71" fmla="*/ 396 h 1674"/>
                <a:gd name="T72" fmla="*/ 366 w 414"/>
                <a:gd name="T73" fmla="*/ 324 h 1674"/>
                <a:gd name="T74" fmla="*/ 372 w 414"/>
                <a:gd name="T75" fmla="*/ 270 h 1674"/>
                <a:gd name="T76" fmla="*/ 384 w 414"/>
                <a:gd name="T77" fmla="*/ 198 h 1674"/>
                <a:gd name="T78" fmla="*/ 390 w 414"/>
                <a:gd name="T79" fmla="*/ 144 h 1674"/>
                <a:gd name="T80" fmla="*/ 402 w 414"/>
                <a:gd name="T81" fmla="*/ 78 h 1674"/>
                <a:gd name="T82" fmla="*/ 408 w 414"/>
                <a:gd name="T83" fmla="*/ 30 h 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4" h="1674">
                  <a:moveTo>
                    <a:pt x="0" y="1392"/>
                  </a:moveTo>
                  <a:lnTo>
                    <a:pt x="0" y="1410"/>
                  </a:lnTo>
                  <a:lnTo>
                    <a:pt x="6" y="1422"/>
                  </a:lnTo>
                  <a:lnTo>
                    <a:pt x="6" y="1446"/>
                  </a:lnTo>
                  <a:lnTo>
                    <a:pt x="12" y="1458"/>
                  </a:lnTo>
                  <a:lnTo>
                    <a:pt x="12" y="1470"/>
                  </a:lnTo>
                  <a:lnTo>
                    <a:pt x="18" y="1482"/>
                  </a:lnTo>
                  <a:lnTo>
                    <a:pt x="18" y="1494"/>
                  </a:lnTo>
                  <a:lnTo>
                    <a:pt x="24" y="1506"/>
                  </a:lnTo>
                  <a:lnTo>
                    <a:pt x="24" y="1524"/>
                  </a:lnTo>
                  <a:lnTo>
                    <a:pt x="30" y="1536"/>
                  </a:lnTo>
                  <a:lnTo>
                    <a:pt x="30" y="1542"/>
                  </a:lnTo>
                  <a:lnTo>
                    <a:pt x="36" y="1554"/>
                  </a:lnTo>
                  <a:lnTo>
                    <a:pt x="36" y="1560"/>
                  </a:lnTo>
                  <a:lnTo>
                    <a:pt x="42" y="1572"/>
                  </a:lnTo>
                  <a:lnTo>
                    <a:pt x="42" y="1590"/>
                  </a:lnTo>
                  <a:lnTo>
                    <a:pt x="48" y="1596"/>
                  </a:lnTo>
                  <a:lnTo>
                    <a:pt x="48" y="1602"/>
                  </a:lnTo>
                  <a:lnTo>
                    <a:pt x="54" y="1608"/>
                  </a:lnTo>
                  <a:lnTo>
                    <a:pt x="54" y="1614"/>
                  </a:lnTo>
                  <a:lnTo>
                    <a:pt x="60" y="1620"/>
                  </a:lnTo>
                  <a:lnTo>
                    <a:pt x="60" y="1626"/>
                  </a:lnTo>
                  <a:lnTo>
                    <a:pt x="66" y="1632"/>
                  </a:lnTo>
                  <a:lnTo>
                    <a:pt x="66" y="1644"/>
                  </a:lnTo>
                  <a:lnTo>
                    <a:pt x="78" y="1656"/>
                  </a:lnTo>
                  <a:lnTo>
                    <a:pt x="78" y="1662"/>
                  </a:lnTo>
                  <a:lnTo>
                    <a:pt x="84" y="1668"/>
                  </a:lnTo>
                  <a:lnTo>
                    <a:pt x="90" y="1674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74"/>
                  </a:lnTo>
                  <a:lnTo>
                    <a:pt x="114" y="1674"/>
                  </a:lnTo>
                  <a:lnTo>
                    <a:pt x="120" y="1668"/>
                  </a:lnTo>
                  <a:lnTo>
                    <a:pt x="126" y="1662"/>
                  </a:lnTo>
                  <a:lnTo>
                    <a:pt x="138" y="1650"/>
                  </a:lnTo>
                  <a:lnTo>
                    <a:pt x="138" y="1644"/>
                  </a:lnTo>
                  <a:lnTo>
                    <a:pt x="144" y="1638"/>
                  </a:lnTo>
                  <a:lnTo>
                    <a:pt x="144" y="1626"/>
                  </a:lnTo>
                  <a:lnTo>
                    <a:pt x="150" y="1620"/>
                  </a:lnTo>
                  <a:lnTo>
                    <a:pt x="150" y="1614"/>
                  </a:lnTo>
                  <a:lnTo>
                    <a:pt x="156" y="1608"/>
                  </a:lnTo>
                  <a:lnTo>
                    <a:pt x="156" y="1602"/>
                  </a:lnTo>
                  <a:lnTo>
                    <a:pt x="162" y="1590"/>
                  </a:lnTo>
                  <a:lnTo>
                    <a:pt x="162" y="1578"/>
                  </a:lnTo>
                  <a:lnTo>
                    <a:pt x="168" y="1566"/>
                  </a:lnTo>
                  <a:lnTo>
                    <a:pt x="168" y="1560"/>
                  </a:lnTo>
                  <a:lnTo>
                    <a:pt x="174" y="1548"/>
                  </a:lnTo>
                  <a:lnTo>
                    <a:pt x="174" y="1542"/>
                  </a:lnTo>
                  <a:lnTo>
                    <a:pt x="180" y="1530"/>
                  </a:lnTo>
                  <a:lnTo>
                    <a:pt x="180" y="1512"/>
                  </a:lnTo>
                  <a:lnTo>
                    <a:pt x="186" y="1500"/>
                  </a:lnTo>
                  <a:lnTo>
                    <a:pt x="186" y="1488"/>
                  </a:lnTo>
                  <a:lnTo>
                    <a:pt x="192" y="1476"/>
                  </a:lnTo>
                  <a:lnTo>
                    <a:pt x="192" y="1464"/>
                  </a:lnTo>
                  <a:lnTo>
                    <a:pt x="198" y="1452"/>
                  </a:lnTo>
                  <a:lnTo>
                    <a:pt x="198" y="1440"/>
                  </a:lnTo>
                  <a:lnTo>
                    <a:pt x="204" y="1428"/>
                  </a:lnTo>
                  <a:lnTo>
                    <a:pt x="204" y="1404"/>
                  </a:lnTo>
                  <a:lnTo>
                    <a:pt x="210" y="1392"/>
                  </a:lnTo>
                  <a:lnTo>
                    <a:pt x="210" y="1374"/>
                  </a:lnTo>
                  <a:lnTo>
                    <a:pt x="216" y="1362"/>
                  </a:lnTo>
                  <a:lnTo>
                    <a:pt x="216" y="1350"/>
                  </a:lnTo>
                  <a:lnTo>
                    <a:pt x="222" y="1332"/>
                  </a:lnTo>
                  <a:lnTo>
                    <a:pt x="222" y="1302"/>
                  </a:lnTo>
                  <a:lnTo>
                    <a:pt x="228" y="1290"/>
                  </a:lnTo>
                  <a:lnTo>
                    <a:pt x="228" y="1272"/>
                  </a:lnTo>
                  <a:lnTo>
                    <a:pt x="234" y="1260"/>
                  </a:lnTo>
                  <a:lnTo>
                    <a:pt x="234" y="1242"/>
                  </a:lnTo>
                  <a:lnTo>
                    <a:pt x="240" y="1230"/>
                  </a:lnTo>
                  <a:lnTo>
                    <a:pt x="240" y="1194"/>
                  </a:lnTo>
                  <a:lnTo>
                    <a:pt x="246" y="1176"/>
                  </a:lnTo>
                  <a:lnTo>
                    <a:pt x="246" y="1164"/>
                  </a:lnTo>
                  <a:lnTo>
                    <a:pt x="252" y="1146"/>
                  </a:lnTo>
                  <a:lnTo>
                    <a:pt x="252" y="1128"/>
                  </a:lnTo>
                  <a:lnTo>
                    <a:pt x="258" y="1110"/>
                  </a:lnTo>
                  <a:lnTo>
                    <a:pt x="258" y="1074"/>
                  </a:lnTo>
                  <a:lnTo>
                    <a:pt x="264" y="1056"/>
                  </a:lnTo>
                  <a:lnTo>
                    <a:pt x="264" y="1038"/>
                  </a:lnTo>
                  <a:lnTo>
                    <a:pt x="270" y="1020"/>
                  </a:lnTo>
                  <a:lnTo>
                    <a:pt x="270" y="1002"/>
                  </a:lnTo>
                  <a:lnTo>
                    <a:pt x="276" y="984"/>
                  </a:lnTo>
                  <a:lnTo>
                    <a:pt x="276" y="966"/>
                  </a:lnTo>
                  <a:lnTo>
                    <a:pt x="282" y="948"/>
                  </a:lnTo>
                  <a:lnTo>
                    <a:pt x="282" y="912"/>
                  </a:lnTo>
                  <a:lnTo>
                    <a:pt x="288" y="894"/>
                  </a:lnTo>
                  <a:lnTo>
                    <a:pt x="288" y="876"/>
                  </a:lnTo>
                  <a:lnTo>
                    <a:pt x="294" y="858"/>
                  </a:lnTo>
                  <a:lnTo>
                    <a:pt x="294" y="834"/>
                  </a:lnTo>
                  <a:lnTo>
                    <a:pt x="300" y="816"/>
                  </a:lnTo>
                  <a:lnTo>
                    <a:pt x="300" y="780"/>
                  </a:lnTo>
                  <a:lnTo>
                    <a:pt x="306" y="762"/>
                  </a:lnTo>
                  <a:lnTo>
                    <a:pt x="306" y="744"/>
                  </a:lnTo>
                  <a:lnTo>
                    <a:pt x="312" y="720"/>
                  </a:lnTo>
                  <a:lnTo>
                    <a:pt x="312" y="702"/>
                  </a:lnTo>
                  <a:lnTo>
                    <a:pt x="318" y="684"/>
                  </a:lnTo>
                  <a:lnTo>
                    <a:pt x="318" y="642"/>
                  </a:lnTo>
                  <a:lnTo>
                    <a:pt x="324" y="624"/>
                  </a:lnTo>
                  <a:lnTo>
                    <a:pt x="324" y="606"/>
                  </a:lnTo>
                  <a:lnTo>
                    <a:pt x="330" y="588"/>
                  </a:lnTo>
                  <a:lnTo>
                    <a:pt x="330" y="570"/>
                  </a:lnTo>
                  <a:lnTo>
                    <a:pt x="336" y="546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74"/>
                  </a:lnTo>
                  <a:lnTo>
                    <a:pt x="348" y="450"/>
                  </a:lnTo>
                  <a:lnTo>
                    <a:pt x="348" y="432"/>
                  </a:lnTo>
                  <a:lnTo>
                    <a:pt x="354" y="414"/>
                  </a:lnTo>
                  <a:lnTo>
                    <a:pt x="354" y="396"/>
                  </a:lnTo>
                  <a:lnTo>
                    <a:pt x="360" y="378"/>
                  </a:lnTo>
                  <a:lnTo>
                    <a:pt x="360" y="342"/>
                  </a:lnTo>
                  <a:lnTo>
                    <a:pt x="366" y="324"/>
                  </a:lnTo>
                  <a:lnTo>
                    <a:pt x="366" y="306"/>
                  </a:lnTo>
                  <a:lnTo>
                    <a:pt x="372" y="288"/>
                  </a:lnTo>
                  <a:lnTo>
                    <a:pt x="372" y="270"/>
                  </a:lnTo>
                  <a:lnTo>
                    <a:pt x="378" y="252"/>
                  </a:lnTo>
                  <a:lnTo>
                    <a:pt x="378" y="216"/>
                  </a:lnTo>
                  <a:lnTo>
                    <a:pt x="384" y="198"/>
                  </a:lnTo>
                  <a:lnTo>
                    <a:pt x="384" y="180"/>
                  </a:lnTo>
                  <a:lnTo>
                    <a:pt x="390" y="162"/>
                  </a:lnTo>
                  <a:lnTo>
                    <a:pt x="390" y="144"/>
                  </a:lnTo>
                  <a:lnTo>
                    <a:pt x="396" y="126"/>
                  </a:lnTo>
                  <a:lnTo>
                    <a:pt x="396" y="96"/>
                  </a:lnTo>
                  <a:lnTo>
                    <a:pt x="402" y="78"/>
                  </a:lnTo>
                  <a:lnTo>
                    <a:pt x="402" y="66"/>
                  </a:lnTo>
                  <a:lnTo>
                    <a:pt x="408" y="48"/>
                  </a:lnTo>
                  <a:lnTo>
                    <a:pt x="408" y="30"/>
                  </a:lnTo>
                  <a:lnTo>
                    <a:pt x="414" y="18"/>
                  </a:lnTo>
                  <a:lnTo>
                    <a:pt x="414" y="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98"/>
            <p:cNvSpPr>
              <a:spLocks/>
            </p:cNvSpPr>
            <p:nvPr/>
          </p:nvSpPr>
          <p:spPr bwMode="auto">
            <a:xfrm>
              <a:off x="6153150" y="1524000"/>
              <a:ext cx="200025" cy="590550"/>
            </a:xfrm>
            <a:custGeom>
              <a:avLst/>
              <a:gdLst>
                <a:gd name="T0" fmla="*/ 0 w 126"/>
                <a:gd name="T1" fmla="*/ 372 h 372"/>
                <a:gd name="T2" fmla="*/ 6 w 126"/>
                <a:gd name="T3" fmla="*/ 360 h 372"/>
                <a:gd name="T4" fmla="*/ 6 w 126"/>
                <a:gd name="T5" fmla="*/ 330 h 372"/>
                <a:gd name="T6" fmla="*/ 12 w 126"/>
                <a:gd name="T7" fmla="*/ 318 h 372"/>
                <a:gd name="T8" fmla="*/ 12 w 126"/>
                <a:gd name="T9" fmla="*/ 300 h 372"/>
                <a:gd name="T10" fmla="*/ 18 w 126"/>
                <a:gd name="T11" fmla="*/ 288 h 372"/>
                <a:gd name="T12" fmla="*/ 18 w 126"/>
                <a:gd name="T13" fmla="*/ 276 h 372"/>
                <a:gd name="T14" fmla="*/ 24 w 126"/>
                <a:gd name="T15" fmla="*/ 264 h 372"/>
                <a:gd name="T16" fmla="*/ 24 w 126"/>
                <a:gd name="T17" fmla="*/ 234 h 372"/>
                <a:gd name="T18" fmla="*/ 30 w 126"/>
                <a:gd name="T19" fmla="*/ 222 h 372"/>
                <a:gd name="T20" fmla="*/ 30 w 126"/>
                <a:gd name="T21" fmla="*/ 210 h 372"/>
                <a:gd name="T22" fmla="*/ 36 w 126"/>
                <a:gd name="T23" fmla="*/ 198 h 372"/>
                <a:gd name="T24" fmla="*/ 36 w 126"/>
                <a:gd name="T25" fmla="*/ 192 h 372"/>
                <a:gd name="T26" fmla="*/ 42 w 126"/>
                <a:gd name="T27" fmla="*/ 180 h 372"/>
                <a:gd name="T28" fmla="*/ 42 w 126"/>
                <a:gd name="T29" fmla="*/ 156 h 372"/>
                <a:gd name="T30" fmla="*/ 48 w 126"/>
                <a:gd name="T31" fmla="*/ 144 h 372"/>
                <a:gd name="T32" fmla="*/ 48 w 126"/>
                <a:gd name="T33" fmla="*/ 138 h 372"/>
                <a:gd name="T34" fmla="*/ 54 w 126"/>
                <a:gd name="T35" fmla="*/ 126 h 372"/>
                <a:gd name="T36" fmla="*/ 54 w 126"/>
                <a:gd name="T37" fmla="*/ 120 h 372"/>
                <a:gd name="T38" fmla="*/ 60 w 126"/>
                <a:gd name="T39" fmla="*/ 108 h 372"/>
                <a:gd name="T40" fmla="*/ 60 w 126"/>
                <a:gd name="T41" fmla="*/ 102 h 372"/>
                <a:gd name="T42" fmla="*/ 66 w 126"/>
                <a:gd name="T43" fmla="*/ 90 h 372"/>
                <a:gd name="T44" fmla="*/ 66 w 126"/>
                <a:gd name="T45" fmla="*/ 78 h 372"/>
                <a:gd name="T46" fmla="*/ 72 w 126"/>
                <a:gd name="T47" fmla="*/ 72 h 372"/>
                <a:gd name="T48" fmla="*/ 72 w 126"/>
                <a:gd name="T49" fmla="*/ 60 h 372"/>
                <a:gd name="T50" fmla="*/ 78 w 126"/>
                <a:gd name="T51" fmla="*/ 54 h 372"/>
                <a:gd name="T52" fmla="*/ 78 w 126"/>
                <a:gd name="T53" fmla="*/ 48 h 372"/>
                <a:gd name="T54" fmla="*/ 84 w 126"/>
                <a:gd name="T55" fmla="*/ 42 h 372"/>
                <a:gd name="T56" fmla="*/ 84 w 126"/>
                <a:gd name="T57" fmla="*/ 30 h 372"/>
                <a:gd name="T58" fmla="*/ 90 w 126"/>
                <a:gd name="T59" fmla="*/ 24 h 372"/>
                <a:gd name="T60" fmla="*/ 96 w 126"/>
                <a:gd name="T61" fmla="*/ 18 h 372"/>
                <a:gd name="T62" fmla="*/ 108 w 126"/>
                <a:gd name="T63" fmla="*/ 6 h 372"/>
                <a:gd name="T64" fmla="*/ 108 w 126"/>
                <a:gd name="T65" fmla="*/ 0 h 372"/>
                <a:gd name="T66" fmla="*/ 114 w 126"/>
                <a:gd name="T67" fmla="*/ 0 h 372"/>
                <a:gd name="T68" fmla="*/ 120 w 126"/>
                <a:gd name="T69" fmla="*/ 0 h 372"/>
                <a:gd name="T70" fmla="*/ 126 w 126"/>
                <a:gd name="T71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6" h="372">
                  <a:moveTo>
                    <a:pt x="0" y="372"/>
                  </a:moveTo>
                  <a:lnTo>
                    <a:pt x="6" y="360"/>
                  </a:lnTo>
                  <a:lnTo>
                    <a:pt x="6" y="330"/>
                  </a:lnTo>
                  <a:lnTo>
                    <a:pt x="12" y="318"/>
                  </a:lnTo>
                  <a:lnTo>
                    <a:pt x="12" y="300"/>
                  </a:lnTo>
                  <a:lnTo>
                    <a:pt x="18" y="288"/>
                  </a:lnTo>
                  <a:lnTo>
                    <a:pt x="18" y="276"/>
                  </a:lnTo>
                  <a:lnTo>
                    <a:pt x="24" y="264"/>
                  </a:lnTo>
                  <a:lnTo>
                    <a:pt x="24" y="234"/>
                  </a:lnTo>
                  <a:lnTo>
                    <a:pt x="30" y="222"/>
                  </a:lnTo>
                  <a:lnTo>
                    <a:pt x="30" y="210"/>
                  </a:lnTo>
                  <a:lnTo>
                    <a:pt x="36" y="198"/>
                  </a:lnTo>
                  <a:lnTo>
                    <a:pt x="36" y="192"/>
                  </a:lnTo>
                  <a:lnTo>
                    <a:pt x="42" y="180"/>
                  </a:lnTo>
                  <a:lnTo>
                    <a:pt x="42" y="156"/>
                  </a:lnTo>
                  <a:lnTo>
                    <a:pt x="48" y="144"/>
                  </a:lnTo>
                  <a:lnTo>
                    <a:pt x="48" y="138"/>
                  </a:lnTo>
                  <a:lnTo>
                    <a:pt x="54" y="126"/>
                  </a:lnTo>
                  <a:lnTo>
                    <a:pt x="54" y="120"/>
                  </a:lnTo>
                  <a:lnTo>
                    <a:pt x="60" y="108"/>
                  </a:lnTo>
                  <a:lnTo>
                    <a:pt x="60" y="102"/>
                  </a:lnTo>
                  <a:lnTo>
                    <a:pt x="66" y="90"/>
                  </a:lnTo>
                  <a:lnTo>
                    <a:pt x="66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78" y="54"/>
                  </a:lnTo>
                  <a:lnTo>
                    <a:pt x="78" y="4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18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971019" y="1446360"/>
            <a:ext cx="1410981" cy="1111880"/>
            <a:chOff x="2219325" y="1524000"/>
            <a:chExt cx="4133850" cy="3257550"/>
          </a:xfrm>
        </p:grpSpPr>
        <p:sp>
          <p:nvSpPr>
            <p:cNvPr id="77" name="Freeform 99"/>
            <p:cNvSpPr>
              <a:spLocks/>
            </p:cNvSpPr>
            <p:nvPr/>
          </p:nvSpPr>
          <p:spPr bwMode="auto">
            <a:xfrm>
              <a:off x="2219325" y="1524000"/>
              <a:ext cx="619125" cy="3248025"/>
            </a:xfrm>
            <a:custGeom>
              <a:avLst/>
              <a:gdLst>
                <a:gd name="T0" fmla="*/ 12 w 390"/>
                <a:gd name="T1" fmla="*/ 12 h 2046"/>
                <a:gd name="T2" fmla="*/ 18 w 390"/>
                <a:gd name="T3" fmla="*/ 36 h 2046"/>
                <a:gd name="T4" fmla="*/ 30 w 390"/>
                <a:gd name="T5" fmla="*/ 72 h 2046"/>
                <a:gd name="T6" fmla="*/ 36 w 390"/>
                <a:gd name="T7" fmla="*/ 126 h 2046"/>
                <a:gd name="T8" fmla="*/ 48 w 390"/>
                <a:gd name="T9" fmla="*/ 174 h 2046"/>
                <a:gd name="T10" fmla="*/ 54 w 390"/>
                <a:gd name="T11" fmla="*/ 252 h 2046"/>
                <a:gd name="T12" fmla="*/ 66 w 390"/>
                <a:gd name="T13" fmla="*/ 318 h 2046"/>
                <a:gd name="T14" fmla="*/ 72 w 390"/>
                <a:gd name="T15" fmla="*/ 396 h 2046"/>
                <a:gd name="T16" fmla="*/ 84 w 390"/>
                <a:gd name="T17" fmla="*/ 498 h 2046"/>
                <a:gd name="T18" fmla="*/ 90 w 390"/>
                <a:gd name="T19" fmla="*/ 588 h 2046"/>
                <a:gd name="T20" fmla="*/ 102 w 390"/>
                <a:gd name="T21" fmla="*/ 708 h 2046"/>
                <a:gd name="T22" fmla="*/ 108 w 390"/>
                <a:gd name="T23" fmla="*/ 798 h 2046"/>
                <a:gd name="T24" fmla="*/ 120 w 390"/>
                <a:gd name="T25" fmla="*/ 924 h 2046"/>
                <a:gd name="T26" fmla="*/ 126 w 390"/>
                <a:gd name="T27" fmla="*/ 1026 h 2046"/>
                <a:gd name="T28" fmla="*/ 138 w 390"/>
                <a:gd name="T29" fmla="*/ 1122 h 2046"/>
                <a:gd name="T30" fmla="*/ 144 w 390"/>
                <a:gd name="T31" fmla="*/ 1248 h 2046"/>
                <a:gd name="T32" fmla="*/ 156 w 390"/>
                <a:gd name="T33" fmla="*/ 1338 h 2046"/>
                <a:gd name="T34" fmla="*/ 162 w 390"/>
                <a:gd name="T35" fmla="*/ 1458 h 2046"/>
                <a:gd name="T36" fmla="*/ 174 w 390"/>
                <a:gd name="T37" fmla="*/ 1548 h 2046"/>
                <a:gd name="T38" fmla="*/ 180 w 390"/>
                <a:gd name="T39" fmla="*/ 1650 h 2046"/>
                <a:gd name="T40" fmla="*/ 192 w 390"/>
                <a:gd name="T41" fmla="*/ 1728 h 2046"/>
                <a:gd name="T42" fmla="*/ 198 w 390"/>
                <a:gd name="T43" fmla="*/ 1812 h 2046"/>
                <a:gd name="T44" fmla="*/ 210 w 390"/>
                <a:gd name="T45" fmla="*/ 1872 h 2046"/>
                <a:gd name="T46" fmla="*/ 216 w 390"/>
                <a:gd name="T47" fmla="*/ 1938 h 2046"/>
                <a:gd name="T48" fmla="*/ 228 w 390"/>
                <a:gd name="T49" fmla="*/ 1974 h 2046"/>
                <a:gd name="T50" fmla="*/ 234 w 390"/>
                <a:gd name="T51" fmla="*/ 2016 h 2046"/>
                <a:gd name="T52" fmla="*/ 246 w 390"/>
                <a:gd name="T53" fmla="*/ 2034 h 2046"/>
                <a:gd name="T54" fmla="*/ 264 w 390"/>
                <a:gd name="T55" fmla="*/ 2046 h 2046"/>
                <a:gd name="T56" fmla="*/ 270 w 390"/>
                <a:gd name="T57" fmla="*/ 2040 h 2046"/>
                <a:gd name="T58" fmla="*/ 276 w 390"/>
                <a:gd name="T59" fmla="*/ 2016 h 2046"/>
                <a:gd name="T60" fmla="*/ 288 w 390"/>
                <a:gd name="T61" fmla="*/ 1986 h 2046"/>
                <a:gd name="T62" fmla="*/ 294 w 390"/>
                <a:gd name="T63" fmla="*/ 1938 h 2046"/>
                <a:gd name="T64" fmla="*/ 306 w 390"/>
                <a:gd name="T65" fmla="*/ 1890 h 2046"/>
                <a:gd name="T66" fmla="*/ 312 w 390"/>
                <a:gd name="T67" fmla="*/ 1812 h 2046"/>
                <a:gd name="T68" fmla="*/ 324 w 390"/>
                <a:gd name="T69" fmla="*/ 1746 h 2046"/>
                <a:gd name="T70" fmla="*/ 330 w 390"/>
                <a:gd name="T71" fmla="*/ 1650 h 2046"/>
                <a:gd name="T72" fmla="*/ 342 w 390"/>
                <a:gd name="T73" fmla="*/ 1572 h 2046"/>
                <a:gd name="T74" fmla="*/ 348 w 390"/>
                <a:gd name="T75" fmla="*/ 1488 h 2046"/>
                <a:gd name="T76" fmla="*/ 360 w 390"/>
                <a:gd name="T77" fmla="*/ 1368 h 2046"/>
                <a:gd name="T78" fmla="*/ 366 w 390"/>
                <a:gd name="T79" fmla="*/ 1278 h 2046"/>
                <a:gd name="T80" fmla="*/ 378 w 390"/>
                <a:gd name="T81" fmla="*/ 1152 h 2046"/>
                <a:gd name="T82" fmla="*/ 384 w 390"/>
                <a:gd name="T83" fmla="*/ 105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0"/>
                  </a:move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24" y="48"/>
                  </a:lnTo>
                  <a:lnTo>
                    <a:pt x="24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6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2" y="156"/>
                  </a:lnTo>
                  <a:lnTo>
                    <a:pt x="48" y="174"/>
                  </a:lnTo>
                  <a:lnTo>
                    <a:pt x="48" y="192"/>
                  </a:lnTo>
                  <a:lnTo>
                    <a:pt x="54" y="210"/>
                  </a:lnTo>
                  <a:lnTo>
                    <a:pt x="54" y="252"/>
                  </a:lnTo>
                  <a:lnTo>
                    <a:pt x="60" y="276"/>
                  </a:lnTo>
                  <a:lnTo>
                    <a:pt x="60" y="300"/>
                  </a:lnTo>
                  <a:lnTo>
                    <a:pt x="66" y="318"/>
                  </a:lnTo>
                  <a:lnTo>
                    <a:pt x="66" y="342"/>
                  </a:lnTo>
                  <a:lnTo>
                    <a:pt x="72" y="372"/>
                  </a:lnTo>
                  <a:lnTo>
                    <a:pt x="72" y="396"/>
                  </a:lnTo>
                  <a:lnTo>
                    <a:pt x="78" y="420"/>
                  </a:lnTo>
                  <a:lnTo>
                    <a:pt x="78" y="474"/>
                  </a:lnTo>
                  <a:lnTo>
                    <a:pt x="84" y="498"/>
                  </a:lnTo>
                  <a:lnTo>
                    <a:pt x="84" y="528"/>
                  </a:lnTo>
                  <a:lnTo>
                    <a:pt x="90" y="558"/>
                  </a:lnTo>
                  <a:lnTo>
                    <a:pt x="90" y="588"/>
                  </a:lnTo>
                  <a:lnTo>
                    <a:pt x="96" y="618"/>
                  </a:lnTo>
                  <a:lnTo>
                    <a:pt x="96" y="678"/>
                  </a:lnTo>
                  <a:lnTo>
                    <a:pt x="102" y="708"/>
                  </a:lnTo>
                  <a:lnTo>
                    <a:pt x="102" y="738"/>
                  </a:lnTo>
                  <a:lnTo>
                    <a:pt x="108" y="768"/>
                  </a:lnTo>
                  <a:lnTo>
                    <a:pt x="108" y="798"/>
                  </a:lnTo>
                  <a:lnTo>
                    <a:pt x="114" y="828"/>
                  </a:lnTo>
                  <a:lnTo>
                    <a:pt x="114" y="894"/>
                  </a:lnTo>
                  <a:lnTo>
                    <a:pt x="120" y="924"/>
                  </a:lnTo>
                  <a:lnTo>
                    <a:pt x="120" y="960"/>
                  </a:lnTo>
                  <a:lnTo>
                    <a:pt x="126" y="990"/>
                  </a:lnTo>
                  <a:lnTo>
                    <a:pt x="126" y="1026"/>
                  </a:lnTo>
                  <a:lnTo>
                    <a:pt x="132" y="1056"/>
                  </a:lnTo>
                  <a:lnTo>
                    <a:pt x="132" y="1086"/>
                  </a:lnTo>
                  <a:lnTo>
                    <a:pt x="138" y="1122"/>
                  </a:lnTo>
                  <a:lnTo>
                    <a:pt x="138" y="1182"/>
                  </a:lnTo>
                  <a:lnTo>
                    <a:pt x="144" y="1218"/>
                  </a:lnTo>
                  <a:lnTo>
                    <a:pt x="144" y="1248"/>
                  </a:lnTo>
                  <a:lnTo>
                    <a:pt x="150" y="1278"/>
                  </a:lnTo>
                  <a:lnTo>
                    <a:pt x="150" y="1308"/>
                  </a:lnTo>
                  <a:lnTo>
                    <a:pt x="156" y="1338"/>
                  </a:lnTo>
                  <a:lnTo>
                    <a:pt x="156" y="1398"/>
                  </a:lnTo>
                  <a:lnTo>
                    <a:pt x="162" y="1428"/>
                  </a:lnTo>
                  <a:lnTo>
                    <a:pt x="162" y="1458"/>
                  </a:lnTo>
                  <a:lnTo>
                    <a:pt x="168" y="1488"/>
                  </a:lnTo>
                  <a:lnTo>
                    <a:pt x="168" y="1518"/>
                  </a:lnTo>
                  <a:lnTo>
                    <a:pt x="174" y="1548"/>
                  </a:lnTo>
                  <a:lnTo>
                    <a:pt x="174" y="1602"/>
                  </a:lnTo>
                  <a:lnTo>
                    <a:pt x="180" y="1626"/>
                  </a:lnTo>
                  <a:lnTo>
                    <a:pt x="180" y="1650"/>
                  </a:lnTo>
                  <a:lnTo>
                    <a:pt x="186" y="1674"/>
                  </a:lnTo>
                  <a:lnTo>
                    <a:pt x="186" y="1704"/>
                  </a:lnTo>
                  <a:lnTo>
                    <a:pt x="192" y="1728"/>
                  </a:lnTo>
                  <a:lnTo>
                    <a:pt x="192" y="1770"/>
                  </a:lnTo>
                  <a:lnTo>
                    <a:pt x="198" y="1794"/>
                  </a:lnTo>
                  <a:lnTo>
                    <a:pt x="198" y="1812"/>
                  </a:lnTo>
                  <a:lnTo>
                    <a:pt x="204" y="1836"/>
                  </a:lnTo>
                  <a:lnTo>
                    <a:pt x="204" y="1854"/>
                  </a:lnTo>
                  <a:lnTo>
                    <a:pt x="210" y="1872"/>
                  </a:lnTo>
                  <a:lnTo>
                    <a:pt x="210" y="1890"/>
                  </a:lnTo>
                  <a:lnTo>
                    <a:pt x="216" y="1908"/>
                  </a:lnTo>
                  <a:lnTo>
                    <a:pt x="216" y="1938"/>
                  </a:lnTo>
                  <a:lnTo>
                    <a:pt x="222" y="1950"/>
                  </a:lnTo>
                  <a:lnTo>
                    <a:pt x="222" y="1962"/>
                  </a:lnTo>
                  <a:lnTo>
                    <a:pt x="228" y="1974"/>
                  </a:lnTo>
                  <a:lnTo>
                    <a:pt x="228" y="1986"/>
                  </a:lnTo>
                  <a:lnTo>
                    <a:pt x="234" y="1998"/>
                  </a:lnTo>
                  <a:lnTo>
                    <a:pt x="234" y="2016"/>
                  </a:lnTo>
                  <a:lnTo>
                    <a:pt x="240" y="2022"/>
                  </a:lnTo>
                  <a:lnTo>
                    <a:pt x="240" y="2028"/>
                  </a:lnTo>
                  <a:lnTo>
                    <a:pt x="246" y="2034"/>
                  </a:lnTo>
                  <a:lnTo>
                    <a:pt x="246" y="2040"/>
                  </a:lnTo>
                  <a:lnTo>
                    <a:pt x="252" y="2046"/>
                  </a:lnTo>
                  <a:lnTo>
                    <a:pt x="264" y="2046"/>
                  </a:lnTo>
                  <a:lnTo>
                    <a:pt x="258" y="2046"/>
                  </a:lnTo>
                  <a:lnTo>
                    <a:pt x="264" y="2046"/>
                  </a:lnTo>
                  <a:lnTo>
                    <a:pt x="270" y="2040"/>
                  </a:lnTo>
                  <a:lnTo>
                    <a:pt x="270" y="2034"/>
                  </a:lnTo>
                  <a:lnTo>
                    <a:pt x="276" y="2028"/>
                  </a:lnTo>
                  <a:lnTo>
                    <a:pt x="276" y="2016"/>
                  </a:lnTo>
                  <a:lnTo>
                    <a:pt x="282" y="2010"/>
                  </a:lnTo>
                  <a:lnTo>
                    <a:pt x="282" y="1998"/>
                  </a:lnTo>
                  <a:lnTo>
                    <a:pt x="288" y="1986"/>
                  </a:lnTo>
                  <a:lnTo>
                    <a:pt x="288" y="1974"/>
                  </a:lnTo>
                  <a:lnTo>
                    <a:pt x="294" y="1962"/>
                  </a:lnTo>
                  <a:lnTo>
                    <a:pt x="294" y="1938"/>
                  </a:lnTo>
                  <a:lnTo>
                    <a:pt x="300" y="1920"/>
                  </a:lnTo>
                  <a:lnTo>
                    <a:pt x="300" y="1908"/>
                  </a:lnTo>
                  <a:lnTo>
                    <a:pt x="306" y="1890"/>
                  </a:lnTo>
                  <a:lnTo>
                    <a:pt x="306" y="1872"/>
                  </a:lnTo>
                  <a:lnTo>
                    <a:pt x="312" y="1854"/>
                  </a:lnTo>
                  <a:lnTo>
                    <a:pt x="312" y="1812"/>
                  </a:lnTo>
                  <a:lnTo>
                    <a:pt x="318" y="1794"/>
                  </a:lnTo>
                  <a:lnTo>
                    <a:pt x="318" y="1770"/>
                  </a:lnTo>
                  <a:lnTo>
                    <a:pt x="324" y="1746"/>
                  </a:lnTo>
                  <a:lnTo>
                    <a:pt x="324" y="1728"/>
                  </a:lnTo>
                  <a:lnTo>
                    <a:pt x="330" y="1704"/>
                  </a:lnTo>
                  <a:lnTo>
                    <a:pt x="330" y="1650"/>
                  </a:lnTo>
                  <a:lnTo>
                    <a:pt x="336" y="1626"/>
                  </a:lnTo>
                  <a:lnTo>
                    <a:pt x="336" y="1602"/>
                  </a:lnTo>
                  <a:lnTo>
                    <a:pt x="342" y="1572"/>
                  </a:lnTo>
                  <a:lnTo>
                    <a:pt x="342" y="1548"/>
                  </a:lnTo>
                  <a:lnTo>
                    <a:pt x="348" y="1518"/>
                  </a:lnTo>
                  <a:lnTo>
                    <a:pt x="348" y="1488"/>
                  </a:lnTo>
                  <a:lnTo>
                    <a:pt x="354" y="1458"/>
                  </a:lnTo>
                  <a:lnTo>
                    <a:pt x="354" y="1398"/>
                  </a:lnTo>
                  <a:lnTo>
                    <a:pt x="360" y="1368"/>
                  </a:lnTo>
                  <a:lnTo>
                    <a:pt x="360" y="1338"/>
                  </a:lnTo>
                  <a:lnTo>
                    <a:pt x="366" y="1308"/>
                  </a:lnTo>
                  <a:lnTo>
                    <a:pt x="366" y="1278"/>
                  </a:lnTo>
                  <a:lnTo>
                    <a:pt x="372" y="1248"/>
                  </a:lnTo>
                  <a:lnTo>
                    <a:pt x="372" y="1182"/>
                  </a:lnTo>
                  <a:lnTo>
                    <a:pt x="378" y="1152"/>
                  </a:lnTo>
                  <a:lnTo>
                    <a:pt x="378" y="1122"/>
                  </a:lnTo>
                  <a:lnTo>
                    <a:pt x="384" y="1086"/>
                  </a:lnTo>
                  <a:lnTo>
                    <a:pt x="384" y="1056"/>
                  </a:lnTo>
                  <a:lnTo>
                    <a:pt x="390" y="1026"/>
                  </a:lnTo>
                  <a:lnTo>
                    <a:pt x="390" y="96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100"/>
            <p:cNvSpPr>
              <a:spLocks/>
            </p:cNvSpPr>
            <p:nvPr/>
          </p:nvSpPr>
          <p:spPr bwMode="auto">
            <a:xfrm>
              <a:off x="2838450" y="1524000"/>
              <a:ext cx="628650" cy="3248025"/>
            </a:xfrm>
            <a:custGeom>
              <a:avLst/>
              <a:gdLst>
                <a:gd name="T0" fmla="*/ 6 w 396"/>
                <a:gd name="T1" fmla="*/ 894 h 2046"/>
                <a:gd name="T2" fmla="*/ 18 w 396"/>
                <a:gd name="T3" fmla="*/ 798 h 2046"/>
                <a:gd name="T4" fmla="*/ 24 w 396"/>
                <a:gd name="T5" fmla="*/ 678 h 2046"/>
                <a:gd name="T6" fmla="*/ 36 w 396"/>
                <a:gd name="T7" fmla="*/ 588 h 2046"/>
                <a:gd name="T8" fmla="*/ 42 w 396"/>
                <a:gd name="T9" fmla="*/ 474 h 2046"/>
                <a:gd name="T10" fmla="*/ 54 w 396"/>
                <a:gd name="T11" fmla="*/ 396 h 2046"/>
                <a:gd name="T12" fmla="*/ 60 w 396"/>
                <a:gd name="T13" fmla="*/ 300 h 2046"/>
                <a:gd name="T14" fmla="*/ 72 w 396"/>
                <a:gd name="T15" fmla="*/ 234 h 2046"/>
                <a:gd name="T16" fmla="*/ 78 w 396"/>
                <a:gd name="T17" fmla="*/ 156 h 2046"/>
                <a:gd name="T18" fmla="*/ 90 w 396"/>
                <a:gd name="T19" fmla="*/ 108 h 2046"/>
                <a:gd name="T20" fmla="*/ 96 w 396"/>
                <a:gd name="T21" fmla="*/ 72 h 2046"/>
                <a:gd name="T22" fmla="*/ 108 w 396"/>
                <a:gd name="T23" fmla="*/ 30 h 2046"/>
                <a:gd name="T24" fmla="*/ 114 w 396"/>
                <a:gd name="T25" fmla="*/ 12 h 2046"/>
                <a:gd name="T26" fmla="*/ 126 w 396"/>
                <a:gd name="T27" fmla="*/ 0 h 2046"/>
                <a:gd name="T28" fmla="*/ 138 w 396"/>
                <a:gd name="T29" fmla="*/ 12 h 2046"/>
                <a:gd name="T30" fmla="*/ 150 w 396"/>
                <a:gd name="T31" fmla="*/ 30 h 2046"/>
                <a:gd name="T32" fmla="*/ 156 w 396"/>
                <a:gd name="T33" fmla="*/ 60 h 2046"/>
                <a:gd name="T34" fmla="*/ 168 w 396"/>
                <a:gd name="T35" fmla="*/ 108 h 2046"/>
                <a:gd name="T36" fmla="*/ 174 w 396"/>
                <a:gd name="T37" fmla="*/ 156 h 2046"/>
                <a:gd name="T38" fmla="*/ 186 w 396"/>
                <a:gd name="T39" fmla="*/ 234 h 2046"/>
                <a:gd name="T40" fmla="*/ 192 w 396"/>
                <a:gd name="T41" fmla="*/ 300 h 2046"/>
                <a:gd name="T42" fmla="*/ 204 w 396"/>
                <a:gd name="T43" fmla="*/ 396 h 2046"/>
                <a:gd name="T44" fmla="*/ 210 w 396"/>
                <a:gd name="T45" fmla="*/ 474 h 2046"/>
                <a:gd name="T46" fmla="*/ 222 w 396"/>
                <a:gd name="T47" fmla="*/ 588 h 2046"/>
                <a:gd name="T48" fmla="*/ 228 w 396"/>
                <a:gd name="T49" fmla="*/ 678 h 2046"/>
                <a:gd name="T50" fmla="*/ 240 w 396"/>
                <a:gd name="T51" fmla="*/ 768 h 2046"/>
                <a:gd name="T52" fmla="*/ 246 w 396"/>
                <a:gd name="T53" fmla="*/ 894 h 2046"/>
                <a:gd name="T54" fmla="*/ 258 w 396"/>
                <a:gd name="T55" fmla="*/ 990 h 2046"/>
                <a:gd name="T56" fmla="*/ 264 w 396"/>
                <a:gd name="T57" fmla="*/ 1122 h 2046"/>
                <a:gd name="T58" fmla="*/ 276 w 396"/>
                <a:gd name="T59" fmla="*/ 1218 h 2046"/>
                <a:gd name="T60" fmla="*/ 282 w 396"/>
                <a:gd name="T61" fmla="*/ 1338 h 2046"/>
                <a:gd name="T62" fmla="*/ 294 w 396"/>
                <a:gd name="T63" fmla="*/ 1428 h 2046"/>
                <a:gd name="T64" fmla="*/ 300 w 396"/>
                <a:gd name="T65" fmla="*/ 1548 h 2046"/>
                <a:gd name="T66" fmla="*/ 312 w 396"/>
                <a:gd name="T67" fmla="*/ 1626 h 2046"/>
                <a:gd name="T68" fmla="*/ 318 w 396"/>
                <a:gd name="T69" fmla="*/ 1728 h 2046"/>
                <a:gd name="T70" fmla="*/ 330 w 396"/>
                <a:gd name="T71" fmla="*/ 1794 h 2046"/>
                <a:gd name="T72" fmla="*/ 336 w 396"/>
                <a:gd name="T73" fmla="*/ 1872 h 2046"/>
                <a:gd name="T74" fmla="*/ 348 w 396"/>
                <a:gd name="T75" fmla="*/ 1920 h 2046"/>
                <a:gd name="T76" fmla="*/ 354 w 396"/>
                <a:gd name="T77" fmla="*/ 1974 h 2046"/>
                <a:gd name="T78" fmla="*/ 366 w 396"/>
                <a:gd name="T79" fmla="*/ 2010 h 2046"/>
                <a:gd name="T80" fmla="*/ 372 w 396"/>
                <a:gd name="T81" fmla="*/ 2028 h 2046"/>
                <a:gd name="T82" fmla="*/ 384 w 396"/>
                <a:gd name="T83" fmla="*/ 204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960"/>
                  </a:moveTo>
                  <a:lnTo>
                    <a:pt x="6" y="924"/>
                  </a:lnTo>
                  <a:lnTo>
                    <a:pt x="6" y="894"/>
                  </a:lnTo>
                  <a:lnTo>
                    <a:pt x="12" y="864"/>
                  </a:lnTo>
                  <a:lnTo>
                    <a:pt x="12" y="828"/>
                  </a:lnTo>
                  <a:lnTo>
                    <a:pt x="18" y="798"/>
                  </a:lnTo>
                  <a:lnTo>
                    <a:pt x="18" y="768"/>
                  </a:lnTo>
                  <a:lnTo>
                    <a:pt x="24" y="738"/>
                  </a:lnTo>
                  <a:lnTo>
                    <a:pt x="24" y="678"/>
                  </a:lnTo>
                  <a:lnTo>
                    <a:pt x="30" y="648"/>
                  </a:lnTo>
                  <a:lnTo>
                    <a:pt x="30" y="618"/>
                  </a:lnTo>
                  <a:lnTo>
                    <a:pt x="36" y="588"/>
                  </a:lnTo>
                  <a:lnTo>
                    <a:pt x="36" y="558"/>
                  </a:lnTo>
                  <a:lnTo>
                    <a:pt x="42" y="528"/>
                  </a:lnTo>
                  <a:lnTo>
                    <a:pt x="42" y="474"/>
                  </a:lnTo>
                  <a:lnTo>
                    <a:pt x="48" y="444"/>
                  </a:lnTo>
                  <a:lnTo>
                    <a:pt x="48" y="420"/>
                  </a:lnTo>
                  <a:lnTo>
                    <a:pt x="54" y="396"/>
                  </a:lnTo>
                  <a:lnTo>
                    <a:pt x="54" y="372"/>
                  </a:lnTo>
                  <a:lnTo>
                    <a:pt x="60" y="342"/>
                  </a:lnTo>
                  <a:lnTo>
                    <a:pt x="60" y="300"/>
                  </a:lnTo>
                  <a:lnTo>
                    <a:pt x="66" y="276"/>
                  </a:lnTo>
                  <a:lnTo>
                    <a:pt x="66" y="252"/>
                  </a:lnTo>
                  <a:lnTo>
                    <a:pt x="72" y="234"/>
                  </a:lnTo>
                  <a:lnTo>
                    <a:pt x="72" y="210"/>
                  </a:lnTo>
                  <a:lnTo>
                    <a:pt x="78" y="192"/>
                  </a:lnTo>
                  <a:lnTo>
                    <a:pt x="78" y="156"/>
                  </a:lnTo>
                  <a:lnTo>
                    <a:pt x="84" y="138"/>
                  </a:lnTo>
                  <a:lnTo>
                    <a:pt x="84" y="126"/>
                  </a:lnTo>
                  <a:lnTo>
                    <a:pt x="90" y="108"/>
                  </a:lnTo>
                  <a:lnTo>
                    <a:pt x="90" y="96"/>
                  </a:lnTo>
                  <a:lnTo>
                    <a:pt x="96" y="84"/>
                  </a:lnTo>
                  <a:lnTo>
                    <a:pt x="96" y="72"/>
                  </a:lnTo>
                  <a:lnTo>
                    <a:pt x="102" y="60"/>
                  </a:lnTo>
                  <a:lnTo>
                    <a:pt x="102" y="36"/>
                  </a:lnTo>
                  <a:lnTo>
                    <a:pt x="108" y="30"/>
                  </a:lnTo>
                  <a:lnTo>
                    <a:pt x="108" y="24"/>
                  </a:lnTo>
                  <a:lnTo>
                    <a:pt x="114" y="18"/>
                  </a:lnTo>
                  <a:lnTo>
                    <a:pt x="114" y="12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6"/>
                  </a:lnTo>
                  <a:lnTo>
                    <a:pt x="138" y="12"/>
                  </a:lnTo>
                  <a:lnTo>
                    <a:pt x="144" y="18"/>
                  </a:lnTo>
                  <a:lnTo>
                    <a:pt x="144" y="24"/>
                  </a:lnTo>
                  <a:lnTo>
                    <a:pt x="150" y="30"/>
                  </a:lnTo>
                  <a:lnTo>
                    <a:pt x="150" y="36"/>
                  </a:lnTo>
                  <a:lnTo>
                    <a:pt x="156" y="48"/>
                  </a:lnTo>
                  <a:lnTo>
                    <a:pt x="156" y="60"/>
                  </a:lnTo>
                  <a:lnTo>
                    <a:pt x="162" y="72"/>
                  </a:lnTo>
                  <a:lnTo>
                    <a:pt x="162" y="96"/>
                  </a:lnTo>
                  <a:lnTo>
                    <a:pt x="168" y="108"/>
                  </a:lnTo>
                  <a:lnTo>
                    <a:pt x="168" y="126"/>
                  </a:lnTo>
                  <a:lnTo>
                    <a:pt x="174" y="138"/>
                  </a:lnTo>
                  <a:lnTo>
                    <a:pt x="174" y="156"/>
                  </a:lnTo>
                  <a:lnTo>
                    <a:pt x="180" y="174"/>
                  </a:lnTo>
                  <a:lnTo>
                    <a:pt x="180" y="210"/>
                  </a:lnTo>
                  <a:lnTo>
                    <a:pt x="186" y="234"/>
                  </a:lnTo>
                  <a:lnTo>
                    <a:pt x="186" y="252"/>
                  </a:lnTo>
                  <a:lnTo>
                    <a:pt x="192" y="276"/>
                  </a:lnTo>
                  <a:lnTo>
                    <a:pt x="192" y="300"/>
                  </a:lnTo>
                  <a:lnTo>
                    <a:pt x="198" y="318"/>
                  </a:lnTo>
                  <a:lnTo>
                    <a:pt x="198" y="372"/>
                  </a:lnTo>
                  <a:lnTo>
                    <a:pt x="204" y="396"/>
                  </a:lnTo>
                  <a:lnTo>
                    <a:pt x="204" y="420"/>
                  </a:lnTo>
                  <a:lnTo>
                    <a:pt x="210" y="444"/>
                  </a:lnTo>
                  <a:lnTo>
                    <a:pt x="210" y="474"/>
                  </a:lnTo>
                  <a:lnTo>
                    <a:pt x="216" y="498"/>
                  </a:lnTo>
                  <a:lnTo>
                    <a:pt x="216" y="558"/>
                  </a:lnTo>
                  <a:lnTo>
                    <a:pt x="222" y="588"/>
                  </a:lnTo>
                  <a:lnTo>
                    <a:pt x="222" y="618"/>
                  </a:lnTo>
                  <a:lnTo>
                    <a:pt x="228" y="648"/>
                  </a:lnTo>
                  <a:lnTo>
                    <a:pt x="228" y="678"/>
                  </a:lnTo>
                  <a:lnTo>
                    <a:pt x="234" y="708"/>
                  </a:lnTo>
                  <a:lnTo>
                    <a:pt x="234" y="738"/>
                  </a:lnTo>
                  <a:lnTo>
                    <a:pt x="240" y="768"/>
                  </a:lnTo>
                  <a:lnTo>
                    <a:pt x="240" y="828"/>
                  </a:lnTo>
                  <a:lnTo>
                    <a:pt x="246" y="864"/>
                  </a:lnTo>
                  <a:lnTo>
                    <a:pt x="246" y="894"/>
                  </a:lnTo>
                  <a:lnTo>
                    <a:pt x="252" y="924"/>
                  </a:lnTo>
                  <a:lnTo>
                    <a:pt x="252" y="960"/>
                  </a:lnTo>
                  <a:lnTo>
                    <a:pt x="258" y="990"/>
                  </a:lnTo>
                  <a:lnTo>
                    <a:pt x="258" y="1056"/>
                  </a:lnTo>
                  <a:lnTo>
                    <a:pt x="264" y="1086"/>
                  </a:lnTo>
                  <a:lnTo>
                    <a:pt x="264" y="1122"/>
                  </a:lnTo>
                  <a:lnTo>
                    <a:pt x="270" y="1152"/>
                  </a:lnTo>
                  <a:lnTo>
                    <a:pt x="270" y="1182"/>
                  </a:lnTo>
                  <a:lnTo>
                    <a:pt x="276" y="1218"/>
                  </a:lnTo>
                  <a:lnTo>
                    <a:pt x="276" y="1278"/>
                  </a:lnTo>
                  <a:lnTo>
                    <a:pt x="282" y="1308"/>
                  </a:lnTo>
                  <a:lnTo>
                    <a:pt x="282" y="1338"/>
                  </a:lnTo>
                  <a:lnTo>
                    <a:pt x="288" y="1368"/>
                  </a:lnTo>
                  <a:lnTo>
                    <a:pt x="288" y="1398"/>
                  </a:lnTo>
                  <a:lnTo>
                    <a:pt x="294" y="1428"/>
                  </a:lnTo>
                  <a:lnTo>
                    <a:pt x="294" y="1458"/>
                  </a:lnTo>
                  <a:lnTo>
                    <a:pt x="300" y="1488"/>
                  </a:lnTo>
                  <a:lnTo>
                    <a:pt x="300" y="1548"/>
                  </a:lnTo>
                  <a:lnTo>
                    <a:pt x="306" y="1572"/>
                  </a:lnTo>
                  <a:lnTo>
                    <a:pt x="306" y="1602"/>
                  </a:lnTo>
                  <a:lnTo>
                    <a:pt x="312" y="1626"/>
                  </a:lnTo>
                  <a:lnTo>
                    <a:pt x="312" y="1650"/>
                  </a:lnTo>
                  <a:lnTo>
                    <a:pt x="318" y="1674"/>
                  </a:lnTo>
                  <a:lnTo>
                    <a:pt x="318" y="1728"/>
                  </a:lnTo>
                  <a:lnTo>
                    <a:pt x="324" y="1746"/>
                  </a:lnTo>
                  <a:lnTo>
                    <a:pt x="324" y="1770"/>
                  </a:lnTo>
                  <a:lnTo>
                    <a:pt x="330" y="1794"/>
                  </a:lnTo>
                  <a:lnTo>
                    <a:pt x="330" y="1812"/>
                  </a:lnTo>
                  <a:lnTo>
                    <a:pt x="336" y="1836"/>
                  </a:lnTo>
                  <a:lnTo>
                    <a:pt x="336" y="1872"/>
                  </a:lnTo>
                  <a:lnTo>
                    <a:pt x="342" y="1890"/>
                  </a:lnTo>
                  <a:lnTo>
                    <a:pt x="342" y="1908"/>
                  </a:lnTo>
                  <a:lnTo>
                    <a:pt x="348" y="1920"/>
                  </a:lnTo>
                  <a:lnTo>
                    <a:pt x="348" y="1938"/>
                  </a:lnTo>
                  <a:lnTo>
                    <a:pt x="354" y="1950"/>
                  </a:lnTo>
                  <a:lnTo>
                    <a:pt x="354" y="1974"/>
                  </a:lnTo>
                  <a:lnTo>
                    <a:pt x="360" y="1986"/>
                  </a:lnTo>
                  <a:lnTo>
                    <a:pt x="360" y="1998"/>
                  </a:lnTo>
                  <a:lnTo>
                    <a:pt x="366" y="2010"/>
                  </a:lnTo>
                  <a:lnTo>
                    <a:pt x="366" y="2016"/>
                  </a:lnTo>
                  <a:lnTo>
                    <a:pt x="372" y="2022"/>
                  </a:lnTo>
                  <a:lnTo>
                    <a:pt x="372" y="2028"/>
                  </a:lnTo>
                  <a:lnTo>
                    <a:pt x="378" y="2034"/>
                  </a:lnTo>
                  <a:lnTo>
                    <a:pt x="378" y="2046"/>
                  </a:lnTo>
                  <a:lnTo>
                    <a:pt x="384" y="2046"/>
                  </a:lnTo>
                  <a:lnTo>
                    <a:pt x="396" y="2046"/>
                  </a:lnTo>
                  <a:lnTo>
                    <a:pt x="396" y="204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101"/>
            <p:cNvSpPr>
              <a:spLocks/>
            </p:cNvSpPr>
            <p:nvPr/>
          </p:nvSpPr>
          <p:spPr bwMode="auto">
            <a:xfrm>
              <a:off x="3467100" y="1524000"/>
              <a:ext cx="619125" cy="3238500"/>
            </a:xfrm>
            <a:custGeom>
              <a:avLst/>
              <a:gdLst>
                <a:gd name="T0" fmla="*/ 6 w 390"/>
                <a:gd name="T1" fmla="*/ 2028 h 2040"/>
                <a:gd name="T2" fmla="*/ 18 w 390"/>
                <a:gd name="T3" fmla="*/ 2010 h 2040"/>
                <a:gd name="T4" fmla="*/ 24 w 390"/>
                <a:gd name="T5" fmla="*/ 1962 h 2040"/>
                <a:gd name="T6" fmla="*/ 36 w 390"/>
                <a:gd name="T7" fmla="*/ 1920 h 2040"/>
                <a:gd name="T8" fmla="*/ 42 w 390"/>
                <a:gd name="T9" fmla="*/ 1854 h 2040"/>
                <a:gd name="T10" fmla="*/ 54 w 390"/>
                <a:gd name="T11" fmla="*/ 1794 h 2040"/>
                <a:gd name="T12" fmla="*/ 60 w 390"/>
                <a:gd name="T13" fmla="*/ 1704 h 2040"/>
                <a:gd name="T14" fmla="*/ 72 w 390"/>
                <a:gd name="T15" fmla="*/ 1626 h 2040"/>
                <a:gd name="T16" fmla="*/ 78 w 390"/>
                <a:gd name="T17" fmla="*/ 1518 h 2040"/>
                <a:gd name="T18" fmla="*/ 90 w 390"/>
                <a:gd name="T19" fmla="*/ 1428 h 2040"/>
                <a:gd name="T20" fmla="*/ 96 w 390"/>
                <a:gd name="T21" fmla="*/ 1308 h 2040"/>
                <a:gd name="T22" fmla="*/ 108 w 390"/>
                <a:gd name="T23" fmla="*/ 1218 h 2040"/>
                <a:gd name="T24" fmla="*/ 114 w 390"/>
                <a:gd name="T25" fmla="*/ 1122 h 2040"/>
                <a:gd name="T26" fmla="*/ 126 w 390"/>
                <a:gd name="T27" fmla="*/ 990 h 2040"/>
                <a:gd name="T28" fmla="*/ 132 w 390"/>
                <a:gd name="T29" fmla="*/ 894 h 2040"/>
                <a:gd name="T30" fmla="*/ 144 w 390"/>
                <a:gd name="T31" fmla="*/ 768 h 2040"/>
                <a:gd name="T32" fmla="*/ 150 w 390"/>
                <a:gd name="T33" fmla="*/ 678 h 2040"/>
                <a:gd name="T34" fmla="*/ 162 w 390"/>
                <a:gd name="T35" fmla="*/ 558 h 2040"/>
                <a:gd name="T36" fmla="*/ 168 w 390"/>
                <a:gd name="T37" fmla="*/ 474 h 2040"/>
                <a:gd name="T38" fmla="*/ 180 w 390"/>
                <a:gd name="T39" fmla="*/ 396 h 2040"/>
                <a:gd name="T40" fmla="*/ 186 w 390"/>
                <a:gd name="T41" fmla="*/ 300 h 2040"/>
                <a:gd name="T42" fmla="*/ 198 w 390"/>
                <a:gd name="T43" fmla="*/ 234 h 2040"/>
                <a:gd name="T44" fmla="*/ 204 w 390"/>
                <a:gd name="T45" fmla="*/ 156 h 2040"/>
                <a:gd name="T46" fmla="*/ 216 w 390"/>
                <a:gd name="T47" fmla="*/ 108 h 2040"/>
                <a:gd name="T48" fmla="*/ 222 w 390"/>
                <a:gd name="T49" fmla="*/ 60 h 2040"/>
                <a:gd name="T50" fmla="*/ 234 w 390"/>
                <a:gd name="T51" fmla="*/ 30 h 2040"/>
                <a:gd name="T52" fmla="*/ 240 w 390"/>
                <a:gd name="T53" fmla="*/ 6 h 2040"/>
                <a:gd name="T54" fmla="*/ 258 w 390"/>
                <a:gd name="T55" fmla="*/ 0 h 2040"/>
                <a:gd name="T56" fmla="*/ 270 w 390"/>
                <a:gd name="T57" fmla="*/ 18 h 2040"/>
                <a:gd name="T58" fmla="*/ 276 w 390"/>
                <a:gd name="T59" fmla="*/ 48 h 2040"/>
                <a:gd name="T60" fmla="*/ 288 w 390"/>
                <a:gd name="T61" fmla="*/ 84 h 2040"/>
                <a:gd name="T62" fmla="*/ 294 w 390"/>
                <a:gd name="T63" fmla="*/ 138 h 2040"/>
                <a:gd name="T64" fmla="*/ 306 w 390"/>
                <a:gd name="T65" fmla="*/ 192 h 2040"/>
                <a:gd name="T66" fmla="*/ 312 w 390"/>
                <a:gd name="T67" fmla="*/ 252 h 2040"/>
                <a:gd name="T68" fmla="*/ 324 w 390"/>
                <a:gd name="T69" fmla="*/ 342 h 2040"/>
                <a:gd name="T70" fmla="*/ 330 w 390"/>
                <a:gd name="T71" fmla="*/ 420 h 2040"/>
                <a:gd name="T72" fmla="*/ 342 w 390"/>
                <a:gd name="T73" fmla="*/ 528 h 2040"/>
                <a:gd name="T74" fmla="*/ 348 w 390"/>
                <a:gd name="T75" fmla="*/ 618 h 2040"/>
                <a:gd name="T76" fmla="*/ 360 w 390"/>
                <a:gd name="T77" fmla="*/ 738 h 2040"/>
                <a:gd name="T78" fmla="*/ 366 w 390"/>
                <a:gd name="T79" fmla="*/ 828 h 2040"/>
                <a:gd name="T80" fmla="*/ 378 w 390"/>
                <a:gd name="T81" fmla="*/ 960 h 2040"/>
                <a:gd name="T82" fmla="*/ 384 w 390"/>
                <a:gd name="T83" fmla="*/ 1056 h 2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0">
                  <a:moveTo>
                    <a:pt x="0" y="2040"/>
                  </a:moveTo>
                  <a:lnTo>
                    <a:pt x="6" y="2034"/>
                  </a:lnTo>
                  <a:lnTo>
                    <a:pt x="6" y="2028"/>
                  </a:lnTo>
                  <a:lnTo>
                    <a:pt x="12" y="2022"/>
                  </a:lnTo>
                  <a:lnTo>
                    <a:pt x="12" y="2016"/>
                  </a:lnTo>
                  <a:lnTo>
                    <a:pt x="18" y="2010"/>
                  </a:lnTo>
                  <a:lnTo>
                    <a:pt x="18" y="1986"/>
                  </a:lnTo>
                  <a:lnTo>
                    <a:pt x="24" y="1974"/>
                  </a:lnTo>
                  <a:lnTo>
                    <a:pt x="24" y="1962"/>
                  </a:lnTo>
                  <a:lnTo>
                    <a:pt x="30" y="1950"/>
                  </a:lnTo>
                  <a:lnTo>
                    <a:pt x="30" y="1938"/>
                  </a:lnTo>
                  <a:lnTo>
                    <a:pt x="36" y="1920"/>
                  </a:lnTo>
                  <a:lnTo>
                    <a:pt x="36" y="1908"/>
                  </a:lnTo>
                  <a:lnTo>
                    <a:pt x="42" y="1890"/>
                  </a:lnTo>
                  <a:lnTo>
                    <a:pt x="42" y="1854"/>
                  </a:lnTo>
                  <a:lnTo>
                    <a:pt x="48" y="1836"/>
                  </a:lnTo>
                  <a:lnTo>
                    <a:pt x="48" y="1812"/>
                  </a:lnTo>
                  <a:lnTo>
                    <a:pt x="54" y="1794"/>
                  </a:lnTo>
                  <a:lnTo>
                    <a:pt x="54" y="1770"/>
                  </a:lnTo>
                  <a:lnTo>
                    <a:pt x="60" y="1746"/>
                  </a:lnTo>
                  <a:lnTo>
                    <a:pt x="60" y="1704"/>
                  </a:lnTo>
                  <a:lnTo>
                    <a:pt x="66" y="1674"/>
                  </a:lnTo>
                  <a:lnTo>
                    <a:pt x="66" y="1650"/>
                  </a:lnTo>
                  <a:lnTo>
                    <a:pt x="72" y="1626"/>
                  </a:lnTo>
                  <a:lnTo>
                    <a:pt x="72" y="1602"/>
                  </a:lnTo>
                  <a:lnTo>
                    <a:pt x="78" y="1572"/>
                  </a:lnTo>
                  <a:lnTo>
                    <a:pt x="78" y="1518"/>
                  </a:lnTo>
                  <a:lnTo>
                    <a:pt x="84" y="1488"/>
                  </a:lnTo>
                  <a:lnTo>
                    <a:pt x="84" y="1458"/>
                  </a:lnTo>
                  <a:lnTo>
                    <a:pt x="90" y="1428"/>
                  </a:lnTo>
                  <a:lnTo>
                    <a:pt x="90" y="1398"/>
                  </a:lnTo>
                  <a:lnTo>
                    <a:pt x="96" y="1368"/>
                  </a:lnTo>
                  <a:lnTo>
                    <a:pt x="96" y="1308"/>
                  </a:lnTo>
                  <a:lnTo>
                    <a:pt x="102" y="1278"/>
                  </a:lnTo>
                  <a:lnTo>
                    <a:pt x="102" y="1248"/>
                  </a:lnTo>
                  <a:lnTo>
                    <a:pt x="108" y="1218"/>
                  </a:lnTo>
                  <a:lnTo>
                    <a:pt x="108" y="1182"/>
                  </a:lnTo>
                  <a:lnTo>
                    <a:pt x="114" y="1152"/>
                  </a:lnTo>
                  <a:lnTo>
                    <a:pt x="114" y="1122"/>
                  </a:lnTo>
                  <a:lnTo>
                    <a:pt x="120" y="1086"/>
                  </a:lnTo>
                  <a:lnTo>
                    <a:pt x="120" y="1026"/>
                  </a:lnTo>
                  <a:lnTo>
                    <a:pt x="126" y="990"/>
                  </a:lnTo>
                  <a:lnTo>
                    <a:pt x="126" y="960"/>
                  </a:lnTo>
                  <a:lnTo>
                    <a:pt x="132" y="924"/>
                  </a:lnTo>
                  <a:lnTo>
                    <a:pt x="132" y="894"/>
                  </a:lnTo>
                  <a:lnTo>
                    <a:pt x="138" y="864"/>
                  </a:lnTo>
                  <a:lnTo>
                    <a:pt x="138" y="798"/>
                  </a:lnTo>
                  <a:lnTo>
                    <a:pt x="144" y="768"/>
                  </a:lnTo>
                  <a:lnTo>
                    <a:pt x="144" y="738"/>
                  </a:lnTo>
                  <a:lnTo>
                    <a:pt x="150" y="708"/>
                  </a:lnTo>
                  <a:lnTo>
                    <a:pt x="150" y="678"/>
                  </a:lnTo>
                  <a:lnTo>
                    <a:pt x="156" y="648"/>
                  </a:lnTo>
                  <a:lnTo>
                    <a:pt x="156" y="588"/>
                  </a:lnTo>
                  <a:lnTo>
                    <a:pt x="162" y="558"/>
                  </a:lnTo>
                  <a:lnTo>
                    <a:pt x="162" y="528"/>
                  </a:lnTo>
                  <a:lnTo>
                    <a:pt x="168" y="498"/>
                  </a:lnTo>
                  <a:lnTo>
                    <a:pt x="168" y="474"/>
                  </a:lnTo>
                  <a:lnTo>
                    <a:pt x="174" y="444"/>
                  </a:lnTo>
                  <a:lnTo>
                    <a:pt x="174" y="420"/>
                  </a:lnTo>
                  <a:lnTo>
                    <a:pt x="180" y="396"/>
                  </a:lnTo>
                  <a:lnTo>
                    <a:pt x="180" y="342"/>
                  </a:lnTo>
                  <a:lnTo>
                    <a:pt x="186" y="318"/>
                  </a:lnTo>
                  <a:lnTo>
                    <a:pt x="186" y="300"/>
                  </a:lnTo>
                  <a:lnTo>
                    <a:pt x="192" y="276"/>
                  </a:lnTo>
                  <a:lnTo>
                    <a:pt x="192" y="252"/>
                  </a:lnTo>
                  <a:lnTo>
                    <a:pt x="198" y="234"/>
                  </a:lnTo>
                  <a:lnTo>
                    <a:pt x="198" y="192"/>
                  </a:lnTo>
                  <a:lnTo>
                    <a:pt x="204" y="174"/>
                  </a:lnTo>
                  <a:lnTo>
                    <a:pt x="204" y="156"/>
                  </a:lnTo>
                  <a:lnTo>
                    <a:pt x="210" y="138"/>
                  </a:lnTo>
                  <a:lnTo>
                    <a:pt x="210" y="126"/>
                  </a:lnTo>
                  <a:lnTo>
                    <a:pt x="216" y="108"/>
                  </a:lnTo>
                  <a:lnTo>
                    <a:pt x="216" y="84"/>
                  </a:lnTo>
                  <a:lnTo>
                    <a:pt x="222" y="72"/>
                  </a:lnTo>
                  <a:lnTo>
                    <a:pt x="222" y="60"/>
                  </a:lnTo>
                  <a:lnTo>
                    <a:pt x="228" y="48"/>
                  </a:lnTo>
                  <a:lnTo>
                    <a:pt x="228" y="36"/>
                  </a:lnTo>
                  <a:lnTo>
                    <a:pt x="234" y="30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6"/>
                  </a:lnTo>
                  <a:lnTo>
                    <a:pt x="264" y="12"/>
                  </a:lnTo>
                  <a:lnTo>
                    <a:pt x="270" y="18"/>
                  </a:lnTo>
                  <a:lnTo>
                    <a:pt x="270" y="24"/>
                  </a:lnTo>
                  <a:lnTo>
                    <a:pt x="276" y="30"/>
                  </a:lnTo>
                  <a:lnTo>
                    <a:pt x="276" y="48"/>
                  </a:lnTo>
                  <a:lnTo>
                    <a:pt x="282" y="60"/>
                  </a:lnTo>
                  <a:lnTo>
                    <a:pt x="282" y="72"/>
                  </a:lnTo>
                  <a:lnTo>
                    <a:pt x="288" y="84"/>
                  </a:lnTo>
                  <a:lnTo>
                    <a:pt x="288" y="96"/>
                  </a:lnTo>
                  <a:lnTo>
                    <a:pt x="294" y="108"/>
                  </a:lnTo>
                  <a:lnTo>
                    <a:pt x="294" y="138"/>
                  </a:lnTo>
                  <a:lnTo>
                    <a:pt x="300" y="156"/>
                  </a:lnTo>
                  <a:lnTo>
                    <a:pt x="300" y="174"/>
                  </a:lnTo>
                  <a:lnTo>
                    <a:pt x="306" y="192"/>
                  </a:lnTo>
                  <a:lnTo>
                    <a:pt x="306" y="210"/>
                  </a:lnTo>
                  <a:lnTo>
                    <a:pt x="312" y="234"/>
                  </a:lnTo>
                  <a:lnTo>
                    <a:pt x="312" y="252"/>
                  </a:lnTo>
                  <a:lnTo>
                    <a:pt x="318" y="276"/>
                  </a:lnTo>
                  <a:lnTo>
                    <a:pt x="318" y="318"/>
                  </a:lnTo>
                  <a:lnTo>
                    <a:pt x="324" y="342"/>
                  </a:lnTo>
                  <a:lnTo>
                    <a:pt x="324" y="372"/>
                  </a:lnTo>
                  <a:lnTo>
                    <a:pt x="330" y="396"/>
                  </a:lnTo>
                  <a:lnTo>
                    <a:pt x="330" y="420"/>
                  </a:lnTo>
                  <a:lnTo>
                    <a:pt x="336" y="444"/>
                  </a:lnTo>
                  <a:lnTo>
                    <a:pt x="336" y="498"/>
                  </a:lnTo>
                  <a:lnTo>
                    <a:pt x="342" y="528"/>
                  </a:lnTo>
                  <a:lnTo>
                    <a:pt x="342" y="558"/>
                  </a:lnTo>
                  <a:lnTo>
                    <a:pt x="348" y="588"/>
                  </a:lnTo>
                  <a:lnTo>
                    <a:pt x="348" y="618"/>
                  </a:lnTo>
                  <a:lnTo>
                    <a:pt x="354" y="648"/>
                  </a:lnTo>
                  <a:lnTo>
                    <a:pt x="354" y="708"/>
                  </a:lnTo>
                  <a:lnTo>
                    <a:pt x="360" y="738"/>
                  </a:lnTo>
                  <a:lnTo>
                    <a:pt x="360" y="768"/>
                  </a:lnTo>
                  <a:lnTo>
                    <a:pt x="366" y="798"/>
                  </a:lnTo>
                  <a:lnTo>
                    <a:pt x="366" y="828"/>
                  </a:lnTo>
                  <a:lnTo>
                    <a:pt x="372" y="864"/>
                  </a:lnTo>
                  <a:lnTo>
                    <a:pt x="372" y="924"/>
                  </a:lnTo>
                  <a:lnTo>
                    <a:pt x="378" y="960"/>
                  </a:lnTo>
                  <a:lnTo>
                    <a:pt x="378" y="990"/>
                  </a:lnTo>
                  <a:lnTo>
                    <a:pt x="384" y="1020"/>
                  </a:lnTo>
                  <a:lnTo>
                    <a:pt x="384" y="1056"/>
                  </a:lnTo>
                  <a:lnTo>
                    <a:pt x="390" y="1086"/>
                  </a:lnTo>
                  <a:lnTo>
                    <a:pt x="390" y="1122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102"/>
            <p:cNvSpPr>
              <a:spLocks/>
            </p:cNvSpPr>
            <p:nvPr/>
          </p:nvSpPr>
          <p:spPr bwMode="auto">
            <a:xfrm>
              <a:off x="4086225" y="1524000"/>
              <a:ext cx="638175" cy="3248025"/>
            </a:xfrm>
            <a:custGeom>
              <a:avLst/>
              <a:gdLst>
                <a:gd name="T0" fmla="*/ 6 w 402"/>
                <a:gd name="T1" fmla="*/ 1218 h 2046"/>
                <a:gd name="T2" fmla="*/ 18 w 402"/>
                <a:gd name="T3" fmla="*/ 1308 h 2046"/>
                <a:gd name="T4" fmla="*/ 24 w 402"/>
                <a:gd name="T5" fmla="*/ 1428 h 2046"/>
                <a:gd name="T6" fmla="*/ 36 w 402"/>
                <a:gd name="T7" fmla="*/ 1518 h 2046"/>
                <a:gd name="T8" fmla="*/ 42 w 402"/>
                <a:gd name="T9" fmla="*/ 1626 h 2046"/>
                <a:gd name="T10" fmla="*/ 54 w 402"/>
                <a:gd name="T11" fmla="*/ 1704 h 2046"/>
                <a:gd name="T12" fmla="*/ 60 w 402"/>
                <a:gd name="T13" fmla="*/ 1770 h 2046"/>
                <a:gd name="T14" fmla="*/ 72 w 402"/>
                <a:gd name="T15" fmla="*/ 1854 h 2046"/>
                <a:gd name="T16" fmla="*/ 78 w 402"/>
                <a:gd name="T17" fmla="*/ 1908 h 2046"/>
                <a:gd name="T18" fmla="*/ 90 w 402"/>
                <a:gd name="T19" fmla="*/ 1962 h 2046"/>
                <a:gd name="T20" fmla="*/ 96 w 402"/>
                <a:gd name="T21" fmla="*/ 1998 h 2046"/>
                <a:gd name="T22" fmla="*/ 108 w 402"/>
                <a:gd name="T23" fmla="*/ 2028 h 2046"/>
                <a:gd name="T24" fmla="*/ 114 w 402"/>
                <a:gd name="T25" fmla="*/ 2046 h 2046"/>
                <a:gd name="T26" fmla="*/ 132 w 402"/>
                <a:gd name="T27" fmla="*/ 2040 h 2046"/>
                <a:gd name="T28" fmla="*/ 144 w 402"/>
                <a:gd name="T29" fmla="*/ 2022 h 2046"/>
                <a:gd name="T30" fmla="*/ 150 w 402"/>
                <a:gd name="T31" fmla="*/ 1986 h 2046"/>
                <a:gd name="T32" fmla="*/ 162 w 402"/>
                <a:gd name="T33" fmla="*/ 1950 h 2046"/>
                <a:gd name="T34" fmla="*/ 168 w 402"/>
                <a:gd name="T35" fmla="*/ 1890 h 2046"/>
                <a:gd name="T36" fmla="*/ 180 w 402"/>
                <a:gd name="T37" fmla="*/ 1836 h 2046"/>
                <a:gd name="T38" fmla="*/ 186 w 402"/>
                <a:gd name="T39" fmla="*/ 1746 h 2046"/>
                <a:gd name="T40" fmla="*/ 198 w 402"/>
                <a:gd name="T41" fmla="*/ 1674 h 2046"/>
                <a:gd name="T42" fmla="*/ 204 w 402"/>
                <a:gd name="T43" fmla="*/ 1572 h 2046"/>
                <a:gd name="T44" fmla="*/ 216 w 402"/>
                <a:gd name="T45" fmla="*/ 1488 h 2046"/>
                <a:gd name="T46" fmla="*/ 222 w 402"/>
                <a:gd name="T47" fmla="*/ 1368 h 2046"/>
                <a:gd name="T48" fmla="*/ 234 w 402"/>
                <a:gd name="T49" fmla="*/ 1278 h 2046"/>
                <a:gd name="T50" fmla="*/ 240 w 402"/>
                <a:gd name="T51" fmla="*/ 1152 h 2046"/>
                <a:gd name="T52" fmla="*/ 252 w 402"/>
                <a:gd name="T53" fmla="*/ 1056 h 2046"/>
                <a:gd name="T54" fmla="*/ 258 w 402"/>
                <a:gd name="T55" fmla="*/ 960 h 2046"/>
                <a:gd name="T56" fmla="*/ 270 w 402"/>
                <a:gd name="T57" fmla="*/ 828 h 2046"/>
                <a:gd name="T58" fmla="*/ 276 w 402"/>
                <a:gd name="T59" fmla="*/ 738 h 2046"/>
                <a:gd name="T60" fmla="*/ 288 w 402"/>
                <a:gd name="T61" fmla="*/ 618 h 2046"/>
                <a:gd name="T62" fmla="*/ 294 w 402"/>
                <a:gd name="T63" fmla="*/ 528 h 2046"/>
                <a:gd name="T64" fmla="*/ 306 w 402"/>
                <a:gd name="T65" fmla="*/ 420 h 2046"/>
                <a:gd name="T66" fmla="*/ 312 w 402"/>
                <a:gd name="T67" fmla="*/ 342 h 2046"/>
                <a:gd name="T68" fmla="*/ 324 w 402"/>
                <a:gd name="T69" fmla="*/ 252 h 2046"/>
                <a:gd name="T70" fmla="*/ 330 w 402"/>
                <a:gd name="T71" fmla="*/ 192 h 2046"/>
                <a:gd name="T72" fmla="*/ 342 w 402"/>
                <a:gd name="T73" fmla="*/ 138 h 2046"/>
                <a:gd name="T74" fmla="*/ 348 w 402"/>
                <a:gd name="T75" fmla="*/ 84 h 2046"/>
                <a:gd name="T76" fmla="*/ 360 w 402"/>
                <a:gd name="T77" fmla="*/ 48 h 2046"/>
                <a:gd name="T78" fmla="*/ 366 w 402"/>
                <a:gd name="T79" fmla="*/ 18 h 2046"/>
                <a:gd name="T80" fmla="*/ 378 w 402"/>
                <a:gd name="T81" fmla="*/ 0 h 2046"/>
                <a:gd name="T82" fmla="*/ 396 w 402"/>
                <a:gd name="T83" fmla="*/ 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2" h="2046">
                  <a:moveTo>
                    <a:pt x="0" y="1122"/>
                  </a:moveTo>
                  <a:lnTo>
                    <a:pt x="6" y="1152"/>
                  </a:lnTo>
                  <a:lnTo>
                    <a:pt x="6" y="1218"/>
                  </a:lnTo>
                  <a:lnTo>
                    <a:pt x="12" y="1248"/>
                  </a:lnTo>
                  <a:lnTo>
                    <a:pt x="12" y="1278"/>
                  </a:lnTo>
                  <a:lnTo>
                    <a:pt x="18" y="1308"/>
                  </a:lnTo>
                  <a:lnTo>
                    <a:pt x="18" y="1338"/>
                  </a:lnTo>
                  <a:lnTo>
                    <a:pt x="24" y="1368"/>
                  </a:lnTo>
                  <a:lnTo>
                    <a:pt x="24" y="1428"/>
                  </a:lnTo>
                  <a:lnTo>
                    <a:pt x="30" y="1458"/>
                  </a:lnTo>
                  <a:lnTo>
                    <a:pt x="30" y="1488"/>
                  </a:lnTo>
                  <a:lnTo>
                    <a:pt x="36" y="1518"/>
                  </a:lnTo>
                  <a:lnTo>
                    <a:pt x="36" y="1548"/>
                  </a:lnTo>
                  <a:lnTo>
                    <a:pt x="42" y="1572"/>
                  </a:lnTo>
                  <a:lnTo>
                    <a:pt x="42" y="1626"/>
                  </a:lnTo>
                  <a:lnTo>
                    <a:pt x="48" y="1650"/>
                  </a:lnTo>
                  <a:lnTo>
                    <a:pt x="48" y="1674"/>
                  </a:lnTo>
                  <a:lnTo>
                    <a:pt x="54" y="1704"/>
                  </a:lnTo>
                  <a:lnTo>
                    <a:pt x="54" y="1728"/>
                  </a:lnTo>
                  <a:lnTo>
                    <a:pt x="60" y="1746"/>
                  </a:lnTo>
                  <a:lnTo>
                    <a:pt x="60" y="1770"/>
                  </a:lnTo>
                  <a:lnTo>
                    <a:pt x="66" y="1794"/>
                  </a:lnTo>
                  <a:lnTo>
                    <a:pt x="66" y="1836"/>
                  </a:lnTo>
                  <a:lnTo>
                    <a:pt x="72" y="1854"/>
                  </a:lnTo>
                  <a:lnTo>
                    <a:pt x="72" y="1872"/>
                  </a:lnTo>
                  <a:lnTo>
                    <a:pt x="78" y="1890"/>
                  </a:lnTo>
                  <a:lnTo>
                    <a:pt x="78" y="1908"/>
                  </a:lnTo>
                  <a:lnTo>
                    <a:pt x="84" y="1920"/>
                  </a:lnTo>
                  <a:lnTo>
                    <a:pt x="84" y="1950"/>
                  </a:lnTo>
                  <a:lnTo>
                    <a:pt x="90" y="1962"/>
                  </a:lnTo>
                  <a:lnTo>
                    <a:pt x="90" y="1974"/>
                  </a:lnTo>
                  <a:lnTo>
                    <a:pt x="96" y="1986"/>
                  </a:lnTo>
                  <a:lnTo>
                    <a:pt x="96" y="1998"/>
                  </a:lnTo>
                  <a:lnTo>
                    <a:pt x="102" y="2010"/>
                  </a:lnTo>
                  <a:lnTo>
                    <a:pt x="102" y="2022"/>
                  </a:lnTo>
                  <a:lnTo>
                    <a:pt x="108" y="2028"/>
                  </a:lnTo>
                  <a:lnTo>
                    <a:pt x="108" y="2034"/>
                  </a:lnTo>
                  <a:lnTo>
                    <a:pt x="120" y="2046"/>
                  </a:lnTo>
                  <a:lnTo>
                    <a:pt x="114" y="2046"/>
                  </a:lnTo>
                  <a:lnTo>
                    <a:pt x="120" y="2046"/>
                  </a:lnTo>
                  <a:lnTo>
                    <a:pt x="132" y="2046"/>
                  </a:lnTo>
                  <a:lnTo>
                    <a:pt x="132" y="2040"/>
                  </a:lnTo>
                  <a:lnTo>
                    <a:pt x="138" y="2034"/>
                  </a:lnTo>
                  <a:lnTo>
                    <a:pt x="138" y="2028"/>
                  </a:lnTo>
                  <a:lnTo>
                    <a:pt x="144" y="2022"/>
                  </a:lnTo>
                  <a:lnTo>
                    <a:pt x="144" y="2010"/>
                  </a:lnTo>
                  <a:lnTo>
                    <a:pt x="150" y="1998"/>
                  </a:lnTo>
                  <a:lnTo>
                    <a:pt x="150" y="1986"/>
                  </a:lnTo>
                  <a:lnTo>
                    <a:pt x="156" y="1974"/>
                  </a:lnTo>
                  <a:lnTo>
                    <a:pt x="156" y="1962"/>
                  </a:lnTo>
                  <a:lnTo>
                    <a:pt x="162" y="1950"/>
                  </a:lnTo>
                  <a:lnTo>
                    <a:pt x="162" y="1920"/>
                  </a:lnTo>
                  <a:lnTo>
                    <a:pt x="168" y="1908"/>
                  </a:lnTo>
                  <a:lnTo>
                    <a:pt x="168" y="1890"/>
                  </a:lnTo>
                  <a:lnTo>
                    <a:pt x="174" y="1872"/>
                  </a:lnTo>
                  <a:lnTo>
                    <a:pt x="174" y="1854"/>
                  </a:lnTo>
                  <a:lnTo>
                    <a:pt x="180" y="1836"/>
                  </a:lnTo>
                  <a:lnTo>
                    <a:pt x="180" y="1794"/>
                  </a:lnTo>
                  <a:lnTo>
                    <a:pt x="186" y="1770"/>
                  </a:lnTo>
                  <a:lnTo>
                    <a:pt x="186" y="1746"/>
                  </a:lnTo>
                  <a:lnTo>
                    <a:pt x="192" y="1728"/>
                  </a:lnTo>
                  <a:lnTo>
                    <a:pt x="192" y="1704"/>
                  </a:lnTo>
                  <a:lnTo>
                    <a:pt x="198" y="1674"/>
                  </a:lnTo>
                  <a:lnTo>
                    <a:pt x="198" y="1650"/>
                  </a:lnTo>
                  <a:lnTo>
                    <a:pt x="204" y="1626"/>
                  </a:lnTo>
                  <a:lnTo>
                    <a:pt x="204" y="1572"/>
                  </a:lnTo>
                  <a:lnTo>
                    <a:pt x="210" y="1548"/>
                  </a:lnTo>
                  <a:lnTo>
                    <a:pt x="210" y="1518"/>
                  </a:lnTo>
                  <a:lnTo>
                    <a:pt x="216" y="1488"/>
                  </a:lnTo>
                  <a:lnTo>
                    <a:pt x="216" y="1458"/>
                  </a:lnTo>
                  <a:lnTo>
                    <a:pt x="222" y="1428"/>
                  </a:lnTo>
                  <a:lnTo>
                    <a:pt x="222" y="1368"/>
                  </a:lnTo>
                  <a:lnTo>
                    <a:pt x="228" y="1338"/>
                  </a:lnTo>
                  <a:lnTo>
                    <a:pt x="228" y="1308"/>
                  </a:lnTo>
                  <a:lnTo>
                    <a:pt x="234" y="1278"/>
                  </a:lnTo>
                  <a:lnTo>
                    <a:pt x="234" y="1248"/>
                  </a:lnTo>
                  <a:lnTo>
                    <a:pt x="240" y="1218"/>
                  </a:lnTo>
                  <a:lnTo>
                    <a:pt x="240" y="1152"/>
                  </a:lnTo>
                  <a:lnTo>
                    <a:pt x="246" y="1122"/>
                  </a:lnTo>
                  <a:lnTo>
                    <a:pt x="246" y="1086"/>
                  </a:lnTo>
                  <a:lnTo>
                    <a:pt x="252" y="1056"/>
                  </a:lnTo>
                  <a:lnTo>
                    <a:pt x="252" y="1026"/>
                  </a:lnTo>
                  <a:lnTo>
                    <a:pt x="258" y="990"/>
                  </a:lnTo>
                  <a:lnTo>
                    <a:pt x="258" y="960"/>
                  </a:lnTo>
                  <a:lnTo>
                    <a:pt x="264" y="924"/>
                  </a:lnTo>
                  <a:lnTo>
                    <a:pt x="264" y="864"/>
                  </a:lnTo>
                  <a:lnTo>
                    <a:pt x="270" y="828"/>
                  </a:lnTo>
                  <a:lnTo>
                    <a:pt x="270" y="798"/>
                  </a:lnTo>
                  <a:lnTo>
                    <a:pt x="276" y="768"/>
                  </a:lnTo>
                  <a:lnTo>
                    <a:pt x="276" y="738"/>
                  </a:lnTo>
                  <a:lnTo>
                    <a:pt x="282" y="708"/>
                  </a:lnTo>
                  <a:lnTo>
                    <a:pt x="282" y="648"/>
                  </a:lnTo>
                  <a:lnTo>
                    <a:pt x="288" y="618"/>
                  </a:lnTo>
                  <a:lnTo>
                    <a:pt x="288" y="588"/>
                  </a:lnTo>
                  <a:lnTo>
                    <a:pt x="294" y="558"/>
                  </a:lnTo>
                  <a:lnTo>
                    <a:pt x="294" y="528"/>
                  </a:lnTo>
                  <a:lnTo>
                    <a:pt x="300" y="498"/>
                  </a:lnTo>
                  <a:lnTo>
                    <a:pt x="300" y="444"/>
                  </a:lnTo>
                  <a:lnTo>
                    <a:pt x="306" y="420"/>
                  </a:lnTo>
                  <a:lnTo>
                    <a:pt x="306" y="396"/>
                  </a:lnTo>
                  <a:lnTo>
                    <a:pt x="312" y="372"/>
                  </a:lnTo>
                  <a:lnTo>
                    <a:pt x="312" y="342"/>
                  </a:lnTo>
                  <a:lnTo>
                    <a:pt x="318" y="318"/>
                  </a:lnTo>
                  <a:lnTo>
                    <a:pt x="318" y="276"/>
                  </a:lnTo>
                  <a:lnTo>
                    <a:pt x="324" y="252"/>
                  </a:lnTo>
                  <a:lnTo>
                    <a:pt x="324" y="234"/>
                  </a:lnTo>
                  <a:lnTo>
                    <a:pt x="330" y="210"/>
                  </a:lnTo>
                  <a:lnTo>
                    <a:pt x="330" y="192"/>
                  </a:lnTo>
                  <a:lnTo>
                    <a:pt x="336" y="174"/>
                  </a:lnTo>
                  <a:lnTo>
                    <a:pt x="336" y="156"/>
                  </a:lnTo>
                  <a:lnTo>
                    <a:pt x="342" y="138"/>
                  </a:lnTo>
                  <a:lnTo>
                    <a:pt x="342" y="108"/>
                  </a:lnTo>
                  <a:lnTo>
                    <a:pt x="348" y="96"/>
                  </a:lnTo>
                  <a:lnTo>
                    <a:pt x="348" y="84"/>
                  </a:lnTo>
                  <a:lnTo>
                    <a:pt x="354" y="72"/>
                  </a:lnTo>
                  <a:lnTo>
                    <a:pt x="354" y="60"/>
                  </a:lnTo>
                  <a:lnTo>
                    <a:pt x="360" y="48"/>
                  </a:lnTo>
                  <a:lnTo>
                    <a:pt x="360" y="30"/>
                  </a:lnTo>
                  <a:lnTo>
                    <a:pt x="366" y="24"/>
                  </a:lnTo>
                  <a:lnTo>
                    <a:pt x="366" y="18"/>
                  </a:lnTo>
                  <a:lnTo>
                    <a:pt x="372" y="12"/>
                  </a:lnTo>
                  <a:lnTo>
                    <a:pt x="372" y="6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6"/>
                  </a:lnTo>
                  <a:lnTo>
                    <a:pt x="396" y="12"/>
                  </a:lnTo>
                  <a:lnTo>
                    <a:pt x="402" y="18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103"/>
            <p:cNvSpPr>
              <a:spLocks/>
            </p:cNvSpPr>
            <p:nvPr/>
          </p:nvSpPr>
          <p:spPr bwMode="auto">
            <a:xfrm>
              <a:off x="4724400" y="1552575"/>
              <a:ext cx="619125" cy="3228975"/>
            </a:xfrm>
            <a:custGeom>
              <a:avLst/>
              <a:gdLst>
                <a:gd name="T0" fmla="*/ 6 w 390"/>
                <a:gd name="T1" fmla="*/ 18 h 2034"/>
                <a:gd name="T2" fmla="*/ 12 w 390"/>
                <a:gd name="T3" fmla="*/ 54 h 2034"/>
                <a:gd name="T4" fmla="*/ 24 w 390"/>
                <a:gd name="T5" fmla="*/ 108 h 2034"/>
                <a:gd name="T6" fmla="*/ 30 w 390"/>
                <a:gd name="T7" fmla="*/ 156 h 2034"/>
                <a:gd name="T8" fmla="*/ 42 w 390"/>
                <a:gd name="T9" fmla="*/ 234 h 2034"/>
                <a:gd name="T10" fmla="*/ 48 w 390"/>
                <a:gd name="T11" fmla="*/ 300 h 2034"/>
                <a:gd name="T12" fmla="*/ 60 w 390"/>
                <a:gd name="T13" fmla="*/ 402 h 2034"/>
                <a:gd name="T14" fmla="*/ 66 w 390"/>
                <a:gd name="T15" fmla="*/ 480 h 2034"/>
                <a:gd name="T16" fmla="*/ 78 w 390"/>
                <a:gd name="T17" fmla="*/ 570 h 2034"/>
                <a:gd name="T18" fmla="*/ 84 w 390"/>
                <a:gd name="T19" fmla="*/ 690 h 2034"/>
                <a:gd name="T20" fmla="*/ 96 w 390"/>
                <a:gd name="T21" fmla="*/ 780 h 2034"/>
                <a:gd name="T22" fmla="*/ 102 w 390"/>
                <a:gd name="T23" fmla="*/ 906 h 2034"/>
                <a:gd name="T24" fmla="*/ 114 w 390"/>
                <a:gd name="T25" fmla="*/ 1008 h 2034"/>
                <a:gd name="T26" fmla="*/ 120 w 390"/>
                <a:gd name="T27" fmla="*/ 1134 h 2034"/>
                <a:gd name="T28" fmla="*/ 132 w 390"/>
                <a:gd name="T29" fmla="*/ 1230 h 2034"/>
                <a:gd name="T30" fmla="*/ 138 w 390"/>
                <a:gd name="T31" fmla="*/ 1350 h 2034"/>
                <a:gd name="T32" fmla="*/ 150 w 390"/>
                <a:gd name="T33" fmla="*/ 1440 h 2034"/>
                <a:gd name="T34" fmla="*/ 156 w 390"/>
                <a:gd name="T35" fmla="*/ 1554 h 2034"/>
                <a:gd name="T36" fmla="*/ 168 w 390"/>
                <a:gd name="T37" fmla="*/ 1632 h 2034"/>
                <a:gd name="T38" fmla="*/ 174 w 390"/>
                <a:gd name="T39" fmla="*/ 1728 h 2034"/>
                <a:gd name="T40" fmla="*/ 186 w 390"/>
                <a:gd name="T41" fmla="*/ 1794 h 2034"/>
                <a:gd name="T42" fmla="*/ 192 w 390"/>
                <a:gd name="T43" fmla="*/ 1872 h 2034"/>
                <a:gd name="T44" fmla="*/ 204 w 390"/>
                <a:gd name="T45" fmla="*/ 1920 h 2034"/>
                <a:gd name="T46" fmla="*/ 210 w 390"/>
                <a:gd name="T47" fmla="*/ 1956 h 2034"/>
                <a:gd name="T48" fmla="*/ 222 w 390"/>
                <a:gd name="T49" fmla="*/ 1998 h 2034"/>
                <a:gd name="T50" fmla="*/ 228 w 390"/>
                <a:gd name="T51" fmla="*/ 2016 h 2034"/>
                <a:gd name="T52" fmla="*/ 246 w 390"/>
                <a:gd name="T53" fmla="*/ 2028 h 2034"/>
                <a:gd name="T54" fmla="*/ 258 w 390"/>
                <a:gd name="T55" fmla="*/ 2010 h 2034"/>
                <a:gd name="T56" fmla="*/ 264 w 390"/>
                <a:gd name="T57" fmla="*/ 1992 h 2034"/>
                <a:gd name="T58" fmla="*/ 276 w 390"/>
                <a:gd name="T59" fmla="*/ 1956 h 2034"/>
                <a:gd name="T60" fmla="*/ 282 w 390"/>
                <a:gd name="T61" fmla="*/ 1902 h 2034"/>
                <a:gd name="T62" fmla="*/ 294 w 390"/>
                <a:gd name="T63" fmla="*/ 1854 h 2034"/>
                <a:gd name="T64" fmla="*/ 300 w 390"/>
                <a:gd name="T65" fmla="*/ 1776 h 2034"/>
                <a:gd name="T66" fmla="*/ 312 w 390"/>
                <a:gd name="T67" fmla="*/ 1710 h 2034"/>
                <a:gd name="T68" fmla="*/ 318 w 390"/>
                <a:gd name="T69" fmla="*/ 1608 h 2034"/>
                <a:gd name="T70" fmla="*/ 330 w 390"/>
                <a:gd name="T71" fmla="*/ 1530 h 2034"/>
                <a:gd name="T72" fmla="*/ 336 w 390"/>
                <a:gd name="T73" fmla="*/ 1410 h 2034"/>
                <a:gd name="T74" fmla="*/ 348 w 390"/>
                <a:gd name="T75" fmla="*/ 1320 h 2034"/>
                <a:gd name="T76" fmla="*/ 354 w 390"/>
                <a:gd name="T77" fmla="*/ 1200 h 2034"/>
                <a:gd name="T78" fmla="*/ 366 w 390"/>
                <a:gd name="T79" fmla="*/ 1104 h 2034"/>
                <a:gd name="T80" fmla="*/ 372 w 390"/>
                <a:gd name="T81" fmla="*/ 972 h 2034"/>
                <a:gd name="T82" fmla="*/ 384 w 390"/>
                <a:gd name="T83" fmla="*/ 876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34">
                  <a:moveTo>
                    <a:pt x="0" y="0"/>
                  </a:moveTo>
                  <a:lnTo>
                    <a:pt x="0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12" y="54"/>
                  </a:lnTo>
                  <a:lnTo>
                    <a:pt x="18" y="66"/>
                  </a:lnTo>
                  <a:lnTo>
                    <a:pt x="18" y="90"/>
                  </a:lnTo>
                  <a:lnTo>
                    <a:pt x="24" y="108"/>
                  </a:lnTo>
                  <a:lnTo>
                    <a:pt x="24" y="120"/>
                  </a:lnTo>
                  <a:lnTo>
                    <a:pt x="30" y="138"/>
                  </a:lnTo>
                  <a:lnTo>
                    <a:pt x="30" y="156"/>
                  </a:lnTo>
                  <a:lnTo>
                    <a:pt x="36" y="174"/>
                  </a:lnTo>
                  <a:lnTo>
                    <a:pt x="36" y="216"/>
                  </a:lnTo>
                  <a:lnTo>
                    <a:pt x="42" y="234"/>
                  </a:lnTo>
                  <a:lnTo>
                    <a:pt x="42" y="258"/>
                  </a:lnTo>
                  <a:lnTo>
                    <a:pt x="48" y="282"/>
                  </a:lnTo>
                  <a:lnTo>
                    <a:pt x="48" y="300"/>
                  </a:lnTo>
                  <a:lnTo>
                    <a:pt x="54" y="324"/>
                  </a:lnTo>
                  <a:lnTo>
                    <a:pt x="54" y="378"/>
                  </a:lnTo>
                  <a:lnTo>
                    <a:pt x="60" y="402"/>
                  </a:lnTo>
                  <a:lnTo>
                    <a:pt x="60" y="426"/>
                  </a:lnTo>
                  <a:lnTo>
                    <a:pt x="66" y="456"/>
                  </a:lnTo>
                  <a:lnTo>
                    <a:pt x="66" y="480"/>
                  </a:lnTo>
                  <a:lnTo>
                    <a:pt x="72" y="510"/>
                  </a:lnTo>
                  <a:lnTo>
                    <a:pt x="72" y="540"/>
                  </a:lnTo>
                  <a:lnTo>
                    <a:pt x="78" y="570"/>
                  </a:lnTo>
                  <a:lnTo>
                    <a:pt x="78" y="630"/>
                  </a:lnTo>
                  <a:lnTo>
                    <a:pt x="84" y="660"/>
                  </a:lnTo>
                  <a:lnTo>
                    <a:pt x="84" y="690"/>
                  </a:lnTo>
                  <a:lnTo>
                    <a:pt x="90" y="720"/>
                  </a:lnTo>
                  <a:lnTo>
                    <a:pt x="90" y="750"/>
                  </a:lnTo>
                  <a:lnTo>
                    <a:pt x="96" y="780"/>
                  </a:lnTo>
                  <a:lnTo>
                    <a:pt x="96" y="846"/>
                  </a:lnTo>
                  <a:lnTo>
                    <a:pt x="102" y="876"/>
                  </a:lnTo>
                  <a:lnTo>
                    <a:pt x="102" y="906"/>
                  </a:lnTo>
                  <a:lnTo>
                    <a:pt x="108" y="942"/>
                  </a:lnTo>
                  <a:lnTo>
                    <a:pt x="108" y="972"/>
                  </a:lnTo>
                  <a:lnTo>
                    <a:pt x="114" y="1008"/>
                  </a:lnTo>
                  <a:lnTo>
                    <a:pt x="114" y="1068"/>
                  </a:lnTo>
                  <a:lnTo>
                    <a:pt x="120" y="1104"/>
                  </a:lnTo>
                  <a:lnTo>
                    <a:pt x="120" y="1134"/>
                  </a:lnTo>
                  <a:lnTo>
                    <a:pt x="126" y="1164"/>
                  </a:lnTo>
                  <a:lnTo>
                    <a:pt x="126" y="1200"/>
                  </a:lnTo>
                  <a:lnTo>
                    <a:pt x="132" y="1230"/>
                  </a:lnTo>
                  <a:lnTo>
                    <a:pt x="132" y="1260"/>
                  </a:lnTo>
                  <a:lnTo>
                    <a:pt x="138" y="1290"/>
                  </a:lnTo>
                  <a:lnTo>
                    <a:pt x="138" y="1350"/>
                  </a:lnTo>
                  <a:lnTo>
                    <a:pt x="144" y="1380"/>
                  </a:lnTo>
                  <a:lnTo>
                    <a:pt x="144" y="1410"/>
                  </a:lnTo>
                  <a:lnTo>
                    <a:pt x="150" y="1440"/>
                  </a:lnTo>
                  <a:lnTo>
                    <a:pt x="150" y="1470"/>
                  </a:lnTo>
                  <a:lnTo>
                    <a:pt x="156" y="1500"/>
                  </a:lnTo>
                  <a:lnTo>
                    <a:pt x="156" y="1554"/>
                  </a:lnTo>
                  <a:lnTo>
                    <a:pt x="162" y="1584"/>
                  </a:lnTo>
                  <a:lnTo>
                    <a:pt x="162" y="1608"/>
                  </a:lnTo>
                  <a:lnTo>
                    <a:pt x="168" y="1632"/>
                  </a:lnTo>
                  <a:lnTo>
                    <a:pt x="168" y="1656"/>
                  </a:lnTo>
                  <a:lnTo>
                    <a:pt x="174" y="1686"/>
                  </a:lnTo>
                  <a:lnTo>
                    <a:pt x="174" y="1728"/>
                  </a:lnTo>
                  <a:lnTo>
                    <a:pt x="180" y="1752"/>
                  </a:lnTo>
                  <a:lnTo>
                    <a:pt x="180" y="1776"/>
                  </a:lnTo>
                  <a:lnTo>
                    <a:pt x="186" y="1794"/>
                  </a:lnTo>
                  <a:lnTo>
                    <a:pt x="186" y="1818"/>
                  </a:lnTo>
                  <a:lnTo>
                    <a:pt x="192" y="1836"/>
                  </a:lnTo>
                  <a:lnTo>
                    <a:pt x="192" y="1872"/>
                  </a:lnTo>
                  <a:lnTo>
                    <a:pt x="198" y="1890"/>
                  </a:lnTo>
                  <a:lnTo>
                    <a:pt x="198" y="1902"/>
                  </a:lnTo>
                  <a:lnTo>
                    <a:pt x="204" y="1920"/>
                  </a:lnTo>
                  <a:lnTo>
                    <a:pt x="204" y="1932"/>
                  </a:lnTo>
                  <a:lnTo>
                    <a:pt x="210" y="1944"/>
                  </a:lnTo>
                  <a:lnTo>
                    <a:pt x="210" y="1956"/>
                  </a:lnTo>
                  <a:lnTo>
                    <a:pt x="216" y="1968"/>
                  </a:lnTo>
                  <a:lnTo>
                    <a:pt x="216" y="1992"/>
                  </a:lnTo>
                  <a:lnTo>
                    <a:pt x="222" y="1998"/>
                  </a:lnTo>
                  <a:lnTo>
                    <a:pt x="222" y="2004"/>
                  </a:lnTo>
                  <a:lnTo>
                    <a:pt x="228" y="2010"/>
                  </a:lnTo>
                  <a:lnTo>
                    <a:pt x="228" y="2016"/>
                  </a:lnTo>
                  <a:lnTo>
                    <a:pt x="240" y="2028"/>
                  </a:lnTo>
                  <a:lnTo>
                    <a:pt x="240" y="2034"/>
                  </a:lnTo>
                  <a:lnTo>
                    <a:pt x="246" y="2028"/>
                  </a:lnTo>
                  <a:lnTo>
                    <a:pt x="252" y="2022"/>
                  </a:lnTo>
                  <a:lnTo>
                    <a:pt x="252" y="2016"/>
                  </a:lnTo>
                  <a:lnTo>
                    <a:pt x="258" y="2010"/>
                  </a:lnTo>
                  <a:lnTo>
                    <a:pt x="258" y="2004"/>
                  </a:lnTo>
                  <a:lnTo>
                    <a:pt x="264" y="1998"/>
                  </a:lnTo>
                  <a:lnTo>
                    <a:pt x="264" y="1992"/>
                  </a:lnTo>
                  <a:lnTo>
                    <a:pt x="270" y="1980"/>
                  </a:lnTo>
                  <a:lnTo>
                    <a:pt x="270" y="1968"/>
                  </a:lnTo>
                  <a:lnTo>
                    <a:pt x="276" y="1956"/>
                  </a:lnTo>
                  <a:lnTo>
                    <a:pt x="276" y="1932"/>
                  </a:lnTo>
                  <a:lnTo>
                    <a:pt x="282" y="1920"/>
                  </a:lnTo>
                  <a:lnTo>
                    <a:pt x="282" y="1902"/>
                  </a:lnTo>
                  <a:lnTo>
                    <a:pt x="288" y="1890"/>
                  </a:lnTo>
                  <a:lnTo>
                    <a:pt x="288" y="1872"/>
                  </a:lnTo>
                  <a:lnTo>
                    <a:pt x="294" y="1854"/>
                  </a:lnTo>
                  <a:lnTo>
                    <a:pt x="294" y="1818"/>
                  </a:lnTo>
                  <a:lnTo>
                    <a:pt x="300" y="1794"/>
                  </a:lnTo>
                  <a:lnTo>
                    <a:pt x="300" y="1776"/>
                  </a:lnTo>
                  <a:lnTo>
                    <a:pt x="306" y="1752"/>
                  </a:lnTo>
                  <a:lnTo>
                    <a:pt x="306" y="1728"/>
                  </a:lnTo>
                  <a:lnTo>
                    <a:pt x="312" y="1710"/>
                  </a:lnTo>
                  <a:lnTo>
                    <a:pt x="312" y="1656"/>
                  </a:lnTo>
                  <a:lnTo>
                    <a:pt x="318" y="1632"/>
                  </a:lnTo>
                  <a:lnTo>
                    <a:pt x="318" y="1608"/>
                  </a:lnTo>
                  <a:lnTo>
                    <a:pt x="324" y="1584"/>
                  </a:lnTo>
                  <a:lnTo>
                    <a:pt x="324" y="1554"/>
                  </a:lnTo>
                  <a:lnTo>
                    <a:pt x="330" y="1530"/>
                  </a:lnTo>
                  <a:lnTo>
                    <a:pt x="330" y="1470"/>
                  </a:lnTo>
                  <a:lnTo>
                    <a:pt x="336" y="1440"/>
                  </a:lnTo>
                  <a:lnTo>
                    <a:pt x="336" y="1410"/>
                  </a:lnTo>
                  <a:lnTo>
                    <a:pt x="342" y="1380"/>
                  </a:lnTo>
                  <a:lnTo>
                    <a:pt x="342" y="1350"/>
                  </a:lnTo>
                  <a:lnTo>
                    <a:pt x="348" y="1320"/>
                  </a:lnTo>
                  <a:lnTo>
                    <a:pt x="348" y="1290"/>
                  </a:lnTo>
                  <a:lnTo>
                    <a:pt x="354" y="1260"/>
                  </a:lnTo>
                  <a:lnTo>
                    <a:pt x="354" y="1200"/>
                  </a:lnTo>
                  <a:lnTo>
                    <a:pt x="360" y="1164"/>
                  </a:lnTo>
                  <a:lnTo>
                    <a:pt x="360" y="1134"/>
                  </a:lnTo>
                  <a:lnTo>
                    <a:pt x="366" y="1104"/>
                  </a:lnTo>
                  <a:lnTo>
                    <a:pt x="366" y="1068"/>
                  </a:lnTo>
                  <a:lnTo>
                    <a:pt x="372" y="1038"/>
                  </a:lnTo>
                  <a:lnTo>
                    <a:pt x="372" y="972"/>
                  </a:lnTo>
                  <a:lnTo>
                    <a:pt x="378" y="942"/>
                  </a:lnTo>
                  <a:lnTo>
                    <a:pt x="378" y="906"/>
                  </a:lnTo>
                  <a:lnTo>
                    <a:pt x="384" y="876"/>
                  </a:lnTo>
                  <a:lnTo>
                    <a:pt x="384" y="846"/>
                  </a:lnTo>
                  <a:lnTo>
                    <a:pt x="390" y="81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104"/>
            <p:cNvSpPr>
              <a:spLocks/>
            </p:cNvSpPr>
            <p:nvPr/>
          </p:nvSpPr>
          <p:spPr bwMode="auto">
            <a:xfrm>
              <a:off x="5343525" y="1524000"/>
              <a:ext cx="628650" cy="3257550"/>
            </a:xfrm>
            <a:custGeom>
              <a:avLst/>
              <a:gdLst>
                <a:gd name="T0" fmla="*/ 6 w 396"/>
                <a:gd name="T1" fmla="*/ 738 h 2052"/>
                <a:gd name="T2" fmla="*/ 12 w 396"/>
                <a:gd name="T3" fmla="*/ 648 h 2052"/>
                <a:gd name="T4" fmla="*/ 24 w 396"/>
                <a:gd name="T5" fmla="*/ 558 h 2052"/>
                <a:gd name="T6" fmla="*/ 30 w 396"/>
                <a:gd name="T7" fmla="*/ 444 h 2052"/>
                <a:gd name="T8" fmla="*/ 42 w 396"/>
                <a:gd name="T9" fmla="*/ 372 h 2052"/>
                <a:gd name="T10" fmla="*/ 48 w 396"/>
                <a:gd name="T11" fmla="*/ 276 h 2052"/>
                <a:gd name="T12" fmla="*/ 60 w 396"/>
                <a:gd name="T13" fmla="*/ 210 h 2052"/>
                <a:gd name="T14" fmla="*/ 66 w 396"/>
                <a:gd name="T15" fmla="*/ 138 h 2052"/>
                <a:gd name="T16" fmla="*/ 78 w 396"/>
                <a:gd name="T17" fmla="*/ 96 h 2052"/>
                <a:gd name="T18" fmla="*/ 84 w 396"/>
                <a:gd name="T19" fmla="*/ 48 h 2052"/>
                <a:gd name="T20" fmla="*/ 96 w 396"/>
                <a:gd name="T21" fmla="*/ 24 h 2052"/>
                <a:gd name="T22" fmla="*/ 102 w 396"/>
                <a:gd name="T23" fmla="*/ 0 h 2052"/>
                <a:gd name="T24" fmla="*/ 120 w 396"/>
                <a:gd name="T25" fmla="*/ 6 h 2052"/>
                <a:gd name="T26" fmla="*/ 132 w 396"/>
                <a:gd name="T27" fmla="*/ 24 h 2052"/>
                <a:gd name="T28" fmla="*/ 138 w 396"/>
                <a:gd name="T29" fmla="*/ 60 h 2052"/>
                <a:gd name="T30" fmla="*/ 150 w 396"/>
                <a:gd name="T31" fmla="*/ 96 h 2052"/>
                <a:gd name="T32" fmla="*/ 156 w 396"/>
                <a:gd name="T33" fmla="*/ 138 h 2052"/>
                <a:gd name="T34" fmla="*/ 168 w 396"/>
                <a:gd name="T35" fmla="*/ 210 h 2052"/>
                <a:gd name="T36" fmla="*/ 174 w 396"/>
                <a:gd name="T37" fmla="*/ 276 h 2052"/>
                <a:gd name="T38" fmla="*/ 186 w 396"/>
                <a:gd name="T39" fmla="*/ 372 h 2052"/>
                <a:gd name="T40" fmla="*/ 192 w 396"/>
                <a:gd name="T41" fmla="*/ 444 h 2052"/>
                <a:gd name="T42" fmla="*/ 204 w 396"/>
                <a:gd name="T43" fmla="*/ 558 h 2052"/>
                <a:gd name="T44" fmla="*/ 210 w 396"/>
                <a:gd name="T45" fmla="*/ 648 h 2052"/>
                <a:gd name="T46" fmla="*/ 222 w 396"/>
                <a:gd name="T47" fmla="*/ 768 h 2052"/>
                <a:gd name="T48" fmla="*/ 228 w 396"/>
                <a:gd name="T49" fmla="*/ 864 h 2052"/>
                <a:gd name="T50" fmla="*/ 240 w 396"/>
                <a:gd name="T51" fmla="*/ 960 h 2052"/>
                <a:gd name="T52" fmla="*/ 246 w 396"/>
                <a:gd name="T53" fmla="*/ 1086 h 2052"/>
                <a:gd name="T54" fmla="*/ 258 w 396"/>
                <a:gd name="T55" fmla="*/ 1182 h 2052"/>
                <a:gd name="T56" fmla="*/ 264 w 396"/>
                <a:gd name="T57" fmla="*/ 1308 h 2052"/>
                <a:gd name="T58" fmla="*/ 276 w 396"/>
                <a:gd name="T59" fmla="*/ 1398 h 2052"/>
                <a:gd name="T60" fmla="*/ 282 w 396"/>
                <a:gd name="T61" fmla="*/ 1518 h 2052"/>
                <a:gd name="T62" fmla="*/ 294 w 396"/>
                <a:gd name="T63" fmla="*/ 1602 h 2052"/>
                <a:gd name="T64" fmla="*/ 300 w 396"/>
                <a:gd name="T65" fmla="*/ 1704 h 2052"/>
                <a:gd name="T66" fmla="*/ 312 w 396"/>
                <a:gd name="T67" fmla="*/ 1770 h 2052"/>
                <a:gd name="T68" fmla="*/ 318 w 396"/>
                <a:gd name="T69" fmla="*/ 1854 h 2052"/>
                <a:gd name="T70" fmla="*/ 330 w 396"/>
                <a:gd name="T71" fmla="*/ 1908 h 2052"/>
                <a:gd name="T72" fmla="*/ 336 w 396"/>
                <a:gd name="T73" fmla="*/ 1962 h 2052"/>
                <a:gd name="T74" fmla="*/ 348 w 396"/>
                <a:gd name="T75" fmla="*/ 1998 h 2052"/>
                <a:gd name="T76" fmla="*/ 354 w 396"/>
                <a:gd name="T77" fmla="*/ 2028 h 2052"/>
                <a:gd name="T78" fmla="*/ 366 w 396"/>
                <a:gd name="T79" fmla="*/ 2046 h 2052"/>
                <a:gd name="T80" fmla="*/ 384 w 396"/>
                <a:gd name="T81" fmla="*/ 2040 h 2052"/>
                <a:gd name="T82" fmla="*/ 390 w 396"/>
                <a:gd name="T83" fmla="*/ 2022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52">
                  <a:moveTo>
                    <a:pt x="0" y="828"/>
                  </a:moveTo>
                  <a:lnTo>
                    <a:pt x="0" y="768"/>
                  </a:lnTo>
                  <a:lnTo>
                    <a:pt x="6" y="738"/>
                  </a:lnTo>
                  <a:lnTo>
                    <a:pt x="6" y="708"/>
                  </a:lnTo>
                  <a:lnTo>
                    <a:pt x="12" y="678"/>
                  </a:lnTo>
                  <a:lnTo>
                    <a:pt x="12" y="648"/>
                  </a:lnTo>
                  <a:lnTo>
                    <a:pt x="18" y="618"/>
                  </a:lnTo>
                  <a:lnTo>
                    <a:pt x="18" y="588"/>
                  </a:lnTo>
                  <a:lnTo>
                    <a:pt x="24" y="558"/>
                  </a:lnTo>
                  <a:lnTo>
                    <a:pt x="24" y="498"/>
                  </a:lnTo>
                  <a:lnTo>
                    <a:pt x="30" y="474"/>
                  </a:lnTo>
                  <a:lnTo>
                    <a:pt x="30" y="444"/>
                  </a:lnTo>
                  <a:lnTo>
                    <a:pt x="36" y="420"/>
                  </a:lnTo>
                  <a:lnTo>
                    <a:pt x="36" y="396"/>
                  </a:lnTo>
                  <a:lnTo>
                    <a:pt x="42" y="372"/>
                  </a:lnTo>
                  <a:lnTo>
                    <a:pt x="42" y="318"/>
                  </a:lnTo>
                  <a:lnTo>
                    <a:pt x="48" y="300"/>
                  </a:lnTo>
                  <a:lnTo>
                    <a:pt x="48" y="276"/>
                  </a:lnTo>
                  <a:lnTo>
                    <a:pt x="54" y="252"/>
                  </a:lnTo>
                  <a:lnTo>
                    <a:pt x="54" y="234"/>
                  </a:lnTo>
                  <a:lnTo>
                    <a:pt x="60" y="210"/>
                  </a:lnTo>
                  <a:lnTo>
                    <a:pt x="60" y="174"/>
                  </a:lnTo>
                  <a:lnTo>
                    <a:pt x="66" y="156"/>
                  </a:lnTo>
                  <a:lnTo>
                    <a:pt x="66" y="138"/>
                  </a:lnTo>
                  <a:lnTo>
                    <a:pt x="72" y="126"/>
                  </a:lnTo>
                  <a:lnTo>
                    <a:pt x="72" y="108"/>
                  </a:lnTo>
                  <a:lnTo>
                    <a:pt x="78" y="96"/>
                  </a:lnTo>
                  <a:lnTo>
                    <a:pt x="78" y="72"/>
                  </a:lnTo>
                  <a:lnTo>
                    <a:pt x="84" y="60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90" y="30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32" y="30"/>
                  </a:lnTo>
                  <a:lnTo>
                    <a:pt x="138" y="36"/>
                  </a:lnTo>
                  <a:lnTo>
                    <a:pt x="138" y="60"/>
                  </a:lnTo>
                  <a:lnTo>
                    <a:pt x="144" y="72"/>
                  </a:lnTo>
                  <a:lnTo>
                    <a:pt x="144" y="84"/>
                  </a:lnTo>
                  <a:lnTo>
                    <a:pt x="150" y="96"/>
                  </a:lnTo>
                  <a:lnTo>
                    <a:pt x="150" y="108"/>
                  </a:lnTo>
                  <a:lnTo>
                    <a:pt x="156" y="126"/>
                  </a:lnTo>
                  <a:lnTo>
                    <a:pt x="156" y="138"/>
                  </a:lnTo>
                  <a:lnTo>
                    <a:pt x="162" y="156"/>
                  </a:lnTo>
                  <a:lnTo>
                    <a:pt x="162" y="192"/>
                  </a:lnTo>
                  <a:lnTo>
                    <a:pt x="168" y="210"/>
                  </a:lnTo>
                  <a:lnTo>
                    <a:pt x="168" y="234"/>
                  </a:lnTo>
                  <a:lnTo>
                    <a:pt x="174" y="252"/>
                  </a:lnTo>
                  <a:lnTo>
                    <a:pt x="174" y="276"/>
                  </a:lnTo>
                  <a:lnTo>
                    <a:pt x="180" y="300"/>
                  </a:lnTo>
                  <a:lnTo>
                    <a:pt x="180" y="342"/>
                  </a:lnTo>
                  <a:lnTo>
                    <a:pt x="186" y="372"/>
                  </a:lnTo>
                  <a:lnTo>
                    <a:pt x="186" y="396"/>
                  </a:lnTo>
                  <a:lnTo>
                    <a:pt x="192" y="420"/>
                  </a:lnTo>
                  <a:lnTo>
                    <a:pt x="192" y="444"/>
                  </a:lnTo>
                  <a:lnTo>
                    <a:pt x="198" y="474"/>
                  </a:lnTo>
                  <a:lnTo>
                    <a:pt x="198" y="528"/>
                  </a:lnTo>
                  <a:lnTo>
                    <a:pt x="204" y="558"/>
                  </a:lnTo>
                  <a:lnTo>
                    <a:pt x="204" y="588"/>
                  </a:lnTo>
                  <a:lnTo>
                    <a:pt x="210" y="618"/>
                  </a:lnTo>
                  <a:lnTo>
                    <a:pt x="210" y="648"/>
                  </a:lnTo>
                  <a:lnTo>
                    <a:pt x="216" y="678"/>
                  </a:lnTo>
                  <a:lnTo>
                    <a:pt x="216" y="738"/>
                  </a:lnTo>
                  <a:lnTo>
                    <a:pt x="222" y="768"/>
                  </a:lnTo>
                  <a:lnTo>
                    <a:pt x="222" y="798"/>
                  </a:lnTo>
                  <a:lnTo>
                    <a:pt x="228" y="828"/>
                  </a:lnTo>
                  <a:lnTo>
                    <a:pt x="228" y="864"/>
                  </a:lnTo>
                  <a:lnTo>
                    <a:pt x="234" y="894"/>
                  </a:lnTo>
                  <a:lnTo>
                    <a:pt x="234" y="924"/>
                  </a:lnTo>
                  <a:lnTo>
                    <a:pt x="240" y="960"/>
                  </a:lnTo>
                  <a:lnTo>
                    <a:pt x="240" y="1026"/>
                  </a:lnTo>
                  <a:lnTo>
                    <a:pt x="246" y="1056"/>
                  </a:lnTo>
                  <a:lnTo>
                    <a:pt x="246" y="1086"/>
                  </a:lnTo>
                  <a:lnTo>
                    <a:pt x="252" y="1122"/>
                  </a:lnTo>
                  <a:lnTo>
                    <a:pt x="252" y="1152"/>
                  </a:lnTo>
                  <a:lnTo>
                    <a:pt x="258" y="1182"/>
                  </a:lnTo>
                  <a:lnTo>
                    <a:pt x="258" y="1248"/>
                  </a:lnTo>
                  <a:lnTo>
                    <a:pt x="264" y="1278"/>
                  </a:lnTo>
                  <a:lnTo>
                    <a:pt x="264" y="1308"/>
                  </a:lnTo>
                  <a:lnTo>
                    <a:pt x="270" y="1338"/>
                  </a:lnTo>
                  <a:lnTo>
                    <a:pt x="270" y="1368"/>
                  </a:lnTo>
                  <a:lnTo>
                    <a:pt x="276" y="1398"/>
                  </a:lnTo>
                  <a:lnTo>
                    <a:pt x="276" y="1458"/>
                  </a:lnTo>
                  <a:lnTo>
                    <a:pt x="282" y="1488"/>
                  </a:lnTo>
                  <a:lnTo>
                    <a:pt x="282" y="1518"/>
                  </a:lnTo>
                  <a:lnTo>
                    <a:pt x="288" y="1548"/>
                  </a:lnTo>
                  <a:lnTo>
                    <a:pt x="288" y="1572"/>
                  </a:lnTo>
                  <a:lnTo>
                    <a:pt x="294" y="1602"/>
                  </a:lnTo>
                  <a:lnTo>
                    <a:pt x="294" y="1626"/>
                  </a:lnTo>
                  <a:lnTo>
                    <a:pt x="300" y="1650"/>
                  </a:lnTo>
                  <a:lnTo>
                    <a:pt x="300" y="1704"/>
                  </a:lnTo>
                  <a:lnTo>
                    <a:pt x="306" y="1728"/>
                  </a:lnTo>
                  <a:lnTo>
                    <a:pt x="306" y="1746"/>
                  </a:lnTo>
                  <a:lnTo>
                    <a:pt x="312" y="1770"/>
                  </a:lnTo>
                  <a:lnTo>
                    <a:pt x="312" y="1794"/>
                  </a:lnTo>
                  <a:lnTo>
                    <a:pt x="318" y="1812"/>
                  </a:lnTo>
                  <a:lnTo>
                    <a:pt x="318" y="1854"/>
                  </a:lnTo>
                  <a:lnTo>
                    <a:pt x="324" y="1872"/>
                  </a:lnTo>
                  <a:lnTo>
                    <a:pt x="324" y="1890"/>
                  </a:lnTo>
                  <a:lnTo>
                    <a:pt x="330" y="1908"/>
                  </a:lnTo>
                  <a:lnTo>
                    <a:pt x="330" y="1920"/>
                  </a:lnTo>
                  <a:lnTo>
                    <a:pt x="336" y="1938"/>
                  </a:lnTo>
                  <a:lnTo>
                    <a:pt x="336" y="1962"/>
                  </a:lnTo>
                  <a:lnTo>
                    <a:pt x="342" y="1974"/>
                  </a:lnTo>
                  <a:lnTo>
                    <a:pt x="342" y="1986"/>
                  </a:lnTo>
                  <a:lnTo>
                    <a:pt x="348" y="1998"/>
                  </a:lnTo>
                  <a:lnTo>
                    <a:pt x="348" y="2010"/>
                  </a:lnTo>
                  <a:lnTo>
                    <a:pt x="354" y="2016"/>
                  </a:lnTo>
                  <a:lnTo>
                    <a:pt x="354" y="2028"/>
                  </a:lnTo>
                  <a:lnTo>
                    <a:pt x="360" y="2034"/>
                  </a:lnTo>
                  <a:lnTo>
                    <a:pt x="360" y="2040"/>
                  </a:lnTo>
                  <a:lnTo>
                    <a:pt x="366" y="2046"/>
                  </a:lnTo>
                  <a:lnTo>
                    <a:pt x="372" y="2052"/>
                  </a:lnTo>
                  <a:lnTo>
                    <a:pt x="378" y="2046"/>
                  </a:lnTo>
                  <a:lnTo>
                    <a:pt x="384" y="2040"/>
                  </a:lnTo>
                  <a:lnTo>
                    <a:pt x="384" y="2034"/>
                  </a:lnTo>
                  <a:lnTo>
                    <a:pt x="390" y="2028"/>
                  </a:lnTo>
                  <a:lnTo>
                    <a:pt x="390" y="2022"/>
                  </a:lnTo>
                  <a:lnTo>
                    <a:pt x="396" y="2016"/>
                  </a:lnTo>
                  <a:lnTo>
                    <a:pt x="396" y="1998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105"/>
            <p:cNvSpPr>
              <a:spLocks/>
            </p:cNvSpPr>
            <p:nvPr/>
          </p:nvSpPr>
          <p:spPr bwMode="auto">
            <a:xfrm>
              <a:off x="5972175" y="1524000"/>
              <a:ext cx="381000" cy="3171825"/>
            </a:xfrm>
            <a:custGeom>
              <a:avLst/>
              <a:gdLst>
                <a:gd name="T0" fmla="*/ 6 w 240"/>
                <a:gd name="T1" fmla="*/ 1986 h 1998"/>
                <a:gd name="T2" fmla="*/ 12 w 240"/>
                <a:gd name="T3" fmla="*/ 1962 h 1998"/>
                <a:gd name="T4" fmla="*/ 18 w 240"/>
                <a:gd name="T5" fmla="*/ 1938 h 1998"/>
                <a:gd name="T6" fmla="*/ 24 w 240"/>
                <a:gd name="T7" fmla="*/ 1890 h 1998"/>
                <a:gd name="T8" fmla="*/ 30 w 240"/>
                <a:gd name="T9" fmla="*/ 1854 h 1998"/>
                <a:gd name="T10" fmla="*/ 36 w 240"/>
                <a:gd name="T11" fmla="*/ 1812 h 1998"/>
                <a:gd name="T12" fmla="*/ 42 w 240"/>
                <a:gd name="T13" fmla="*/ 1770 h 1998"/>
                <a:gd name="T14" fmla="*/ 48 w 240"/>
                <a:gd name="T15" fmla="*/ 1704 h 1998"/>
                <a:gd name="T16" fmla="*/ 54 w 240"/>
                <a:gd name="T17" fmla="*/ 1650 h 1998"/>
                <a:gd name="T18" fmla="*/ 60 w 240"/>
                <a:gd name="T19" fmla="*/ 1602 h 1998"/>
                <a:gd name="T20" fmla="*/ 66 w 240"/>
                <a:gd name="T21" fmla="*/ 1518 h 1998"/>
                <a:gd name="T22" fmla="*/ 72 w 240"/>
                <a:gd name="T23" fmla="*/ 1458 h 1998"/>
                <a:gd name="T24" fmla="*/ 78 w 240"/>
                <a:gd name="T25" fmla="*/ 1398 h 1998"/>
                <a:gd name="T26" fmla="*/ 84 w 240"/>
                <a:gd name="T27" fmla="*/ 1308 h 1998"/>
                <a:gd name="T28" fmla="*/ 90 w 240"/>
                <a:gd name="T29" fmla="*/ 1248 h 1998"/>
                <a:gd name="T30" fmla="*/ 96 w 240"/>
                <a:gd name="T31" fmla="*/ 1182 h 1998"/>
                <a:gd name="T32" fmla="*/ 102 w 240"/>
                <a:gd name="T33" fmla="*/ 1086 h 1998"/>
                <a:gd name="T34" fmla="*/ 108 w 240"/>
                <a:gd name="T35" fmla="*/ 1026 h 1998"/>
                <a:gd name="T36" fmla="*/ 114 w 240"/>
                <a:gd name="T37" fmla="*/ 960 h 1998"/>
                <a:gd name="T38" fmla="*/ 120 w 240"/>
                <a:gd name="T39" fmla="*/ 894 h 1998"/>
                <a:gd name="T40" fmla="*/ 126 w 240"/>
                <a:gd name="T41" fmla="*/ 798 h 1998"/>
                <a:gd name="T42" fmla="*/ 132 w 240"/>
                <a:gd name="T43" fmla="*/ 738 h 1998"/>
                <a:gd name="T44" fmla="*/ 138 w 240"/>
                <a:gd name="T45" fmla="*/ 678 h 1998"/>
                <a:gd name="T46" fmla="*/ 144 w 240"/>
                <a:gd name="T47" fmla="*/ 588 h 1998"/>
                <a:gd name="T48" fmla="*/ 150 w 240"/>
                <a:gd name="T49" fmla="*/ 528 h 1998"/>
                <a:gd name="T50" fmla="*/ 156 w 240"/>
                <a:gd name="T51" fmla="*/ 474 h 1998"/>
                <a:gd name="T52" fmla="*/ 162 w 240"/>
                <a:gd name="T53" fmla="*/ 396 h 1998"/>
                <a:gd name="T54" fmla="*/ 168 w 240"/>
                <a:gd name="T55" fmla="*/ 342 h 1998"/>
                <a:gd name="T56" fmla="*/ 174 w 240"/>
                <a:gd name="T57" fmla="*/ 300 h 1998"/>
                <a:gd name="T58" fmla="*/ 180 w 240"/>
                <a:gd name="T59" fmla="*/ 252 h 1998"/>
                <a:gd name="T60" fmla="*/ 186 w 240"/>
                <a:gd name="T61" fmla="*/ 192 h 1998"/>
                <a:gd name="T62" fmla="*/ 192 w 240"/>
                <a:gd name="T63" fmla="*/ 156 h 1998"/>
                <a:gd name="T64" fmla="*/ 198 w 240"/>
                <a:gd name="T65" fmla="*/ 126 h 1998"/>
                <a:gd name="T66" fmla="*/ 204 w 240"/>
                <a:gd name="T67" fmla="*/ 84 h 1998"/>
                <a:gd name="T68" fmla="*/ 210 w 240"/>
                <a:gd name="T69" fmla="*/ 60 h 1998"/>
                <a:gd name="T70" fmla="*/ 216 w 240"/>
                <a:gd name="T71" fmla="*/ 36 h 1998"/>
                <a:gd name="T72" fmla="*/ 222 w 240"/>
                <a:gd name="T73" fmla="*/ 18 h 1998"/>
                <a:gd name="T74" fmla="*/ 234 w 240"/>
                <a:gd name="T75" fmla="*/ 0 h 1998"/>
                <a:gd name="T76" fmla="*/ 234 w 240"/>
                <a:gd name="T77" fmla="*/ 0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1998">
                  <a:moveTo>
                    <a:pt x="0" y="1998"/>
                  </a:moveTo>
                  <a:lnTo>
                    <a:pt x="6" y="1986"/>
                  </a:lnTo>
                  <a:lnTo>
                    <a:pt x="6" y="1974"/>
                  </a:lnTo>
                  <a:lnTo>
                    <a:pt x="12" y="1962"/>
                  </a:lnTo>
                  <a:lnTo>
                    <a:pt x="12" y="1950"/>
                  </a:lnTo>
                  <a:lnTo>
                    <a:pt x="18" y="1938"/>
                  </a:lnTo>
                  <a:lnTo>
                    <a:pt x="18" y="1908"/>
                  </a:lnTo>
                  <a:lnTo>
                    <a:pt x="24" y="1890"/>
                  </a:lnTo>
                  <a:lnTo>
                    <a:pt x="24" y="1872"/>
                  </a:lnTo>
                  <a:lnTo>
                    <a:pt x="30" y="1854"/>
                  </a:lnTo>
                  <a:lnTo>
                    <a:pt x="30" y="1836"/>
                  </a:lnTo>
                  <a:lnTo>
                    <a:pt x="36" y="1812"/>
                  </a:lnTo>
                  <a:lnTo>
                    <a:pt x="36" y="1794"/>
                  </a:lnTo>
                  <a:lnTo>
                    <a:pt x="42" y="1770"/>
                  </a:lnTo>
                  <a:lnTo>
                    <a:pt x="42" y="1728"/>
                  </a:lnTo>
                  <a:lnTo>
                    <a:pt x="48" y="1704"/>
                  </a:lnTo>
                  <a:lnTo>
                    <a:pt x="48" y="1674"/>
                  </a:lnTo>
                  <a:lnTo>
                    <a:pt x="54" y="1650"/>
                  </a:lnTo>
                  <a:lnTo>
                    <a:pt x="54" y="1626"/>
                  </a:lnTo>
                  <a:lnTo>
                    <a:pt x="60" y="1602"/>
                  </a:lnTo>
                  <a:lnTo>
                    <a:pt x="60" y="1548"/>
                  </a:lnTo>
                  <a:lnTo>
                    <a:pt x="66" y="1518"/>
                  </a:lnTo>
                  <a:lnTo>
                    <a:pt x="66" y="1488"/>
                  </a:lnTo>
                  <a:lnTo>
                    <a:pt x="72" y="1458"/>
                  </a:lnTo>
                  <a:lnTo>
                    <a:pt x="72" y="1428"/>
                  </a:lnTo>
                  <a:lnTo>
                    <a:pt x="78" y="1398"/>
                  </a:lnTo>
                  <a:lnTo>
                    <a:pt x="78" y="1338"/>
                  </a:lnTo>
                  <a:lnTo>
                    <a:pt x="84" y="1308"/>
                  </a:lnTo>
                  <a:lnTo>
                    <a:pt x="84" y="1278"/>
                  </a:lnTo>
                  <a:lnTo>
                    <a:pt x="90" y="1248"/>
                  </a:lnTo>
                  <a:lnTo>
                    <a:pt x="90" y="1218"/>
                  </a:lnTo>
                  <a:lnTo>
                    <a:pt x="96" y="1182"/>
                  </a:lnTo>
                  <a:lnTo>
                    <a:pt x="96" y="1122"/>
                  </a:lnTo>
                  <a:lnTo>
                    <a:pt x="102" y="1086"/>
                  </a:lnTo>
                  <a:lnTo>
                    <a:pt x="102" y="1056"/>
                  </a:lnTo>
                  <a:lnTo>
                    <a:pt x="108" y="1026"/>
                  </a:lnTo>
                  <a:lnTo>
                    <a:pt x="108" y="990"/>
                  </a:lnTo>
                  <a:lnTo>
                    <a:pt x="114" y="960"/>
                  </a:lnTo>
                  <a:lnTo>
                    <a:pt x="114" y="924"/>
                  </a:lnTo>
                  <a:lnTo>
                    <a:pt x="120" y="894"/>
                  </a:lnTo>
                  <a:lnTo>
                    <a:pt x="120" y="828"/>
                  </a:lnTo>
                  <a:lnTo>
                    <a:pt x="126" y="798"/>
                  </a:lnTo>
                  <a:lnTo>
                    <a:pt x="126" y="768"/>
                  </a:lnTo>
                  <a:lnTo>
                    <a:pt x="132" y="738"/>
                  </a:lnTo>
                  <a:lnTo>
                    <a:pt x="132" y="708"/>
                  </a:lnTo>
                  <a:lnTo>
                    <a:pt x="138" y="678"/>
                  </a:lnTo>
                  <a:lnTo>
                    <a:pt x="138" y="618"/>
                  </a:lnTo>
                  <a:lnTo>
                    <a:pt x="144" y="588"/>
                  </a:lnTo>
                  <a:lnTo>
                    <a:pt x="144" y="558"/>
                  </a:lnTo>
                  <a:lnTo>
                    <a:pt x="150" y="528"/>
                  </a:lnTo>
                  <a:lnTo>
                    <a:pt x="150" y="498"/>
                  </a:lnTo>
                  <a:lnTo>
                    <a:pt x="156" y="474"/>
                  </a:lnTo>
                  <a:lnTo>
                    <a:pt x="156" y="420"/>
                  </a:lnTo>
                  <a:lnTo>
                    <a:pt x="162" y="396"/>
                  </a:lnTo>
                  <a:lnTo>
                    <a:pt x="162" y="372"/>
                  </a:lnTo>
                  <a:lnTo>
                    <a:pt x="168" y="342"/>
                  </a:lnTo>
                  <a:lnTo>
                    <a:pt x="168" y="318"/>
                  </a:lnTo>
                  <a:lnTo>
                    <a:pt x="174" y="300"/>
                  </a:lnTo>
                  <a:lnTo>
                    <a:pt x="174" y="276"/>
                  </a:lnTo>
                  <a:lnTo>
                    <a:pt x="180" y="252"/>
                  </a:lnTo>
                  <a:lnTo>
                    <a:pt x="180" y="210"/>
                  </a:lnTo>
                  <a:lnTo>
                    <a:pt x="186" y="192"/>
                  </a:lnTo>
                  <a:lnTo>
                    <a:pt x="186" y="174"/>
                  </a:lnTo>
                  <a:lnTo>
                    <a:pt x="192" y="156"/>
                  </a:lnTo>
                  <a:lnTo>
                    <a:pt x="192" y="138"/>
                  </a:lnTo>
                  <a:lnTo>
                    <a:pt x="198" y="126"/>
                  </a:lnTo>
                  <a:lnTo>
                    <a:pt x="198" y="96"/>
                  </a:lnTo>
                  <a:lnTo>
                    <a:pt x="204" y="84"/>
                  </a:lnTo>
                  <a:lnTo>
                    <a:pt x="204" y="72"/>
                  </a:lnTo>
                  <a:lnTo>
                    <a:pt x="210" y="60"/>
                  </a:lnTo>
                  <a:lnTo>
                    <a:pt x="210" y="48"/>
                  </a:lnTo>
                  <a:lnTo>
                    <a:pt x="216" y="36"/>
                  </a:lnTo>
                  <a:lnTo>
                    <a:pt x="216" y="24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34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</a:path>
              </a:pathLst>
            </a:custGeom>
            <a:noFill/>
            <a:ln w="22225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258326" y="1729128"/>
            <a:ext cx="495835" cy="477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28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128456" y="1729128"/>
            <a:ext cx="495835" cy="477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28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021879" y="1729128"/>
            <a:ext cx="968377" cy="477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+…+</a:t>
            </a:r>
            <a:endParaRPr lang="en-US" sz="28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4197" y="2730411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square wave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878164" y="2730411"/>
            <a:ext cx="5373791" cy="36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sinusoids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3133793" y="1064264"/>
                <a:ext cx="6279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l-GR" sz="240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l-GR" sz="240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𝜔</m:t>
                          </m:r>
                        </m:e>
                        <m:sub>
                          <m:r>
                            <a:rPr kumimoji="1" lang="en-US" sz="240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FF66"/>
                  </a:solidFill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793" y="1064264"/>
                <a:ext cx="627928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/>
              <p:cNvSpPr/>
              <p:nvPr/>
            </p:nvSpPr>
            <p:spPr>
              <a:xfrm>
                <a:off x="4935654" y="991947"/>
                <a:ext cx="6350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l-GR" sz="240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l-GR" sz="240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𝜔</m:t>
                          </m:r>
                        </m:e>
                        <m:sub>
                          <m:r>
                            <a:rPr kumimoji="1" lang="en-US" sz="240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FF66"/>
                  </a:solidFill>
                </a:endParaRPr>
              </a:p>
            </p:txBody>
          </p:sp>
        </mc:Choice>
        <mc:Fallback xmlns="">
          <p:sp>
            <p:nvSpPr>
              <p:cNvPr id="92" name="Rectangle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654" y="991947"/>
                <a:ext cx="635046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7328017" y="990600"/>
                <a:ext cx="6429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l-GR" sz="240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l-GR" sz="240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𝜔</m:t>
                          </m:r>
                        </m:e>
                        <m:sub>
                          <m:r>
                            <a:rPr kumimoji="1" lang="en-US" sz="240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FF66"/>
                  </a:solidFill>
                </a:endParaRP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017" y="990600"/>
                <a:ext cx="642933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5874925" y="3657600"/>
                <a:ext cx="809510" cy="55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4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kumimoji="1"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  <a:cs typeface="Calibri" pitchFamily="34" charset="0"/>
                                </a:rPr>
                                <m:t>𝜔</m:t>
                              </m:r>
                            </m:sub>
                            <m:sup>
                              <m:r>
                                <a:rPr kumimoji="1" lang="en-US" sz="240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𝑜𝑢𝑡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kumimoji="1" lang="en-US" sz="24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925" y="3657600"/>
                <a:ext cx="809510" cy="55585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1830910" y="5002302"/>
                <a:ext cx="5636690" cy="537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sz="28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kumimoji="1" lang="en-US" sz="2800" i="1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sz="2800" i="1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𝜔</m:t>
                          </m:r>
                        </m:sub>
                        <m:sup>
                          <m:r>
                            <a:rPr kumimoji="1" lang="en-US" sz="2800" i="1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𝑜𝑢𝑡</m:t>
                          </m:r>
                        </m:sup>
                      </m:sSubSup>
                      <m:r>
                        <a:rPr kumimoji="1" lang="en-US" sz="2800" i="1" smtClean="0">
                          <a:solidFill>
                            <a:srgbClr val="FFFFCC"/>
                          </a:solidFill>
                          <a:latin typeface="Cambria Math"/>
                          <a:cs typeface="Calibri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1" lang="en-US" sz="28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kumimoji="1" lang="en-US" sz="28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sz="280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𝜔</m:t>
                          </m:r>
                        </m:sub>
                      </m:sSub>
                      <m:r>
                        <a:rPr kumimoji="1" lang="en-US" sz="2800" i="1" smtClean="0">
                          <a:solidFill>
                            <a:srgbClr val="FFFFCC"/>
                          </a:solidFill>
                          <a:latin typeface="Cambria Math"/>
                          <a:ea typeface="Cambria Math"/>
                          <a:cs typeface="Calibri" pitchFamily="34" charset="0"/>
                        </a:rPr>
                        <m:t>×</m:t>
                      </m:r>
                      <m:sSubSup>
                        <m:sSubSupPr>
                          <m:ctrlPr>
                            <a:rPr kumimoji="1" lang="en-US" sz="2400" i="1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kumimoji="1" lang="en-US" sz="2400" i="1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sz="2400" i="1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  <a:cs typeface="Calibri" pitchFamily="34" charset="0"/>
                            </a:rPr>
                            <m:t>𝜔</m:t>
                          </m:r>
                        </m:sub>
                        <m:sup>
                          <m:r>
                            <a:rPr kumimoji="1" lang="en-US" sz="24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kumimoji="1" lang="en-US" sz="24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910" y="5002302"/>
                <a:ext cx="5636690" cy="53713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" name="Straight Arrow Connector 113"/>
          <p:cNvCxnSpPr/>
          <p:nvPr/>
        </p:nvCxnSpPr>
        <p:spPr>
          <a:xfrm>
            <a:off x="5321706" y="5029200"/>
            <a:ext cx="556380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4621507" y="5029200"/>
            <a:ext cx="303745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3368416" y="5029200"/>
            <a:ext cx="718636" cy="0"/>
          </a:xfrm>
          <a:prstGeom prst="straightConnector1">
            <a:avLst/>
          </a:prstGeom>
          <a:ln w="19050">
            <a:solidFill>
              <a:srgbClr val="FFFFCC"/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262363" y="4953000"/>
            <a:ext cx="2759516" cy="581442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4330555" y="3798282"/>
                <a:ext cx="581569" cy="5088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sz="2400" i="1" smtClean="0">
                              <a:solidFill>
                                <a:srgbClr val="FFFFCC"/>
                              </a:solidFill>
                              <a:latin typeface="Cambria Math"/>
                              <a:cs typeface="Calibri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sz="240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kumimoji="1" lang="en-US" sz="240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sz="240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  <a:cs typeface="Calibri" pitchFamily="34" charset="0"/>
                                </a:rPr>
                                <m:t>𝜔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1" lang="en-US" sz="2400" baseline="-25000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555" y="3798282"/>
                <a:ext cx="581569" cy="50885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extBox 119"/>
          <p:cNvSpPr txBox="1"/>
          <p:nvPr/>
        </p:nvSpPr>
        <p:spPr>
          <a:xfrm>
            <a:off x="754197" y="5862935"/>
            <a:ext cx="779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Each Frequency Considered Independently</a:t>
            </a:r>
          </a:p>
        </p:txBody>
      </p:sp>
    </p:spTree>
    <p:extLst>
      <p:ext uri="{BB962C8B-B14F-4D97-AF65-F5344CB8AC3E}">
        <p14:creationId xmlns:p14="http://schemas.microsoft.com/office/powerpoint/2010/main" val="29920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2" grpId="0" animBg="1"/>
      <p:bldP spid="54" grpId="0"/>
      <p:bldP spid="84" grpId="0"/>
      <p:bldP spid="85" grpId="0"/>
      <p:bldP spid="86" grpId="0"/>
      <p:bldP spid="89" grpId="0"/>
      <p:bldP spid="91" grpId="0"/>
      <p:bldP spid="92" grpId="0"/>
      <p:bldP spid="93" grpId="0"/>
      <p:bldP spid="96" grpId="0"/>
      <p:bldP spid="111" grpId="0"/>
      <p:bldP spid="117" grpId="0" animBg="1"/>
      <p:bldP spid="119" grpId="0"/>
      <p:bldP spid="12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Recovered Shape vs. Albedo</a:t>
            </a:r>
            <a:endParaRPr lang="en-US" sz="44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0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CornellBox-Simulations-AlbedoVariati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.419"/>
                </p14:media>
              </p:ext>
            </p:extLst>
          </p:nvPr>
        </p:nvPicPr>
        <p:blipFill rotWithShape="1">
          <a:blip r:embed="rId4"/>
          <a:srcRect l="16131" t="1288" r="15763" b="779"/>
          <a:stretch>
            <a:fillRect/>
          </a:stretch>
        </p:blipFill>
        <p:spPr>
          <a:xfrm>
            <a:off x="2219325" y="1219200"/>
            <a:ext cx="4705350" cy="50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Error Maps Vs. 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Increasing Frequency</a:t>
            </a:r>
            <a:endParaRPr lang="en-US" sz="3200" dirty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6" name="Picture 13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52" t="-6180" r="-1" b="-1005"/>
          <a:stretch/>
        </p:blipFill>
        <p:spPr bwMode="auto">
          <a:xfrm>
            <a:off x="7044952" y="1499616"/>
            <a:ext cx="270248" cy="42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TextBox 136"/>
          <p:cNvSpPr txBox="1"/>
          <p:nvPr/>
        </p:nvSpPr>
        <p:spPr>
          <a:xfrm>
            <a:off x="7315200" y="540486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error = 0.0m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7315200" y="16118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error = 1.0m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pic>
        <p:nvPicPr>
          <p:cNvPr id="3" name="ErrMaps-FrequencyVari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373" t="1" r="15224" b="1104"/>
          <a:stretch/>
        </p:blipFill>
        <p:spPr>
          <a:xfrm>
            <a:off x="2584261" y="1724767"/>
            <a:ext cx="3975479" cy="4248635"/>
          </a:xfrm>
          <a:prstGeom prst="rect">
            <a:avLst/>
          </a:prstGeom>
        </p:spPr>
      </p:pic>
      <p:sp>
        <p:nvSpPr>
          <p:cNvPr id="142" name="Rectangle 141"/>
          <p:cNvSpPr/>
          <p:nvPr/>
        </p:nvSpPr>
        <p:spPr>
          <a:xfrm>
            <a:off x="4648200" y="952500"/>
            <a:ext cx="3946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  <a:ea typeface="Verdana" pitchFamily="34" charset="0"/>
                <a:cs typeface="Verdana" pitchFamily="34" charset="0"/>
              </a:rPr>
              <a:t>albedo = 1.0</a:t>
            </a:r>
            <a:endParaRPr lang="en-US" sz="20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1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1597536" y="3352800"/>
            <a:ext cx="6007608" cy="762000"/>
            <a:chOff x="609600" y="4363483"/>
            <a:chExt cx="7318254" cy="13051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609600" y="4363483"/>
              <a:ext cx="3657600" cy="1285272"/>
              <a:chOff x="5791200" y="2819400"/>
              <a:chExt cx="7104888" cy="1311088"/>
            </a:xfrm>
          </p:grpSpPr>
          <p:grpSp>
            <p:nvGrpSpPr>
              <p:cNvPr id="156" name="Group 155"/>
              <p:cNvGrpSpPr/>
              <p:nvPr/>
            </p:nvGrpSpPr>
            <p:grpSpPr>
              <a:xfrm>
                <a:off x="5791200" y="2819400"/>
                <a:ext cx="2368296" cy="1287997"/>
                <a:chOff x="5791200" y="2819400"/>
                <a:chExt cx="4739632" cy="1287997"/>
              </a:xfrm>
            </p:grpSpPr>
            <p:grpSp>
              <p:nvGrpSpPr>
                <p:cNvPr id="171" name="Group 170"/>
                <p:cNvGrpSpPr/>
                <p:nvPr/>
              </p:nvGrpSpPr>
              <p:grpSpPr>
                <a:xfrm>
                  <a:off x="5791200" y="2819400"/>
                  <a:ext cx="2369816" cy="1277842"/>
                  <a:chOff x="5850694" y="2819400"/>
                  <a:chExt cx="2369816" cy="1277842"/>
                </a:xfrm>
              </p:grpSpPr>
              <p:sp>
                <p:nvSpPr>
                  <p:cNvPr id="175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5"/>
                    <a:ext cx="1509306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76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172" name="Group 171"/>
                <p:cNvGrpSpPr/>
                <p:nvPr/>
              </p:nvGrpSpPr>
              <p:grpSpPr>
                <a:xfrm>
                  <a:off x="8161016" y="2829555"/>
                  <a:ext cx="2369816" cy="1277842"/>
                  <a:chOff x="5850694" y="2819400"/>
                  <a:chExt cx="2369816" cy="1277842"/>
                </a:xfrm>
              </p:grpSpPr>
              <p:sp>
                <p:nvSpPr>
                  <p:cNvPr id="173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5"/>
                    <a:ext cx="1509306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74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  <p:grpSp>
            <p:nvGrpSpPr>
              <p:cNvPr id="157" name="Group 156"/>
              <p:cNvGrpSpPr/>
              <p:nvPr/>
            </p:nvGrpSpPr>
            <p:grpSpPr>
              <a:xfrm>
                <a:off x="8159496" y="2829555"/>
                <a:ext cx="2368296" cy="1277842"/>
                <a:chOff x="5791200" y="2819400"/>
                <a:chExt cx="4739632" cy="1277842"/>
              </a:xfrm>
            </p:grpSpPr>
            <p:grpSp>
              <p:nvGrpSpPr>
                <p:cNvPr id="165" name="Group 164"/>
                <p:cNvGrpSpPr/>
                <p:nvPr/>
              </p:nvGrpSpPr>
              <p:grpSpPr>
                <a:xfrm>
                  <a:off x="5791200" y="2819400"/>
                  <a:ext cx="2369816" cy="1277842"/>
                  <a:chOff x="5850694" y="2819400"/>
                  <a:chExt cx="2369816" cy="1277842"/>
                </a:xfrm>
              </p:grpSpPr>
              <p:sp>
                <p:nvSpPr>
                  <p:cNvPr id="169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5"/>
                    <a:ext cx="1509306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70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166" name="Group 165"/>
                <p:cNvGrpSpPr/>
                <p:nvPr/>
              </p:nvGrpSpPr>
              <p:grpSpPr>
                <a:xfrm>
                  <a:off x="8161016" y="2829555"/>
                  <a:ext cx="2369816" cy="1264524"/>
                  <a:chOff x="5850694" y="2819400"/>
                  <a:chExt cx="2369816" cy="1264524"/>
                </a:xfrm>
              </p:grpSpPr>
              <p:sp>
                <p:nvSpPr>
                  <p:cNvPr id="167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50837"/>
                    <a:ext cx="1509308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68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  <p:grpSp>
            <p:nvGrpSpPr>
              <p:cNvPr id="158" name="Group 157"/>
              <p:cNvGrpSpPr/>
              <p:nvPr/>
            </p:nvGrpSpPr>
            <p:grpSpPr>
              <a:xfrm>
                <a:off x="10527792" y="2842492"/>
                <a:ext cx="2368296" cy="1287996"/>
                <a:chOff x="5791200" y="2819400"/>
                <a:chExt cx="4739632" cy="1287996"/>
              </a:xfrm>
            </p:grpSpPr>
            <p:grpSp>
              <p:nvGrpSpPr>
                <p:cNvPr id="159" name="Group 158"/>
                <p:cNvGrpSpPr/>
                <p:nvPr/>
              </p:nvGrpSpPr>
              <p:grpSpPr>
                <a:xfrm>
                  <a:off x="5791200" y="2819400"/>
                  <a:ext cx="2369816" cy="1277842"/>
                  <a:chOff x="5850694" y="2819400"/>
                  <a:chExt cx="2369816" cy="1277842"/>
                </a:xfrm>
              </p:grpSpPr>
              <p:sp>
                <p:nvSpPr>
                  <p:cNvPr id="163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5"/>
                    <a:ext cx="1509306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64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160" name="Group 159"/>
                <p:cNvGrpSpPr/>
                <p:nvPr/>
              </p:nvGrpSpPr>
              <p:grpSpPr>
                <a:xfrm>
                  <a:off x="8161016" y="2829555"/>
                  <a:ext cx="2369816" cy="1277841"/>
                  <a:chOff x="5850694" y="2819400"/>
                  <a:chExt cx="2369816" cy="1277841"/>
                </a:xfrm>
              </p:grpSpPr>
              <p:sp>
                <p:nvSpPr>
                  <p:cNvPr id="161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4"/>
                    <a:ext cx="1509305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62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</p:grpSp>
        <p:grpSp>
          <p:nvGrpSpPr>
            <p:cNvPr id="134" name="Group 133"/>
            <p:cNvGrpSpPr/>
            <p:nvPr/>
          </p:nvGrpSpPr>
          <p:grpSpPr>
            <a:xfrm>
              <a:off x="4270254" y="4383392"/>
              <a:ext cx="3657600" cy="1285272"/>
              <a:chOff x="5791200" y="2819400"/>
              <a:chExt cx="7104888" cy="1311088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5791200" y="2819400"/>
                <a:ext cx="2368296" cy="1287997"/>
                <a:chOff x="5791200" y="2819400"/>
                <a:chExt cx="4739632" cy="1287997"/>
              </a:xfrm>
            </p:grpSpPr>
            <p:grpSp>
              <p:nvGrpSpPr>
                <p:cNvPr id="150" name="Group 149"/>
                <p:cNvGrpSpPr/>
                <p:nvPr/>
              </p:nvGrpSpPr>
              <p:grpSpPr>
                <a:xfrm>
                  <a:off x="5791200" y="2819400"/>
                  <a:ext cx="2369816" cy="1277842"/>
                  <a:chOff x="5850694" y="2819400"/>
                  <a:chExt cx="2369816" cy="1277842"/>
                </a:xfrm>
              </p:grpSpPr>
              <p:sp>
                <p:nvSpPr>
                  <p:cNvPr id="154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5"/>
                    <a:ext cx="1509306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55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151" name="Group 150"/>
                <p:cNvGrpSpPr/>
                <p:nvPr/>
              </p:nvGrpSpPr>
              <p:grpSpPr>
                <a:xfrm>
                  <a:off x="8161016" y="2829555"/>
                  <a:ext cx="2369816" cy="1277842"/>
                  <a:chOff x="5850694" y="2819400"/>
                  <a:chExt cx="2369816" cy="1277842"/>
                </a:xfrm>
              </p:grpSpPr>
              <p:sp>
                <p:nvSpPr>
                  <p:cNvPr id="152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5"/>
                    <a:ext cx="1509306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53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  <p:grpSp>
            <p:nvGrpSpPr>
              <p:cNvPr id="136" name="Group 135"/>
              <p:cNvGrpSpPr/>
              <p:nvPr/>
            </p:nvGrpSpPr>
            <p:grpSpPr>
              <a:xfrm>
                <a:off x="8159496" y="2829555"/>
                <a:ext cx="2368296" cy="1277842"/>
                <a:chOff x="5791200" y="2819400"/>
                <a:chExt cx="4739632" cy="1277842"/>
              </a:xfrm>
            </p:grpSpPr>
            <p:grpSp>
              <p:nvGrpSpPr>
                <p:cNvPr id="144" name="Group 143"/>
                <p:cNvGrpSpPr/>
                <p:nvPr/>
              </p:nvGrpSpPr>
              <p:grpSpPr>
                <a:xfrm>
                  <a:off x="5791200" y="2819400"/>
                  <a:ext cx="2369816" cy="1277842"/>
                  <a:chOff x="5850694" y="2819400"/>
                  <a:chExt cx="2369816" cy="1277842"/>
                </a:xfrm>
              </p:grpSpPr>
              <p:sp>
                <p:nvSpPr>
                  <p:cNvPr id="148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5"/>
                    <a:ext cx="1509306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49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145" name="Group 144"/>
                <p:cNvGrpSpPr/>
                <p:nvPr/>
              </p:nvGrpSpPr>
              <p:grpSpPr>
                <a:xfrm>
                  <a:off x="8161016" y="2829555"/>
                  <a:ext cx="2369816" cy="1264524"/>
                  <a:chOff x="5850694" y="2819400"/>
                  <a:chExt cx="2369816" cy="1264524"/>
                </a:xfrm>
              </p:grpSpPr>
              <p:sp>
                <p:nvSpPr>
                  <p:cNvPr id="146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50837"/>
                    <a:ext cx="1509308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47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  <p:grpSp>
            <p:nvGrpSpPr>
              <p:cNvPr id="137" name="Group 136"/>
              <p:cNvGrpSpPr/>
              <p:nvPr/>
            </p:nvGrpSpPr>
            <p:grpSpPr>
              <a:xfrm>
                <a:off x="10527792" y="2842492"/>
                <a:ext cx="2368296" cy="1287996"/>
                <a:chOff x="5791200" y="2819400"/>
                <a:chExt cx="4739632" cy="1287996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5791200" y="2819400"/>
                  <a:ext cx="2369816" cy="1277842"/>
                  <a:chOff x="5850694" y="2819400"/>
                  <a:chExt cx="2369816" cy="1277842"/>
                </a:xfrm>
              </p:grpSpPr>
              <p:sp>
                <p:nvSpPr>
                  <p:cNvPr id="142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5"/>
                    <a:ext cx="1509306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43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139" name="Group 138"/>
                <p:cNvGrpSpPr/>
                <p:nvPr/>
              </p:nvGrpSpPr>
              <p:grpSpPr>
                <a:xfrm>
                  <a:off x="8161016" y="2829555"/>
                  <a:ext cx="2369816" cy="1277841"/>
                  <a:chOff x="5850694" y="2819400"/>
                  <a:chExt cx="2369816" cy="1277841"/>
                </a:xfrm>
              </p:grpSpPr>
              <p:sp>
                <p:nvSpPr>
                  <p:cNvPr id="140" name="Freeform 224"/>
                  <p:cNvSpPr>
                    <a:spLocks/>
                  </p:cNvSpPr>
                  <p:nvPr/>
                </p:nvSpPr>
                <p:spPr bwMode="auto">
                  <a:xfrm>
                    <a:off x="5850694" y="3164154"/>
                    <a:ext cx="1509305" cy="933087"/>
                  </a:xfrm>
                  <a:custGeom>
                    <a:avLst/>
                    <a:gdLst>
                      <a:gd name="T0" fmla="*/ 24 w 1326"/>
                      <a:gd name="T1" fmla="*/ 162 h 1494"/>
                      <a:gd name="T2" fmla="*/ 54 w 1326"/>
                      <a:gd name="T3" fmla="*/ 252 h 1494"/>
                      <a:gd name="T4" fmla="*/ 84 w 1326"/>
                      <a:gd name="T5" fmla="*/ 348 h 1494"/>
                      <a:gd name="T6" fmla="*/ 114 w 1326"/>
                      <a:gd name="T7" fmla="*/ 444 h 1494"/>
                      <a:gd name="T8" fmla="*/ 150 w 1326"/>
                      <a:gd name="T9" fmla="*/ 540 h 1494"/>
                      <a:gd name="T10" fmla="*/ 180 w 1326"/>
                      <a:gd name="T11" fmla="*/ 636 h 1494"/>
                      <a:gd name="T12" fmla="*/ 210 w 1326"/>
                      <a:gd name="T13" fmla="*/ 732 h 1494"/>
                      <a:gd name="T14" fmla="*/ 240 w 1326"/>
                      <a:gd name="T15" fmla="*/ 822 h 1494"/>
                      <a:gd name="T16" fmla="*/ 270 w 1326"/>
                      <a:gd name="T17" fmla="*/ 912 h 1494"/>
                      <a:gd name="T18" fmla="*/ 306 w 1326"/>
                      <a:gd name="T19" fmla="*/ 996 h 1494"/>
                      <a:gd name="T20" fmla="*/ 336 w 1326"/>
                      <a:gd name="T21" fmla="*/ 1080 h 1494"/>
                      <a:gd name="T22" fmla="*/ 366 w 1326"/>
                      <a:gd name="T23" fmla="*/ 1152 h 1494"/>
                      <a:gd name="T24" fmla="*/ 396 w 1326"/>
                      <a:gd name="T25" fmla="*/ 1224 h 1494"/>
                      <a:gd name="T26" fmla="*/ 426 w 1326"/>
                      <a:gd name="T27" fmla="*/ 1284 h 1494"/>
                      <a:gd name="T28" fmla="*/ 462 w 1326"/>
                      <a:gd name="T29" fmla="*/ 1338 h 1494"/>
                      <a:gd name="T30" fmla="*/ 492 w 1326"/>
                      <a:gd name="T31" fmla="*/ 1386 h 1494"/>
                      <a:gd name="T32" fmla="*/ 522 w 1326"/>
                      <a:gd name="T33" fmla="*/ 1428 h 1494"/>
                      <a:gd name="T34" fmla="*/ 552 w 1326"/>
                      <a:gd name="T35" fmla="*/ 1458 h 1494"/>
                      <a:gd name="T36" fmla="*/ 582 w 1326"/>
                      <a:gd name="T37" fmla="*/ 1482 h 1494"/>
                      <a:gd name="T38" fmla="*/ 618 w 1326"/>
                      <a:gd name="T39" fmla="*/ 1494 h 1494"/>
                      <a:gd name="T40" fmla="*/ 648 w 1326"/>
                      <a:gd name="T41" fmla="*/ 1494 h 1494"/>
                      <a:gd name="T42" fmla="*/ 678 w 1326"/>
                      <a:gd name="T43" fmla="*/ 1494 h 1494"/>
                      <a:gd name="T44" fmla="*/ 708 w 1326"/>
                      <a:gd name="T45" fmla="*/ 1476 h 1494"/>
                      <a:gd name="T46" fmla="*/ 738 w 1326"/>
                      <a:gd name="T47" fmla="*/ 1452 h 1494"/>
                      <a:gd name="T48" fmla="*/ 774 w 1326"/>
                      <a:gd name="T49" fmla="*/ 1422 h 1494"/>
                      <a:gd name="T50" fmla="*/ 804 w 1326"/>
                      <a:gd name="T51" fmla="*/ 1380 h 1494"/>
                      <a:gd name="T52" fmla="*/ 834 w 1326"/>
                      <a:gd name="T53" fmla="*/ 1332 h 1494"/>
                      <a:gd name="T54" fmla="*/ 864 w 1326"/>
                      <a:gd name="T55" fmla="*/ 1278 h 1494"/>
                      <a:gd name="T56" fmla="*/ 900 w 1326"/>
                      <a:gd name="T57" fmla="*/ 1212 h 1494"/>
                      <a:gd name="T58" fmla="*/ 930 w 1326"/>
                      <a:gd name="T59" fmla="*/ 1146 h 1494"/>
                      <a:gd name="T60" fmla="*/ 960 w 1326"/>
                      <a:gd name="T61" fmla="*/ 1068 h 1494"/>
                      <a:gd name="T62" fmla="*/ 990 w 1326"/>
                      <a:gd name="T63" fmla="*/ 990 h 1494"/>
                      <a:gd name="T64" fmla="*/ 1020 w 1326"/>
                      <a:gd name="T65" fmla="*/ 900 h 1494"/>
                      <a:gd name="T66" fmla="*/ 1056 w 1326"/>
                      <a:gd name="T67" fmla="*/ 810 h 1494"/>
                      <a:gd name="T68" fmla="*/ 1086 w 1326"/>
                      <a:gd name="T69" fmla="*/ 720 h 1494"/>
                      <a:gd name="T70" fmla="*/ 1116 w 1326"/>
                      <a:gd name="T71" fmla="*/ 624 h 1494"/>
                      <a:gd name="T72" fmla="*/ 1146 w 1326"/>
                      <a:gd name="T73" fmla="*/ 528 h 1494"/>
                      <a:gd name="T74" fmla="*/ 1176 w 1326"/>
                      <a:gd name="T75" fmla="*/ 432 h 1494"/>
                      <a:gd name="T76" fmla="*/ 1212 w 1326"/>
                      <a:gd name="T77" fmla="*/ 336 h 1494"/>
                      <a:gd name="T78" fmla="*/ 1242 w 1326"/>
                      <a:gd name="T79" fmla="*/ 240 h 1494"/>
                      <a:gd name="T80" fmla="*/ 1272 w 1326"/>
                      <a:gd name="T81" fmla="*/ 150 h 1494"/>
                      <a:gd name="T82" fmla="*/ 1302 w 1326"/>
                      <a:gd name="T83" fmla="*/ 60 h 14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26" h="1494">
                        <a:moveTo>
                          <a:pt x="0" y="102"/>
                        </a:moveTo>
                        <a:lnTo>
                          <a:pt x="12" y="132"/>
                        </a:lnTo>
                        <a:lnTo>
                          <a:pt x="24" y="162"/>
                        </a:lnTo>
                        <a:lnTo>
                          <a:pt x="30" y="192"/>
                        </a:lnTo>
                        <a:lnTo>
                          <a:pt x="42" y="222"/>
                        </a:lnTo>
                        <a:lnTo>
                          <a:pt x="54" y="252"/>
                        </a:lnTo>
                        <a:lnTo>
                          <a:pt x="66" y="282"/>
                        </a:lnTo>
                        <a:lnTo>
                          <a:pt x="72" y="318"/>
                        </a:lnTo>
                        <a:lnTo>
                          <a:pt x="84" y="348"/>
                        </a:lnTo>
                        <a:lnTo>
                          <a:pt x="96" y="378"/>
                        </a:lnTo>
                        <a:lnTo>
                          <a:pt x="108" y="414"/>
                        </a:lnTo>
                        <a:lnTo>
                          <a:pt x="114" y="444"/>
                        </a:lnTo>
                        <a:lnTo>
                          <a:pt x="126" y="480"/>
                        </a:lnTo>
                        <a:lnTo>
                          <a:pt x="138" y="510"/>
                        </a:lnTo>
                        <a:lnTo>
                          <a:pt x="150" y="540"/>
                        </a:lnTo>
                        <a:lnTo>
                          <a:pt x="156" y="576"/>
                        </a:lnTo>
                        <a:lnTo>
                          <a:pt x="168" y="606"/>
                        </a:lnTo>
                        <a:lnTo>
                          <a:pt x="180" y="636"/>
                        </a:lnTo>
                        <a:lnTo>
                          <a:pt x="186" y="672"/>
                        </a:lnTo>
                        <a:lnTo>
                          <a:pt x="198" y="702"/>
                        </a:lnTo>
                        <a:lnTo>
                          <a:pt x="210" y="732"/>
                        </a:lnTo>
                        <a:lnTo>
                          <a:pt x="222" y="762"/>
                        </a:lnTo>
                        <a:lnTo>
                          <a:pt x="228" y="792"/>
                        </a:lnTo>
                        <a:lnTo>
                          <a:pt x="240" y="822"/>
                        </a:lnTo>
                        <a:lnTo>
                          <a:pt x="252" y="852"/>
                        </a:lnTo>
                        <a:lnTo>
                          <a:pt x="264" y="882"/>
                        </a:lnTo>
                        <a:lnTo>
                          <a:pt x="270" y="912"/>
                        </a:lnTo>
                        <a:lnTo>
                          <a:pt x="282" y="942"/>
                        </a:lnTo>
                        <a:lnTo>
                          <a:pt x="294" y="972"/>
                        </a:lnTo>
                        <a:lnTo>
                          <a:pt x="306" y="996"/>
                        </a:lnTo>
                        <a:lnTo>
                          <a:pt x="312" y="1026"/>
                        </a:lnTo>
                        <a:lnTo>
                          <a:pt x="324" y="1050"/>
                        </a:lnTo>
                        <a:lnTo>
                          <a:pt x="336" y="1080"/>
                        </a:lnTo>
                        <a:lnTo>
                          <a:pt x="348" y="1104"/>
                        </a:lnTo>
                        <a:lnTo>
                          <a:pt x="354" y="1128"/>
                        </a:lnTo>
                        <a:lnTo>
                          <a:pt x="366" y="1152"/>
                        </a:lnTo>
                        <a:lnTo>
                          <a:pt x="378" y="1176"/>
                        </a:lnTo>
                        <a:lnTo>
                          <a:pt x="384" y="1200"/>
                        </a:lnTo>
                        <a:lnTo>
                          <a:pt x="396" y="1224"/>
                        </a:lnTo>
                        <a:lnTo>
                          <a:pt x="408" y="1242"/>
                        </a:lnTo>
                        <a:lnTo>
                          <a:pt x="420" y="1266"/>
                        </a:lnTo>
                        <a:lnTo>
                          <a:pt x="426" y="1284"/>
                        </a:lnTo>
                        <a:lnTo>
                          <a:pt x="438" y="1302"/>
                        </a:lnTo>
                        <a:lnTo>
                          <a:pt x="450" y="1326"/>
                        </a:lnTo>
                        <a:lnTo>
                          <a:pt x="462" y="1338"/>
                        </a:lnTo>
                        <a:lnTo>
                          <a:pt x="468" y="1356"/>
                        </a:lnTo>
                        <a:lnTo>
                          <a:pt x="480" y="1374"/>
                        </a:lnTo>
                        <a:lnTo>
                          <a:pt x="492" y="1386"/>
                        </a:lnTo>
                        <a:lnTo>
                          <a:pt x="504" y="1404"/>
                        </a:lnTo>
                        <a:lnTo>
                          <a:pt x="510" y="1416"/>
                        </a:lnTo>
                        <a:lnTo>
                          <a:pt x="522" y="1428"/>
                        </a:lnTo>
                        <a:lnTo>
                          <a:pt x="534" y="1440"/>
                        </a:lnTo>
                        <a:lnTo>
                          <a:pt x="546" y="1446"/>
                        </a:lnTo>
                        <a:lnTo>
                          <a:pt x="552" y="1458"/>
                        </a:lnTo>
                        <a:lnTo>
                          <a:pt x="564" y="1464"/>
                        </a:lnTo>
                        <a:lnTo>
                          <a:pt x="576" y="1476"/>
                        </a:lnTo>
                        <a:lnTo>
                          <a:pt x="582" y="1482"/>
                        </a:lnTo>
                        <a:lnTo>
                          <a:pt x="594" y="1488"/>
                        </a:lnTo>
                        <a:lnTo>
                          <a:pt x="606" y="1488"/>
                        </a:lnTo>
                        <a:lnTo>
                          <a:pt x="618" y="1494"/>
                        </a:lnTo>
                        <a:lnTo>
                          <a:pt x="624" y="1494"/>
                        </a:lnTo>
                        <a:lnTo>
                          <a:pt x="636" y="1494"/>
                        </a:lnTo>
                        <a:lnTo>
                          <a:pt x="648" y="1494"/>
                        </a:lnTo>
                        <a:lnTo>
                          <a:pt x="660" y="1494"/>
                        </a:lnTo>
                        <a:lnTo>
                          <a:pt x="666" y="1494"/>
                        </a:lnTo>
                        <a:lnTo>
                          <a:pt x="678" y="1494"/>
                        </a:lnTo>
                        <a:lnTo>
                          <a:pt x="690" y="1488"/>
                        </a:lnTo>
                        <a:lnTo>
                          <a:pt x="702" y="1482"/>
                        </a:lnTo>
                        <a:lnTo>
                          <a:pt x="708" y="1476"/>
                        </a:lnTo>
                        <a:lnTo>
                          <a:pt x="720" y="1470"/>
                        </a:lnTo>
                        <a:lnTo>
                          <a:pt x="732" y="1464"/>
                        </a:lnTo>
                        <a:lnTo>
                          <a:pt x="738" y="1452"/>
                        </a:lnTo>
                        <a:lnTo>
                          <a:pt x="750" y="1446"/>
                        </a:lnTo>
                        <a:lnTo>
                          <a:pt x="762" y="1434"/>
                        </a:lnTo>
                        <a:lnTo>
                          <a:pt x="774" y="1422"/>
                        </a:lnTo>
                        <a:lnTo>
                          <a:pt x="780" y="1410"/>
                        </a:lnTo>
                        <a:lnTo>
                          <a:pt x="792" y="1398"/>
                        </a:lnTo>
                        <a:lnTo>
                          <a:pt x="804" y="1380"/>
                        </a:lnTo>
                        <a:lnTo>
                          <a:pt x="816" y="1368"/>
                        </a:lnTo>
                        <a:lnTo>
                          <a:pt x="822" y="1350"/>
                        </a:lnTo>
                        <a:lnTo>
                          <a:pt x="834" y="1332"/>
                        </a:lnTo>
                        <a:lnTo>
                          <a:pt x="846" y="1314"/>
                        </a:lnTo>
                        <a:lnTo>
                          <a:pt x="858" y="1296"/>
                        </a:lnTo>
                        <a:lnTo>
                          <a:pt x="864" y="1278"/>
                        </a:lnTo>
                        <a:lnTo>
                          <a:pt x="876" y="1260"/>
                        </a:lnTo>
                        <a:lnTo>
                          <a:pt x="888" y="1236"/>
                        </a:lnTo>
                        <a:lnTo>
                          <a:pt x="900" y="1212"/>
                        </a:lnTo>
                        <a:lnTo>
                          <a:pt x="906" y="1194"/>
                        </a:lnTo>
                        <a:lnTo>
                          <a:pt x="918" y="1170"/>
                        </a:lnTo>
                        <a:lnTo>
                          <a:pt x="930" y="1146"/>
                        </a:lnTo>
                        <a:lnTo>
                          <a:pt x="936" y="1122"/>
                        </a:lnTo>
                        <a:lnTo>
                          <a:pt x="948" y="1092"/>
                        </a:lnTo>
                        <a:lnTo>
                          <a:pt x="960" y="1068"/>
                        </a:lnTo>
                        <a:lnTo>
                          <a:pt x="972" y="1044"/>
                        </a:lnTo>
                        <a:lnTo>
                          <a:pt x="978" y="1014"/>
                        </a:lnTo>
                        <a:lnTo>
                          <a:pt x="990" y="990"/>
                        </a:lnTo>
                        <a:lnTo>
                          <a:pt x="1002" y="960"/>
                        </a:lnTo>
                        <a:lnTo>
                          <a:pt x="1014" y="930"/>
                        </a:lnTo>
                        <a:lnTo>
                          <a:pt x="1020" y="900"/>
                        </a:lnTo>
                        <a:lnTo>
                          <a:pt x="1032" y="870"/>
                        </a:lnTo>
                        <a:lnTo>
                          <a:pt x="1044" y="840"/>
                        </a:lnTo>
                        <a:lnTo>
                          <a:pt x="1056" y="810"/>
                        </a:lnTo>
                        <a:lnTo>
                          <a:pt x="1062" y="780"/>
                        </a:lnTo>
                        <a:lnTo>
                          <a:pt x="1074" y="750"/>
                        </a:lnTo>
                        <a:lnTo>
                          <a:pt x="1086" y="720"/>
                        </a:lnTo>
                        <a:lnTo>
                          <a:pt x="1098" y="690"/>
                        </a:lnTo>
                        <a:lnTo>
                          <a:pt x="1104" y="660"/>
                        </a:lnTo>
                        <a:lnTo>
                          <a:pt x="1116" y="624"/>
                        </a:lnTo>
                        <a:lnTo>
                          <a:pt x="1128" y="594"/>
                        </a:lnTo>
                        <a:lnTo>
                          <a:pt x="1134" y="564"/>
                        </a:lnTo>
                        <a:lnTo>
                          <a:pt x="1146" y="528"/>
                        </a:lnTo>
                        <a:lnTo>
                          <a:pt x="1158" y="498"/>
                        </a:lnTo>
                        <a:lnTo>
                          <a:pt x="1170" y="462"/>
                        </a:lnTo>
                        <a:lnTo>
                          <a:pt x="1176" y="432"/>
                        </a:lnTo>
                        <a:lnTo>
                          <a:pt x="1188" y="402"/>
                        </a:lnTo>
                        <a:lnTo>
                          <a:pt x="1200" y="366"/>
                        </a:lnTo>
                        <a:lnTo>
                          <a:pt x="1212" y="336"/>
                        </a:lnTo>
                        <a:lnTo>
                          <a:pt x="1218" y="306"/>
                        </a:lnTo>
                        <a:lnTo>
                          <a:pt x="1230" y="270"/>
                        </a:lnTo>
                        <a:lnTo>
                          <a:pt x="1242" y="240"/>
                        </a:lnTo>
                        <a:lnTo>
                          <a:pt x="1254" y="210"/>
                        </a:lnTo>
                        <a:lnTo>
                          <a:pt x="1260" y="180"/>
                        </a:lnTo>
                        <a:lnTo>
                          <a:pt x="1272" y="150"/>
                        </a:lnTo>
                        <a:lnTo>
                          <a:pt x="1284" y="120"/>
                        </a:lnTo>
                        <a:lnTo>
                          <a:pt x="1296" y="90"/>
                        </a:lnTo>
                        <a:lnTo>
                          <a:pt x="1302" y="60"/>
                        </a:lnTo>
                        <a:lnTo>
                          <a:pt x="1314" y="30"/>
                        </a:lnTo>
                        <a:lnTo>
                          <a:pt x="1326" y="0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41" name="Freeform 225"/>
                  <p:cNvSpPr>
                    <a:spLocks/>
                  </p:cNvSpPr>
                  <p:nvPr/>
                </p:nvSpPr>
                <p:spPr bwMode="auto">
                  <a:xfrm>
                    <a:off x="7360000" y="2819400"/>
                    <a:ext cx="860510" cy="408460"/>
                  </a:xfrm>
                  <a:custGeom>
                    <a:avLst/>
                    <a:gdLst>
                      <a:gd name="T0" fmla="*/ 6 w 756"/>
                      <a:gd name="T1" fmla="*/ 522 h 654"/>
                      <a:gd name="T2" fmla="*/ 30 w 756"/>
                      <a:gd name="T3" fmla="*/ 468 h 654"/>
                      <a:gd name="T4" fmla="*/ 48 w 756"/>
                      <a:gd name="T5" fmla="*/ 414 h 654"/>
                      <a:gd name="T6" fmla="*/ 72 w 756"/>
                      <a:gd name="T7" fmla="*/ 366 h 654"/>
                      <a:gd name="T8" fmla="*/ 90 w 756"/>
                      <a:gd name="T9" fmla="*/ 318 h 654"/>
                      <a:gd name="T10" fmla="*/ 114 w 756"/>
                      <a:gd name="T11" fmla="*/ 270 h 654"/>
                      <a:gd name="T12" fmla="*/ 132 w 756"/>
                      <a:gd name="T13" fmla="*/ 228 h 654"/>
                      <a:gd name="T14" fmla="*/ 156 w 756"/>
                      <a:gd name="T15" fmla="*/ 192 h 654"/>
                      <a:gd name="T16" fmla="*/ 174 w 756"/>
                      <a:gd name="T17" fmla="*/ 156 h 654"/>
                      <a:gd name="T18" fmla="*/ 198 w 756"/>
                      <a:gd name="T19" fmla="*/ 120 h 654"/>
                      <a:gd name="T20" fmla="*/ 216 w 756"/>
                      <a:gd name="T21" fmla="*/ 90 h 654"/>
                      <a:gd name="T22" fmla="*/ 240 w 756"/>
                      <a:gd name="T23" fmla="*/ 66 h 654"/>
                      <a:gd name="T24" fmla="*/ 258 w 756"/>
                      <a:gd name="T25" fmla="*/ 48 h 654"/>
                      <a:gd name="T26" fmla="*/ 282 w 756"/>
                      <a:gd name="T27" fmla="*/ 30 h 654"/>
                      <a:gd name="T28" fmla="*/ 300 w 756"/>
                      <a:gd name="T29" fmla="*/ 12 h 654"/>
                      <a:gd name="T30" fmla="*/ 324 w 756"/>
                      <a:gd name="T31" fmla="*/ 6 h 654"/>
                      <a:gd name="T32" fmla="*/ 342 w 756"/>
                      <a:gd name="T33" fmla="*/ 0 h 654"/>
                      <a:gd name="T34" fmla="*/ 360 w 756"/>
                      <a:gd name="T35" fmla="*/ 0 h 654"/>
                      <a:gd name="T36" fmla="*/ 384 w 756"/>
                      <a:gd name="T37" fmla="*/ 0 h 654"/>
                      <a:gd name="T38" fmla="*/ 402 w 756"/>
                      <a:gd name="T39" fmla="*/ 6 h 654"/>
                      <a:gd name="T40" fmla="*/ 426 w 756"/>
                      <a:gd name="T41" fmla="*/ 18 h 654"/>
                      <a:gd name="T42" fmla="*/ 444 w 756"/>
                      <a:gd name="T43" fmla="*/ 30 h 654"/>
                      <a:gd name="T44" fmla="*/ 468 w 756"/>
                      <a:gd name="T45" fmla="*/ 48 h 654"/>
                      <a:gd name="T46" fmla="*/ 486 w 756"/>
                      <a:gd name="T47" fmla="*/ 72 h 654"/>
                      <a:gd name="T48" fmla="*/ 510 w 756"/>
                      <a:gd name="T49" fmla="*/ 96 h 654"/>
                      <a:gd name="T50" fmla="*/ 528 w 756"/>
                      <a:gd name="T51" fmla="*/ 126 h 654"/>
                      <a:gd name="T52" fmla="*/ 552 w 756"/>
                      <a:gd name="T53" fmla="*/ 162 h 654"/>
                      <a:gd name="T54" fmla="*/ 570 w 756"/>
                      <a:gd name="T55" fmla="*/ 198 h 654"/>
                      <a:gd name="T56" fmla="*/ 594 w 756"/>
                      <a:gd name="T57" fmla="*/ 234 h 654"/>
                      <a:gd name="T58" fmla="*/ 612 w 756"/>
                      <a:gd name="T59" fmla="*/ 282 h 654"/>
                      <a:gd name="T60" fmla="*/ 636 w 756"/>
                      <a:gd name="T61" fmla="*/ 324 h 654"/>
                      <a:gd name="T62" fmla="*/ 654 w 756"/>
                      <a:gd name="T63" fmla="*/ 372 h 654"/>
                      <a:gd name="T64" fmla="*/ 678 w 756"/>
                      <a:gd name="T65" fmla="*/ 426 h 654"/>
                      <a:gd name="T66" fmla="*/ 696 w 756"/>
                      <a:gd name="T67" fmla="*/ 480 h 654"/>
                      <a:gd name="T68" fmla="*/ 714 w 756"/>
                      <a:gd name="T69" fmla="*/ 534 h 654"/>
                      <a:gd name="T70" fmla="*/ 738 w 756"/>
                      <a:gd name="T71" fmla="*/ 594 h 654"/>
                      <a:gd name="T72" fmla="*/ 756 w 756"/>
                      <a:gd name="T73" fmla="*/ 654 h 6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756" h="654">
                        <a:moveTo>
                          <a:pt x="0" y="552"/>
                        </a:moveTo>
                        <a:lnTo>
                          <a:pt x="6" y="522"/>
                        </a:lnTo>
                        <a:lnTo>
                          <a:pt x="18" y="498"/>
                        </a:lnTo>
                        <a:lnTo>
                          <a:pt x="30" y="468"/>
                        </a:lnTo>
                        <a:lnTo>
                          <a:pt x="42" y="444"/>
                        </a:lnTo>
                        <a:lnTo>
                          <a:pt x="48" y="414"/>
                        </a:lnTo>
                        <a:lnTo>
                          <a:pt x="60" y="390"/>
                        </a:lnTo>
                        <a:lnTo>
                          <a:pt x="72" y="366"/>
                        </a:lnTo>
                        <a:lnTo>
                          <a:pt x="84" y="342"/>
                        </a:lnTo>
                        <a:lnTo>
                          <a:pt x="90" y="318"/>
                        </a:lnTo>
                        <a:lnTo>
                          <a:pt x="102" y="294"/>
                        </a:lnTo>
                        <a:lnTo>
                          <a:pt x="114" y="270"/>
                        </a:lnTo>
                        <a:lnTo>
                          <a:pt x="126" y="252"/>
                        </a:lnTo>
                        <a:lnTo>
                          <a:pt x="132" y="228"/>
                        </a:lnTo>
                        <a:lnTo>
                          <a:pt x="144" y="210"/>
                        </a:lnTo>
                        <a:lnTo>
                          <a:pt x="156" y="192"/>
                        </a:lnTo>
                        <a:lnTo>
                          <a:pt x="162" y="168"/>
                        </a:lnTo>
                        <a:lnTo>
                          <a:pt x="174" y="156"/>
                        </a:lnTo>
                        <a:lnTo>
                          <a:pt x="186" y="138"/>
                        </a:lnTo>
                        <a:lnTo>
                          <a:pt x="198" y="120"/>
                        </a:lnTo>
                        <a:lnTo>
                          <a:pt x="204" y="108"/>
                        </a:lnTo>
                        <a:lnTo>
                          <a:pt x="216" y="90"/>
                        </a:lnTo>
                        <a:lnTo>
                          <a:pt x="228" y="78"/>
                        </a:lnTo>
                        <a:lnTo>
                          <a:pt x="240" y="66"/>
                        </a:lnTo>
                        <a:lnTo>
                          <a:pt x="246" y="54"/>
                        </a:lnTo>
                        <a:lnTo>
                          <a:pt x="258" y="48"/>
                        </a:lnTo>
                        <a:lnTo>
                          <a:pt x="270" y="36"/>
                        </a:lnTo>
                        <a:lnTo>
                          <a:pt x="282" y="30"/>
                        </a:lnTo>
                        <a:lnTo>
                          <a:pt x="288" y="18"/>
                        </a:lnTo>
                        <a:lnTo>
                          <a:pt x="300" y="12"/>
                        </a:lnTo>
                        <a:lnTo>
                          <a:pt x="312" y="6"/>
                        </a:lnTo>
                        <a:lnTo>
                          <a:pt x="324" y="6"/>
                        </a:lnTo>
                        <a:lnTo>
                          <a:pt x="330" y="0"/>
                        </a:lnTo>
                        <a:lnTo>
                          <a:pt x="342" y="0"/>
                        </a:lnTo>
                        <a:lnTo>
                          <a:pt x="354" y="0"/>
                        </a:lnTo>
                        <a:lnTo>
                          <a:pt x="360" y="0"/>
                        </a:lnTo>
                        <a:lnTo>
                          <a:pt x="372" y="0"/>
                        </a:lnTo>
                        <a:lnTo>
                          <a:pt x="384" y="0"/>
                        </a:lnTo>
                        <a:lnTo>
                          <a:pt x="396" y="0"/>
                        </a:lnTo>
                        <a:lnTo>
                          <a:pt x="402" y="6"/>
                        </a:lnTo>
                        <a:lnTo>
                          <a:pt x="414" y="12"/>
                        </a:lnTo>
                        <a:lnTo>
                          <a:pt x="426" y="18"/>
                        </a:lnTo>
                        <a:lnTo>
                          <a:pt x="438" y="24"/>
                        </a:lnTo>
                        <a:lnTo>
                          <a:pt x="444" y="30"/>
                        </a:lnTo>
                        <a:lnTo>
                          <a:pt x="456" y="42"/>
                        </a:lnTo>
                        <a:lnTo>
                          <a:pt x="468" y="48"/>
                        </a:lnTo>
                        <a:lnTo>
                          <a:pt x="480" y="60"/>
                        </a:lnTo>
                        <a:lnTo>
                          <a:pt x="486" y="72"/>
                        </a:lnTo>
                        <a:lnTo>
                          <a:pt x="498" y="84"/>
                        </a:lnTo>
                        <a:lnTo>
                          <a:pt x="510" y="96"/>
                        </a:lnTo>
                        <a:lnTo>
                          <a:pt x="522" y="114"/>
                        </a:lnTo>
                        <a:lnTo>
                          <a:pt x="528" y="126"/>
                        </a:lnTo>
                        <a:lnTo>
                          <a:pt x="540" y="144"/>
                        </a:lnTo>
                        <a:lnTo>
                          <a:pt x="552" y="162"/>
                        </a:lnTo>
                        <a:lnTo>
                          <a:pt x="558" y="180"/>
                        </a:lnTo>
                        <a:lnTo>
                          <a:pt x="570" y="198"/>
                        </a:lnTo>
                        <a:lnTo>
                          <a:pt x="582" y="216"/>
                        </a:lnTo>
                        <a:lnTo>
                          <a:pt x="594" y="234"/>
                        </a:lnTo>
                        <a:lnTo>
                          <a:pt x="600" y="258"/>
                        </a:lnTo>
                        <a:lnTo>
                          <a:pt x="612" y="282"/>
                        </a:lnTo>
                        <a:lnTo>
                          <a:pt x="624" y="300"/>
                        </a:lnTo>
                        <a:lnTo>
                          <a:pt x="636" y="324"/>
                        </a:lnTo>
                        <a:lnTo>
                          <a:pt x="642" y="348"/>
                        </a:lnTo>
                        <a:lnTo>
                          <a:pt x="654" y="372"/>
                        </a:lnTo>
                        <a:lnTo>
                          <a:pt x="666" y="402"/>
                        </a:lnTo>
                        <a:lnTo>
                          <a:pt x="678" y="426"/>
                        </a:lnTo>
                        <a:lnTo>
                          <a:pt x="684" y="450"/>
                        </a:lnTo>
                        <a:lnTo>
                          <a:pt x="696" y="480"/>
                        </a:lnTo>
                        <a:lnTo>
                          <a:pt x="708" y="504"/>
                        </a:lnTo>
                        <a:lnTo>
                          <a:pt x="714" y="534"/>
                        </a:lnTo>
                        <a:lnTo>
                          <a:pt x="726" y="564"/>
                        </a:lnTo>
                        <a:lnTo>
                          <a:pt x="738" y="594"/>
                        </a:lnTo>
                        <a:lnTo>
                          <a:pt x="750" y="624"/>
                        </a:lnTo>
                        <a:lnTo>
                          <a:pt x="756" y="654"/>
                        </a:lnTo>
                      </a:path>
                    </a:pathLst>
                  </a:custGeom>
                  <a:noFill/>
                  <a:ln w="254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96" name="Group 95"/>
          <p:cNvGrpSpPr/>
          <p:nvPr/>
        </p:nvGrpSpPr>
        <p:grpSpPr>
          <a:xfrm>
            <a:off x="1597534" y="2263655"/>
            <a:ext cx="6007608" cy="758952"/>
            <a:chOff x="1076325" y="763588"/>
            <a:chExt cx="4143375" cy="3257550"/>
          </a:xfrm>
        </p:grpSpPr>
        <p:sp>
          <p:nvSpPr>
            <p:cNvPr id="97" name="Freeform 86"/>
            <p:cNvSpPr>
              <a:spLocks/>
            </p:cNvSpPr>
            <p:nvPr/>
          </p:nvSpPr>
          <p:spPr bwMode="auto">
            <a:xfrm>
              <a:off x="1076325" y="763588"/>
              <a:ext cx="609600" cy="3248025"/>
            </a:xfrm>
            <a:custGeom>
              <a:avLst/>
              <a:gdLst>
                <a:gd name="T0" fmla="*/ 6 w 384"/>
                <a:gd name="T1" fmla="*/ 432 h 2046"/>
                <a:gd name="T2" fmla="*/ 12 w 384"/>
                <a:gd name="T3" fmla="*/ 582 h 2046"/>
                <a:gd name="T4" fmla="*/ 24 w 384"/>
                <a:gd name="T5" fmla="*/ 798 h 2046"/>
                <a:gd name="T6" fmla="*/ 30 w 384"/>
                <a:gd name="T7" fmla="*/ 972 h 2046"/>
                <a:gd name="T8" fmla="*/ 42 w 384"/>
                <a:gd name="T9" fmla="*/ 1200 h 2046"/>
                <a:gd name="T10" fmla="*/ 48 w 384"/>
                <a:gd name="T11" fmla="*/ 1368 h 2046"/>
                <a:gd name="T12" fmla="*/ 60 w 384"/>
                <a:gd name="T13" fmla="*/ 1530 h 2046"/>
                <a:gd name="T14" fmla="*/ 66 w 384"/>
                <a:gd name="T15" fmla="*/ 1716 h 2046"/>
                <a:gd name="T16" fmla="*/ 78 w 384"/>
                <a:gd name="T17" fmla="*/ 1836 h 2046"/>
                <a:gd name="T18" fmla="*/ 84 w 384"/>
                <a:gd name="T19" fmla="*/ 1956 h 2046"/>
                <a:gd name="T20" fmla="*/ 96 w 384"/>
                <a:gd name="T21" fmla="*/ 2016 h 2046"/>
                <a:gd name="T22" fmla="*/ 108 w 384"/>
                <a:gd name="T23" fmla="*/ 2046 h 2046"/>
                <a:gd name="T24" fmla="*/ 120 w 384"/>
                <a:gd name="T25" fmla="*/ 2016 h 2046"/>
                <a:gd name="T26" fmla="*/ 126 w 384"/>
                <a:gd name="T27" fmla="*/ 1938 h 2046"/>
                <a:gd name="T28" fmla="*/ 138 w 384"/>
                <a:gd name="T29" fmla="*/ 1848 h 2046"/>
                <a:gd name="T30" fmla="*/ 144 w 384"/>
                <a:gd name="T31" fmla="*/ 1686 h 2046"/>
                <a:gd name="T32" fmla="*/ 156 w 384"/>
                <a:gd name="T33" fmla="*/ 1548 h 2046"/>
                <a:gd name="T34" fmla="*/ 162 w 384"/>
                <a:gd name="T35" fmla="*/ 1332 h 2046"/>
                <a:gd name="T36" fmla="*/ 174 w 384"/>
                <a:gd name="T37" fmla="*/ 1164 h 2046"/>
                <a:gd name="T38" fmla="*/ 180 w 384"/>
                <a:gd name="T39" fmla="*/ 930 h 2046"/>
                <a:gd name="T40" fmla="*/ 192 w 384"/>
                <a:gd name="T41" fmla="*/ 762 h 2046"/>
                <a:gd name="T42" fmla="*/ 198 w 384"/>
                <a:gd name="T43" fmla="*/ 546 h 2046"/>
                <a:gd name="T44" fmla="*/ 210 w 384"/>
                <a:gd name="T45" fmla="*/ 402 h 2046"/>
                <a:gd name="T46" fmla="*/ 216 w 384"/>
                <a:gd name="T47" fmla="*/ 234 h 2046"/>
                <a:gd name="T48" fmla="*/ 228 w 384"/>
                <a:gd name="T49" fmla="*/ 132 h 2046"/>
                <a:gd name="T50" fmla="*/ 234 w 384"/>
                <a:gd name="T51" fmla="*/ 60 h 2046"/>
                <a:gd name="T52" fmla="*/ 252 w 384"/>
                <a:gd name="T53" fmla="*/ 0 h 2046"/>
                <a:gd name="T54" fmla="*/ 258 w 384"/>
                <a:gd name="T55" fmla="*/ 18 h 2046"/>
                <a:gd name="T56" fmla="*/ 264 w 384"/>
                <a:gd name="T57" fmla="*/ 36 h 2046"/>
                <a:gd name="T58" fmla="*/ 270 w 384"/>
                <a:gd name="T59" fmla="*/ 96 h 2046"/>
                <a:gd name="T60" fmla="*/ 282 w 384"/>
                <a:gd name="T61" fmla="*/ 216 h 2046"/>
                <a:gd name="T62" fmla="*/ 288 w 384"/>
                <a:gd name="T63" fmla="*/ 336 h 2046"/>
                <a:gd name="T64" fmla="*/ 300 w 384"/>
                <a:gd name="T65" fmla="*/ 474 h 2046"/>
                <a:gd name="T66" fmla="*/ 306 w 384"/>
                <a:gd name="T67" fmla="*/ 684 h 2046"/>
                <a:gd name="T68" fmla="*/ 318 w 384"/>
                <a:gd name="T69" fmla="*/ 852 h 2046"/>
                <a:gd name="T70" fmla="*/ 324 w 384"/>
                <a:gd name="T71" fmla="*/ 1080 h 2046"/>
                <a:gd name="T72" fmla="*/ 336 w 384"/>
                <a:gd name="T73" fmla="*/ 1254 h 2046"/>
                <a:gd name="T74" fmla="*/ 342 w 384"/>
                <a:gd name="T75" fmla="*/ 1470 h 2046"/>
                <a:gd name="T76" fmla="*/ 354 w 384"/>
                <a:gd name="T77" fmla="*/ 1620 h 2046"/>
                <a:gd name="T78" fmla="*/ 360 w 384"/>
                <a:gd name="T79" fmla="*/ 1794 h 2046"/>
                <a:gd name="T80" fmla="*/ 372 w 384"/>
                <a:gd name="T81" fmla="*/ 1896 h 2046"/>
                <a:gd name="T82" fmla="*/ 378 w 384"/>
                <a:gd name="T83" fmla="*/ 199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4" h="2046">
                  <a:moveTo>
                    <a:pt x="0" y="342"/>
                  </a:moveTo>
                  <a:lnTo>
                    <a:pt x="0" y="384"/>
                  </a:lnTo>
                  <a:lnTo>
                    <a:pt x="6" y="432"/>
                  </a:lnTo>
                  <a:lnTo>
                    <a:pt x="6" y="480"/>
                  </a:lnTo>
                  <a:lnTo>
                    <a:pt x="12" y="528"/>
                  </a:lnTo>
                  <a:lnTo>
                    <a:pt x="12" y="582"/>
                  </a:lnTo>
                  <a:lnTo>
                    <a:pt x="18" y="636"/>
                  </a:lnTo>
                  <a:lnTo>
                    <a:pt x="18" y="744"/>
                  </a:lnTo>
                  <a:lnTo>
                    <a:pt x="24" y="798"/>
                  </a:lnTo>
                  <a:lnTo>
                    <a:pt x="24" y="858"/>
                  </a:lnTo>
                  <a:lnTo>
                    <a:pt x="30" y="912"/>
                  </a:lnTo>
                  <a:lnTo>
                    <a:pt x="30" y="972"/>
                  </a:lnTo>
                  <a:lnTo>
                    <a:pt x="36" y="1032"/>
                  </a:lnTo>
                  <a:lnTo>
                    <a:pt x="36" y="1146"/>
                  </a:lnTo>
                  <a:lnTo>
                    <a:pt x="42" y="1200"/>
                  </a:lnTo>
                  <a:lnTo>
                    <a:pt x="42" y="1260"/>
                  </a:lnTo>
                  <a:lnTo>
                    <a:pt x="48" y="1314"/>
                  </a:lnTo>
                  <a:lnTo>
                    <a:pt x="48" y="1368"/>
                  </a:lnTo>
                  <a:lnTo>
                    <a:pt x="54" y="1422"/>
                  </a:lnTo>
                  <a:lnTo>
                    <a:pt x="54" y="1476"/>
                  </a:lnTo>
                  <a:lnTo>
                    <a:pt x="60" y="1530"/>
                  </a:lnTo>
                  <a:lnTo>
                    <a:pt x="60" y="1626"/>
                  </a:lnTo>
                  <a:lnTo>
                    <a:pt x="66" y="1674"/>
                  </a:lnTo>
                  <a:lnTo>
                    <a:pt x="66" y="1716"/>
                  </a:lnTo>
                  <a:lnTo>
                    <a:pt x="72" y="1758"/>
                  </a:lnTo>
                  <a:lnTo>
                    <a:pt x="72" y="1794"/>
                  </a:lnTo>
                  <a:lnTo>
                    <a:pt x="78" y="1836"/>
                  </a:lnTo>
                  <a:lnTo>
                    <a:pt x="78" y="1902"/>
                  </a:lnTo>
                  <a:lnTo>
                    <a:pt x="84" y="1926"/>
                  </a:lnTo>
                  <a:lnTo>
                    <a:pt x="84" y="1956"/>
                  </a:lnTo>
                  <a:lnTo>
                    <a:pt x="90" y="1974"/>
                  </a:lnTo>
                  <a:lnTo>
                    <a:pt x="90" y="1998"/>
                  </a:lnTo>
                  <a:lnTo>
                    <a:pt x="96" y="2016"/>
                  </a:lnTo>
                  <a:lnTo>
                    <a:pt x="96" y="2040"/>
                  </a:lnTo>
                  <a:lnTo>
                    <a:pt x="102" y="2046"/>
                  </a:lnTo>
                  <a:lnTo>
                    <a:pt x="108" y="2046"/>
                  </a:lnTo>
                  <a:lnTo>
                    <a:pt x="114" y="2040"/>
                  </a:lnTo>
                  <a:lnTo>
                    <a:pt x="114" y="2028"/>
                  </a:lnTo>
                  <a:lnTo>
                    <a:pt x="120" y="2016"/>
                  </a:lnTo>
                  <a:lnTo>
                    <a:pt x="120" y="1986"/>
                  </a:lnTo>
                  <a:lnTo>
                    <a:pt x="126" y="1962"/>
                  </a:lnTo>
                  <a:lnTo>
                    <a:pt x="126" y="1938"/>
                  </a:lnTo>
                  <a:lnTo>
                    <a:pt x="132" y="1908"/>
                  </a:lnTo>
                  <a:lnTo>
                    <a:pt x="132" y="1878"/>
                  </a:lnTo>
                  <a:lnTo>
                    <a:pt x="138" y="1848"/>
                  </a:lnTo>
                  <a:lnTo>
                    <a:pt x="138" y="1770"/>
                  </a:lnTo>
                  <a:lnTo>
                    <a:pt x="144" y="1728"/>
                  </a:lnTo>
                  <a:lnTo>
                    <a:pt x="144" y="1686"/>
                  </a:lnTo>
                  <a:lnTo>
                    <a:pt x="150" y="1644"/>
                  </a:lnTo>
                  <a:lnTo>
                    <a:pt x="150" y="1596"/>
                  </a:lnTo>
                  <a:lnTo>
                    <a:pt x="156" y="1548"/>
                  </a:lnTo>
                  <a:lnTo>
                    <a:pt x="156" y="1440"/>
                  </a:lnTo>
                  <a:lnTo>
                    <a:pt x="162" y="1386"/>
                  </a:lnTo>
                  <a:lnTo>
                    <a:pt x="162" y="1332"/>
                  </a:lnTo>
                  <a:lnTo>
                    <a:pt x="168" y="1278"/>
                  </a:lnTo>
                  <a:lnTo>
                    <a:pt x="168" y="1224"/>
                  </a:lnTo>
                  <a:lnTo>
                    <a:pt x="174" y="1164"/>
                  </a:lnTo>
                  <a:lnTo>
                    <a:pt x="174" y="1104"/>
                  </a:lnTo>
                  <a:lnTo>
                    <a:pt x="180" y="1050"/>
                  </a:lnTo>
                  <a:lnTo>
                    <a:pt x="180" y="930"/>
                  </a:lnTo>
                  <a:lnTo>
                    <a:pt x="186" y="876"/>
                  </a:lnTo>
                  <a:lnTo>
                    <a:pt x="186" y="816"/>
                  </a:lnTo>
                  <a:lnTo>
                    <a:pt x="192" y="762"/>
                  </a:lnTo>
                  <a:lnTo>
                    <a:pt x="192" y="708"/>
                  </a:lnTo>
                  <a:lnTo>
                    <a:pt x="198" y="654"/>
                  </a:lnTo>
                  <a:lnTo>
                    <a:pt x="198" y="546"/>
                  </a:lnTo>
                  <a:lnTo>
                    <a:pt x="204" y="498"/>
                  </a:lnTo>
                  <a:lnTo>
                    <a:pt x="204" y="444"/>
                  </a:lnTo>
                  <a:lnTo>
                    <a:pt x="210" y="402"/>
                  </a:lnTo>
                  <a:lnTo>
                    <a:pt x="210" y="354"/>
                  </a:lnTo>
                  <a:lnTo>
                    <a:pt x="216" y="312"/>
                  </a:lnTo>
                  <a:lnTo>
                    <a:pt x="216" y="234"/>
                  </a:lnTo>
                  <a:lnTo>
                    <a:pt x="222" y="198"/>
                  </a:lnTo>
                  <a:lnTo>
                    <a:pt x="222" y="162"/>
                  </a:lnTo>
                  <a:lnTo>
                    <a:pt x="228" y="132"/>
                  </a:lnTo>
                  <a:lnTo>
                    <a:pt x="228" y="108"/>
                  </a:lnTo>
                  <a:lnTo>
                    <a:pt x="234" y="84"/>
                  </a:lnTo>
                  <a:lnTo>
                    <a:pt x="234" y="60"/>
                  </a:lnTo>
                  <a:lnTo>
                    <a:pt x="240" y="42"/>
                  </a:lnTo>
                  <a:lnTo>
                    <a:pt x="240" y="12"/>
                  </a:lnTo>
                  <a:lnTo>
                    <a:pt x="252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18"/>
                  </a:lnTo>
                  <a:lnTo>
                    <a:pt x="258" y="12"/>
                  </a:lnTo>
                  <a:lnTo>
                    <a:pt x="258" y="18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70" y="72"/>
                  </a:lnTo>
                  <a:lnTo>
                    <a:pt x="270" y="96"/>
                  </a:lnTo>
                  <a:lnTo>
                    <a:pt x="276" y="120"/>
                  </a:lnTo>
                  <a:lnTo>
                    <a:pt x="276" y="180"/>
                  </a:lnTo>
                  <a:lnTo>
                    <a:pt x="282" y="216"/>
                  </a:lnTo>
                  <a:lnTo>
                    <a:pt x="282" y="252"/>
                  </a:lnTo>
                  <a:lnTo>
                    <a:pt x="288" y="294"/>
                  </a:lnTo>
                  <a:lnTo>
                    <a:pt x="288" y="336"/>
                  </a:lnTo>
                  <a:lnTo>
                    <a:pt x="294" y="378"/>
                  </a:lnTo>
                  <a:lnTo>
                    <a:pt x="294" y="426"/>
                  </a:lnTo>
                  <a:lnTo>
                    <a:pt x="300" y="474"/>
                  </a:lnTo>
                  <a:lnTo>
                    <a:pt x="300" y="576"/>
                  </a:lnTo>
                  <a:lnTo>
                    <a:pt x="306" y="630"/>
                  </a:lnTo>
                  <a:lnTo>
                    <a:pt x="306" y="684"/>
                  </a:lnTo>
                  <a:lnTo>
                    <a:pt x="312" y="738"/>
                  </a:lnTo>
                  <a:lnTo>
                    <a:pt x="312" y="792"/>
                  </a:lnTo>
                  <a:lnTo>
                    <a:pt x="318" y="852"/>
                  </a:lnTo>
                  <a:lnTo>
                    <a:pt x="318" y="966"/>
                  </a:lnTo>
                  <a:lnTo>
                    <a:pt x="324" y="1020"/>
                  </a:lnTo>
                  <a:lnTo>
                    <a:pt x="324" y="1080"/>
                  </a:lnTo>
                  <a:lnTo>
                    <a:pt x="330" y="1140"/>
                  </a:lnTo>
                  <a:lnTo>
                    <a:pt x="330" y="1194"/>
                  </a:lnTo>
                  <a:lnTo>
                    <a:pt x="336" y="1254"/>
                  </a:lnTo>
                  <a:lnTo>
                    <a:pt x="336" y="1362"/>
                  </a:lnTo>
                  <a:lnTo>
                    <a:pt x="342" y="1416"/>
                  </a:lnTo>
                  <a:lnTo>
                    <a:pt x="342" y="1470"/>
                  </a:lnTo>
                  <a:lnTo>
                    <a:pt x="348" y="1524"/>
                  </a:lnTo>
                  <a:lnTo>
                    <a:pt x="348" y="1572"/>
                  </a:lnTo>
                  <a:lnTo>
                    <a:pt x="354" y="1620"/>
                  </a:lnTo>
                  <a:lnTo>
                    <a:pt x="354" y="1668"/>
                  </a:lnTo>
                  <a:lnTo>
                    <a:pt x="360" y="1710"/>
                  </a:lnTo>
                  <a:lnTo>
                    <a:pt x="360" y="1794"/>
                  </a:lnTo>
                  <a:lnTo>
                    <a:pt x="366" y="1830"/>
                  </a:lnTo>
                  <a:lnTo>
                    <a:pt x="366" y="1866"/>
                  </a:lnTo>
                  <a:lnTo>
                    <a:pt x="372" y="1896"/>
                  </a:lnTo>
                  <a:lnTo>
                    <a:pt x="372" y="1926"/>
                  </a:lnTo>
                  <a:lnTo>
                    <a:pt x="378" y="1950"/>
                  </a:lnTo>
                  <a:lnTo>
                    <a:pt x="378" y="1992"/>
                  </a:lnTo>
                  <a:lnTo>
                    <a:pt x="384" y="2010"/>
                  </a:lnTo>
                  <a:lnTo>
                    <a:pt x="384" y="2028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7"/>
            <p:cNvSpPr>
              <a:spLocks/>
            </p:cNvSpPr>
            <p:nvPr/>
          </p:nvSpPr>
          <p:spPr bwMode="auto">
            <a:xfrm>
              <a:off x="1685925" y="763588"/>
              <a:ext cx="628650" cy="3248025"/>
            </a:xfrm>
            <a:custGeom>
              <a:avLst/>
              <a:gdLst>
                <a:gd name="T0" fmla="*/ 6 w 396"/>
                <a:gd name="T1" fmla="*/ 2046 h 2046"/>
                <a:gd name="T2" fmla="*/ 18 w 396"/>
                <a:gd name="T3" fmla="*/ 2034 h 2046"/>
                <a:gd name="T4" fmla="*/ 30 w 396"/>
                <a:gd name="T5" fmla="*/ 1986 h 2046"/>
                <a:gd name="T6" fmla="*/ 36 w 396"/>
                <a:gd name="T7" fmla="*/ 1884 h 2046"/>
                <a:gd name="T8" fmla="*/ 48 w 396"/>
                <a:gd name="T9" fmla="*/ 1776 h 2046"/>
                <a:gd name="T10" fmla="*/ 54 w 396"/>
                <a:gd name="T11" fmla="*/ 1602 h 2046"/>
                <a:gd name="T12" fmla="*/ 66 w 396"/>
                <a:gd name="T13" fmla="*/ 1446 h 2046"/>
                <a:gd name="T14" fmla="*/ 72 w 396"/>
                <a:gd name="T15" fmla="*/ 1230 h 2046"/>
                <a:gd name="T16" fmla="*/ 84 w 396"/>
                <a:gd name="T17" fmla="*/ 1056 h 2046"/>
                <a:gd name="T18" fmla="*/ 90 w 396"/>
                <a:gd name="T19" fmla="*/ 882 h 2046"/>
                <a:gd name="T20" fmla="*/ 102 w 396"/>
                <a:gd name="T21" fmla="*/ 660 h 2046"/>
                <a:gd name="T22" fmla="*/ 108 w 396"/>
                <a:gd name="T23" fmla="*/ 498 h 2046"/>
                <a:gd name="T24" fmla="*/ 120 w 396"/>
                <a:gd name="T25" fmla="*/ 318 h 2046"/>
                <a:gd name="T26" fmla="*/ 126 w 396"/>
                <a:gd name="T27" fmla="*/ 198 h 2046"/>
                <a:gd name="T28" fmla="*/ 138 w 396"/>
                <a:gd name="T29" fmla="*/ 108 h 2046"/>
                <a:gd name="T30" fmla="*/ 144 w 396"/>
                <a:gd name="T31" fmla="*/ 30 h 2046"/>
                <a:gd name="T32" fmla="*/ 156 w 396"/>
                <a:gd name="T33" fmla="*/ 0 h 2046"/>
                <a:gd name="T34" fmla="*/ 168 w 396"/>
                <a:gd name="T35" fmla="*/ 30 h 2046"/>
                <a:gd name="T36" fmla="*/ 180 w 396"/>
                <a:gd name="T37" fmla="*/ 120 h 2046"/>
                <a:gd name="T38" fmla="*/ 186 w 396"/>
                <a:gd name="T39" fmla="*/ 210 h 2046"/>
                <a:gd name="T40" fmla="*/ 198 w 396"/>
                <a:gd name="T41" fmla="*/ 330 h 2046"/>
                <a:gd name="T42" fmla="*/ 204 w 396"/>
                <a:gd name="T43" fmla="*/ 516 h 2046"/>
                <a:gd name="T44" fmla="*/ 216 w 396"/>
                <a:gd name="T45" fmla="*/ 678 h 2046"/>
                <a:gd name="T46" fmla="*/ 222 w 396"/>
                <a:gd name="T47" fmla="*/ 900 h 2046"/>
                <a:gd name="T48" fmla="*/ 234 w 396"/>
                <a:gd name="T49" fmla="*/ 1074 h 2046"/>
                <a:gd name="T50" fmla="*/ 240 w 396"/>
                <a:gd name="T51" fmla="*/ 1302 h 2046"/>
                <a:gd name="T52" fmla="*/ 252 w 396"/>
                <a:gd name="T53" fmla="*/ 1464 h 2046"/>
                <a:gd name="T54" fmla="*/ 258 w 396"/>
                <a:gd name="T55" fmla="*/ 1662 h 2046"/>
                <a:gd name="T56" fmla="*/ 270 w 396"/>
                <a:gd name="T57" fmla="*/ 1788 h 2046"/>
                <a:gd name="T58" fmla="*/ 276 w 396"/>
                <a:gd name="T59" fmla="*/ 1920 h 2046"/>
                <a:gd name="T60" fmla="*/ 288 w 396"/>
                <a:gd name="T61" fmla="*/ 1992 h 2046"/>
                <a:gd name="T62" fmla="*/ 294 w 396"/>
                <a:gd name="T63" fmla="*/ 2046 h 2046"/>
                <a:gd name="T64" fmla="*/ 312 w 396"/>
                <a:gd name="T65" fmla="*/ 2034 h 2046"/>
                <a:gd name="T66" fmla="*/ 318 w 396"/>
                <a:gd name="T67" fmla="*/ 1968 h 2046"/>
                <a:gd name="T68" fmla="*/ 330 w 396"/>
                <a:gd name="T69" fmla="*/ 1884 h 2046"/>
                <a:gd name="T70" fmla="*/ 336 w 396"/>
                <a:gd name="T71" fmla="*/ 1740 h 2046"/>
                <a:gd name="T72" fmla="*/ 348 w 396"/>
                <a:gd name="T73" fmla="*/ 1608 h 2046"/>
                <a:gd name="T74" fmla="*/ 354 w 396"/>
                <a:gd name="T75" fmla="*/ 1398 h 2046"/>
                <a:gd name="T76" fmla="*/ 366 w 396"/>
                <a:gd name="T77" fmla="*/ 1236 h 2046"/>
                <a:gd name="T78" fmla="*/ 372 w 396"/>
                <a:gd name="T79" fmla="*/ 1062 h 2046"/>
                <a:gd name="T80" fmla="*/ 384 w 396"/>
                <a:gd name="T81" fmla="*/ 828 h 2046"/>
                <a:gd name="T82" fmla="*/ 390 w 396"/>
                <a:gd name="T83" fmla="*/ 66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028"/>
                  </a:moveTo>
                  <a:lnTo>
                    <a:pt x="6" y="2034"/>
                  </a:lnTo>
                  <a:lnTo>
                    <a:pt x="6" y="2046"/>
                  </a:lnTo>
                  <a:lnTo>
                    <a:pt x="12" y="2046"/>
                  </a:lnTo>
                  <a:lnTo>
                    <a:pt x="18" y="2040"/>
                  </a:lnTo>
                  <a:lnTo>
                    <a:pt x="18" y="2034"/>
                  </a:lnTo>
                  <a:lnTo>
                    <a:pt x="24" y="2022"/>
                  </a:lnTo>
                  <a:lnTo>
                    <a:pt x="24" y="2004"/>
                  </a:lnTo>
                  <a:lnTo>
                    <a:pt x="30" y="1986"/>
                  </a:lnTo>
                  <a:lnTo>
                    <a:pt x="30" y="1962"/>
                  </a:lnTo>
                  <a:lnTo>
                    <a:pt x="36" y="1938"/>
                  </a:lnTo>
                  <a:lnTo>
                    <a:pt x="36" y="1884"/>
                  </a:lnTo>
                  <a:lnTo>
                    <a:pt x="42" y="1848"/>
                  </a:lnTo>
                  <a:lnTo>
                    <a:pt x="42" y="1812"/>
                  </a:lnTo>
                  <a:lnTo>
                    <a:pt x="48" y="1776"/>
                  </a:lnTo>
                  <a:lnTo>
                    <a:pt x="48" y="1734"/>
                  </a:lnTo>
                  <a:lnTo>
                    <a:pt x="54" y="1692"/>
                  </a:lnTo>
                  <a:lnTo>
                    <a:pt x="54" y="1602"/>
                  </a:lnTo>
                  <a:lnTo>
                    <a:pt x="60" y="1548"/>
                  </a:lnTo>
                  <a:lnTo>
                    <a:pt x="60" y="1500"/>
                  </a:lnTo>
                  <a:lnTo>
                    <a:pt x="66" y="1446"/>
                  </a:lnTo>
                  <a:lnTo>
                    <a:pt x="66" y="1392"/>
                  </a:lnTo>
                  <a:lnTo>
                    <a:pt x="72" y="1338"/>
                  </a:lnTo>
                  <a:lnTo>
                    <a:pt x="72" y="1230"/>
                  </a:lnTo>
                  <a:lnTo>
                    <a:pt x="78" y="1170"/>
                  </a:lnTo>
                  <a:lnTo>
                    <a:pt x="78" y="1116"/>
                  </a:lnTo>
                  <a:lnTo>
                    <a:pt x="84" y="1056"/>
                  </a:lnTo>
                  <a:lnTo>
                    <a:pt x="84" y="996"/>
                  </a:lnTo>
                  <a:lnTo>
                    <a:pt x="90" y="942"/>
                  </a:lnTo>
                  <a:lnTo>
                    <a:pt x="90" y="882"/>
                  </a:lnTo>
                  <a:lnTo>
                    <a:pt x="96" y="822"/>
                  </a:lnTo>
                  <a:lnTo>
                    <a:pt x="96" y="714"/>
                  </a:lnTo>
                  <a:lnTo>
                    <a:pt x="102" y="660"/>
                  </a:lnTo>
                  <a:lnTo>
                    <a:pt x="102" y="606"/>
                  </a:lnTo>
                  <a:lnTo>
                    <a:pt x="108" y="552"/>
                  </a:lnTo>
                  <a:lnTo>
                    <a:pt x="108" y="498"/>
                  </a:lnTo>
                  <a:lnTo>
                    <a:pt x="114" y="450"/>
                  </a:lnTo>
                  <a:lnTo>
                    <a:pt x="114" y="360"/>
                  </a:lnTo>
                  <a:lnTo>
                    <a:pt x="120" y="318"/>
                  </a:lnTo>
                  <a:lnTo>
                    <a:pt x="120" y="276"/>
                  </a:lnTo>
                  <a:lnTo>
                    <a:pt x="126" y="234"/>
                  </a:lnTo>
                  <a:lnTo>
                    <a:pt x="126" y="198"/>
                  </a:lnTo>
                  <a:lnTo>
                    <a:pt x="132" y="168"/>
                  </a:lnTo>
                  <a:lnTo>
                    <a:pt x="132" y="138"/>
                  </a:lnTo>
                  <a:lnTo>
                    <a:pt x="138" y="108"/>
                  </a:lnTo>
                  <a:lnTo>
                    <a:pt x="138" y="60"/>
                  </a:lnTo>
                  <a:lnTo>
                    <a:pt x="144" y="42"/>
                  </a:lnTo>
                  <a:lnTo>
                    <a:pt x="144" y="30"/>
                  </a:lnTo>
                  <a:lnTo>
                    <a:pt x="150" y="18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62" y="6"/>
                  </a:lnTo>
                  <a:lnTo>
                    <a:pt x="168" y="18"/>
                  </a:lnTo>
                  <a:lnTo>
                    <a:pt x="168" y="30"/>
                  </a:lnTo>
                  <a:lnTo>
                    <a:pt x="174" y="48"/>
                  </a:lnTo>
                  <a:lnTo>
                    <a:pt x="174" y="90"/>
                  </a:lnTo>
                  <a:lnTo>
                    <a:pt x="180" y="120"/>
                  </a:lnTo>
                  <a:lnTo>
                    <a:pt x="180" y="144"/>
                  </a:lnTo>
                  <a:lnTo>
                    <a:pt x="186" y="180"/>
                  </a:lnTo>
                  <a:lnTo>
                    <a:pt x="186" y="210"/>
                  </a:lnTo>
                  <a:lnTo>
                    <a:pt x="192" y="252"/>
                  </a:lnTo>
                  <a:lnTo>
                    <a:pt x="192" y="288"/>
                  </a:lnTo>
                  <a:lnTo>
                    <a:pt x="198" y="330"/>
                  </a:lnTo>
                  <a:lnTo>
                    <a:pt x="198" y="420"/>
                  </a:lnTo>
                  <a:lnTo>
                    <a:pt x="204" y="468"/>
                  </a:lnTo>
                  <a:lnTo>
                    <a:pt x="204" y="516"/>
                  </a:lnTo>
                  <a:lnTo>
                    <a:pt x="210" y="570"/>
                  </a:lnTo>
                  <a:lnTo>
                    <a:pt x="210" y="624"/>
                  </a:lnTo>
                  <a:lnTo>
                    <a:pt x="216" y="678"/>
                  </a:lnTo>
                  <a:lnTo>
                    <a:pt x="216" y="786"/>
                  </a:lnTo>
                  <a:lnTo>
                    <a:pt x="222" y="846"/>
                  </a:lnTo>
                  <a:lnTo>
                    <a:pt x="222" y="900"/>
                  </a:lnTo>
                  <a:lnTo>
                    <a:pt x="228" y="960"/>
                  </a:lnTo>
                  <a:lnTo>
                    <a:pt x="228" y="1014"/>
                  </a:lnTo>
                  <a:lnTo>
                    <a:pt x="234" y="1074"/>
                  </a:lnTo>
                  <a:lnTo>
                    <a:pt x="234" y="1188"/>
                  </a:lnTo>
                  <a:lnTo>
                    <a:pt x="240" y="1248"/>
                  </a:lnTo>
                  <a:lnTo>
                    <a:pt x="240" y="1302"/>
                  </a:lnTo>
                  <a:lnTo>
                    <a:pt x="246" y="1356"/>
                  </a:lnTo>
                  <a:lnTo>
                    <a:pt x="246" y="1410"/>
                  </a:lnTo>
                  <a:lnTo>
                    <a:pt x="252" y="1464"/>
                  </a:lnTo>
                  <a:lnTo>
                    <a:pt x="252" y="1518"/>
                  </a:lnTo>
                  <a:lnTo>
                    <a:pt x="258" y="1566"/>
                  </a:lnTo>
                  <a:lnTo>
                    <a:pt x="258" y="1662"/>
                  </a:lnTo>
                  <a:lnTo>
                    <a:pt x="264" y="1704"/>
                  </a:lnTo>
                  <a:lnTo>
                    <a:pt x="264" y="1746"/>
                  </a:lnTo>
                  <a:lnTo>
                    <a:pt x="270" y="1788"/>
                  </a:lnTo>
                  <a:lnTo>
                    <a:pt x="270" y="1824"/>
                  </a:lnTo>
                  <a:lnTo>
                    <a:pt x="276" y="1860"/>
                  </a:lnTo>
                  <a:lnTo>
                    <a:pt x="276" y="1920"/>
                  </a:lnTo>
                  <a:lnTo>
                    <a:pt x="282" y="1950"/>
                  </a:lnTo>
                  <a:lnTo>
                    <a:pt x="282" y="1974"/>
                  </a:lnTo>
                  <a:lnTo>
                    <a:pt x="288" y="1992"/>
                  </a:lnTo>
                  <a:lnTo>
                    <a:pt x="288" y="2010"/>
                  </a:lnTo>
                  <a:lnTo>
                    <a:pt x="294" y="2022"/>
                  </a:lnTo>
                  <a:lnTo>
                    <a:pt x="294" y="2046"/>
                  </a:lnTo>
                  <a:lnTo>
                    <a:pt x="300" y="2046"/>
                  </a:lnTo>
                  <a:lnTo>
                    <a:pt x="306" y="2040"/>
                  </a:lnTo>
                  <a:lnTo>
                    <a:pt x="312" y="2034"/>
                  </a:lnTo>
                  <a:lnTo>
                    <a:pt x="312" y="2022"/>
                  </a:lnTo>
                  <a:lnTo>
                    <a:pt x="318" y="2004"/>
                  </a:lnTo>
                  <a:lnTo>
                    <a:pt x="318" y="1968"/>
                  </a:lnTo>
                  <a:lnTo>
                    <a:pt x="324" y="1944"/>
                  </a:lnTo>
                  <a:lnTo>
                    <a:pt x="324" y="1914"/>
                  </a:lnTo>
                  <a:lnTo>
                    <a:pt x="330" y="1884"/>
                  </a:lnTo>
                  <a:lnTo>
                    <a:pt x="330" y="1854"/>
                  </a:lnTo>
                  <a:lnTo>
                    <a:pt x="336" y="1818"/>
                  </a:lnTo>
                  <a:lnTo>
                    <a:pt x="336" y="1740"/>
                  </a:lnTo>
                  <a:lnTo>
                    <a:pt x="342" y="1698"/>
                  </a:lnTo>
                  <a:lnTo>
                    <a:pt x="342" y="1650"/>
                  </a:lnTo>
                  <a:lnTo>
                    <a:pt x="348" y="1608"/>
                  </a:lnTo>
                  <a:lnTo>
                    <a:pt x="348" y="1554"/>
                  </a:lnTo>
                  <a:lnTo>
                    <a:pt x="354" y="1506"/>
                  </a:lnTo>
                  <a:lnTo>
                    <a:pt x="354" y="1398"/>
                  </a:lnTo>
                  <a:lnTo>
                    <a:pt x="360" y="1344"/>
                  </a:lnTo>
                  <a:lnTo>
                    <a:pt x="360" y="1290"/>
                  </a:lnTo>
                  <a:lnTo>
                    <a:pt x="366" y="1236"/>
                  </a:lnTo>
                  <a:lnTo>
                    <a:pt x="366" y="1176"/>
                  </a:lnTo>
                  <a:lnTo>
                    <a:pt x="372" y="1122"/>
                  </a:lnTo>
                  <a:lnTo>
                    <a:pt x="372" y="1062"/>
                  </a:lnTo>
                  <a:lnTo>
                    <a:pt x="378" y="1002"/>
                  </a:lnTo>
                  <a:lnTo>
                    <a:pt x="378" y="888"/>
                  </a:lnTo>
                  <a:lnTo>
                    <a:pt x="384" y="828"/>
                  </a:lnTo>
                  <a:lnTo>
                    <a:pt x="384" y="774"/>
                  </a:lnTo>
                  <a:lnTo>
                    <a:pt x="390" y="720"/>
                  </a:lnTo>
                  <a:lnTo>
                    <a:pt x="390" y="666"/>
                  </a:lnTo>
                  <a:lnTo>
                    <a:pt x="396" y="612"/>
                  </a:lnTo>
                  <a:lnTo>
                    <a:pt x="396" y="504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8"/>
            <p:cNvSpPr>
              <a:spLocks/>
            </p:cNvSpPr>
            <p:nvPr/>
          </p:nvSpPr>
          <p:spPr bwMode="auto">
            <a:xfrm>
              <a:off x="2314575" y="763588"/>
              <a:ext cx="619125" cy="3257550"/>
            </a:xfrm>
            <a:custGeom>
              <a:avLst/>
              <a:gdLst>
                <a:gd name="T0" fmla="*/ 6 w 390"/>
                <a:gd name="T1" fmla="*/ 408 h 2052"/>
                <a:gd name="T2" fmla="*/ 18 w 390"/>
                <a:gd name="T3" fmla="*/ 282 h 2052"/>
                <a:gd name="T4" fmla="*/ 24 w 390"/>
                <a:gd name="T5" fmla="*/ 138 h 2052"/>
                <a:gd name="T6" fmla="*/ 36 w 390"/>
                <a:gd name="T7" fmla="*/ 66 h 2052"/>
                <a:gd name="T8" fmla="*/ 42 w 390"/>
                <a:gd name="T9" fmla="*/ 6 h 2052"/>
                <a:gd name="T10" fmla="*/ 60 w 390"/>
                <a:gd name="T11" fmla="*/ 6 h 2052"/>
                <a:gd name="T12" fmla="*/ 66 w 390"/>
                <a:gd name="T13" fmla="*/ 66 h 2052"/>
                <a:gd name="T14" fmla="*/ 78 w 390"/>
                <a:gd name="T15" fmla="*/ 144 h 2052"/>
                <a:gd name="T16" fmla="*/ 84 w 390"/>
                <a:gd name="T17" fmla="*/ 282 h 2052"/>
                <a:gd name="T18" fmla="*/ 96 w 390"/>
                <a:gd name="T19" fmla="*/ 414 h 2052"/>
                <a:gd name="T20" fmla="*/ 102 w 390"/>
                <a:gd name="T21" fmla="*/ 618 h 2052"/>
                <a:gd name="T22" fmla="*/ 114 w 390"/>
                <a:gd name="T23" fmla="*/ 780 h 2052"/>
                <a:gd name="T24" fmla="*/ 120 w 390"/>
                <a:gd name="T25" fmla="*/ 1008 h 2052"/>
                <a:gd name="T26" fmla="*/ 132 w 390"/>
                <a:gd name="T27" fmla="*/ 1182 h 2052"/>
                <a:gd name="T28" fmla="*/ 138 w 390"/>
                <a:gd name="T29" fmla="*/ 1404 h 2052"/>
                <a:gd name="T30" fmla="*/ 150 w 390"/>
                <a:gd name="T31" fmla="*/ 1560 h 2052"/>
                <a:gd name="T32" fmla="*/ 156 w 390"/>
                <a:gd name="T33" fmla="*/ 1704 h 2052"/>
                <a:gd name="T34" fmla="*/ 168 w 390"/>
                <a:gd name="T35" fmla="*/ 1854 h 2052"/>
                <a:gd name="T36" fmla="*/ 174 w 390"/>
                <a:gd name="T37" fmla="*/ 1944 h 2052"/>
                <a:gd name="T38" fmla="*/ 186 w 390"/>
                <a:gd name="T39" fmla="*/ 2022 h 2052"/>
                <a:gd name="T40" fmla="*/ 192 w 390"/>
                <a:gd name="T41" fmla="*/ 2046 h 2052"/>
                <a:gd name="T42" fmla="*/ 204 w 390"/>
                <a:gd name="T43" fmla="*/ 2034 h 2052"/>
                <a:gd name="T44" fmla="*/ 210 w 390"/>
                <a:gd name="T45" fmla="*/ 1992 h 2052"/>
                <a:gd name="T46" fmla="*/ 222 w 390"/>
                <a:gd name="T47" fmla="*/ 1920 h 2052"/>
                <a:gd name="T48" fmla="*/ 228 w 390"/>
                <a:gd name="T49" fmla="*/ 1782 h 2052"/>
                <a:gd name="T50" fmla="*/ 240 w 390"/>
                <a:gd name="T51" fmla="*/ 1656 h 2052"/>
                <a:gd name="T52" fmla="*/ 246 w 390"/>
                <a:gd name="T53" fmla="*/ 1458 h 2052"/>
                <a:gd name="T54" fmla="*/ 258 w 390"/>
                <a:gd name="T55" fmla="*/ 1296 h 2052"/>
                <a:gd name="T56" fmla="*/ 264 w 390"/>
                <a:gd name="T57" fmla="*/ 1068 h 2052"/>
                <a:gd name="T58" fmla="*/ 276 w 390"/>
                <a:gd name="T59" fmla="*/ 894 h 2052"/>
                <a:gd name="T60" fmla="*/ 282 w 390"/>
                <a:gd name="T61" fmla="*/ 672 h 2052"/>
                <a:gd name="T62" fmla="*/ 294 w 390"/>
                <a:gd name="T63" fmla="*/ 510 h 2052"/>
                <a:gd name="T64" fmla="*/ 300 w 390"/>
                <a:gd name="T65" fmla="*/ 324 h 2052"/>
                <a:gd name="T66" fmla="*/ 312 w 390"/>
                <a:gd name="T67" fmla="*/ 210 h 2052"/>
                <a:gd name="T68" fmla="*/ 318 w 390"/>
                <a:gd name="T69" fmla="*/ 114 h 2052"/>
                <a:gd name="T70" fmla="*/ 330 w 390"/>
                <a:gd name="T71" fmla="*/ 30 h 2052"/>
                <a:gd name="T72" fmla="*/ 336 w 390"/>
                <a:gd name="T73" fmla="*/ 0 h 2052"/>
                <a:gd name="T74" fmla="*/ 348 w 390"/>
                <a:gd name="T75" fmla="*/ 18 h 2052"/>
                <a:gd name="T76" fmla="*/ 360 w 390"/>
                <a:gd name="T77" fmla="*/ 66 h 2052"/>
                <a:gd name="T78" fmla="*/ 366 w 390"/>
                <a:gd name="T79" fmla="*/ 168 h 2052"/>
                <a:gd name="T80" fmla="*/ 378 w 390"/>
                <a:gd name="T81" fmla="*/ 282 h 2052"/>
                <a:gd name="T82" fmla="*/ 384 w 390"/>
                <a:gd name="T83" fmla="*/ 456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52">
                  <a:moveTo>
                    <a:pt x="0" y="504"/>
                  </a:moveTo>
                  <a:lnTo>
                    <a:pt x="6" y="456"/>
                  </a:lnTo>
                  <a:lnTo>
                    <a:pt x="6" y="408"/>
                  </a:lnTo>
                  <a:lnTo>
                    <a:pt x="12" y="366"/>
                  </a:lnTo>
                  <a:lnTo>
                    <a:pt x="12" y="318"/>
                  </a:lnTo>
                  <a:lnTo>
                    <a:pt x="18" y="282"/>
                  </a:lnTo>
                  <a:lnTo>
                    <a:pt x="18" y="204"/>
                  </a:lnTo>
                  <a:lnTo>
                    <a:pt x="24" y="168"/>
                  </a:lnTo>
                  <a:lnTo>
                    <a:pt x="24" y="138"/>
                  </a:lnTo>
                  <a:lnTo>
                    <a:pt x="30" y="114"/>
                  </a:lnTo>
                  <a:lnTo>
                    <a:pt x="30" y="84"/>
                  </a:lnTo>
                  <a:lnTo>
                    <a:pt x="36" y="66"/>
                  </a:lnTo>
                  <a:lnTo>
                    <a:pt x="36" y="48"/>
                  </a:lnTo>
                  <a:lnTo>
                    <a:pt x="42" y="30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60" y="30"/>
                  </a:lnTo>
                  <a:lnTo>
                    <a:pt x="66" y="48"/>
                  </a:lnTo>
                  <a:lnTo>
                    <a:pt x="66" y="66"/>
                  </a:lnTo>
                  <a:lnTo>
                    <a:pt x="72" y="90"/>
                  </a:lnTo>
                  <a:lnTo>
                    <a:pt x="72" y="114"/>
                  </a:lnTo>
                  <a:lnTo>
                    <a:pt x="78" y="144"/>
                  </a:lnTo>
                  <a:lnTo>
                    <a:pt x="78" y="210"/>
                  </a:lnTo>
                  <a:lnTo>
                    <a:pt x="84" y="246"/>
                  </a:lnTo>
                  <a:lnTo>
                    <a:pt x="84" y="282"/>
                  </a:lnTo>
                  <a:lnTo>
                    <a:pt x="90" y="324"/>
                  </a:lnTo>
                  <a:lnTo>
                    <a:pt x="90" y="372"/>
                  </a:lnTo>
                  <a:lnTo>
                    <a:pt x="96" y="414"/>
                  </a:lnTo>
                  <a:lnTo>
                    <a:pt x="96" y="462"/>
                  </a:lnTo>
                  <a:lnTo>
                    <a:pt x="102" y="510"/>
                  </a:lnTo>
                  <a:lnTo>
                    <a:pt x="102" y="618"/>
                  </a:lnTo>
                  <a:lnTo>
                    <a:pt x="108" y="672"/>
                  </a:lnTo>
                  <a:lnTo>
                    <a:pt x="108" y="726"/>
                  </a:lnTo>
                  <a:lnTo>
                    <a:pt x="114" y="780"/>
                  </a:lnTo>
                  <a:lnTo>
                    <a:pt x="114" y="840"/>
                  </a:lnTo>
                  <a:lnTo>
                    <a:pt x="120" y="894"/>
                  </a:lnTo>
                  <a:lnTo>
                    <a:pt x="120" y="1008"/>
                  </a:lnTo>
                  <a:lnTo>
                    <a:pt x="126" y="1068"/>
                  </a:lnTo>
                  <a:lnTo>
                    <a:pt x="126" y="1128"/>
                  </a:lnTo>
                  <a:lnTo>
                    <a:pt x="132" y="1182"/>
                  </a:lnTo>
                  <a:lnTo>
                    <a:pt x="132" y="1242"/>
                  </a:lnTo>
                  <a:lnTo>
                    <a:pt x="138" y="1296"/>
                  </a:lnTo>
                  <a:lnTo>
                    <a:pt x="138" y="1404"/>
                  </a:lnTo>
                  <a:lnTo>
                    <a:pt x="144" y="1458"/>
                  </a:lnTo>
                  <a:lnTo>
                    <a:pt x="144" y="1512"/>
                  </a:lnTo>
                  <a:lnTo>
                    <a:pt x="150" y="1560"/>
                  </a:lnTo>
                  <a:lnTo>
                    <a:pt x="150" y="1608"/>
                  </a:lnTo>
                  <a:lnTo>
                    <a:pt x="156" y="1656"/>
                  </a:lnTo>
                  <a:lnTo>
                    <a:pt x="156" y="1704"/>
                  </a:lnTo>
                  <a:lnTo>
                    <a:pt x="162" y="1746"/>
                  </a:lnTo>
                  <a:lnTo>
                    <a:pt x="162" y="1824"/>
                  </a:lnTo>
                  <a:lnTo>
                    <a:pt x="168" y="1854"/>
                  </a:lnTo>
                  <a:lnTo>
                    <a:pt x="168" y="1890"/>
                  </a:lnTo>
                  <a:lnTo>
                    <a:pt x="174" y="1920"/>
                  </a:lnTo>
                  <a:lnTo>
                    <a:pt x="174" y="1944"/>
                  </a:lnTo>
                  <a:lnTo>
                    <a:pt x="180" y="1968"/>
                  </a:lnTo>
                  <a:lnTo>
                    <a:pt x="180" y="2010"/>
                  </a:lnTo>
                  <a:lnTo>
                    <a:pt x="186" y="2022"/>
                  </a:lnTo>
                  <a:lnTo>
                    <a:pt x="186" y="2034"/>
                  </a:lnTo>
                  <a:lnTo>
                    <a:pt x="192" y="2040"/>
                  </a:lnTo>
                  <a:lnTo>
                    <a:pt x="192" y="2046"/>
                  </a:lnTo>
                  <a:lnTo>
                    <a:pt x="198" y="2052"/>
                  </a:lnTo>
                  <a:lnTo>
                    <a:pt x="198" y="2040"/>
                  </a:lnTo>
                  <a:lnTo>
                    <a:pt x="204" y="2034"/>
                  </a:lnTo>
                  <a:lnTo>
                    <a:pt x="204" y="2022"/>
                  </a:lnTo>
                  <a:lnTo>
                    <a:pt x="210" y="2010"/>
                  </a:lnTo>
                  <a:lnTo>
                    <a:pt x="210" y="1992"/>
                  </a:lnTo>
                  <a:lnTo>
                    <a:pt x="216" y="1968"/>
                  </a:lnTo>
                  <a:lnTo>
                    <a:pt x="216" y="1944"/>
                  </a:lnTo>
                  <a:lnTo>
                    <a:pt x="222" y="1920"/>
                  </a:lnTo>
                  <a:lnTo>
                    <a:pt x="222" y="1854"/>
                  </a:lnTo>
                  <a:lnTo>
                    <a:pt x="228" y="1824"/>
                  </a:lnTo>
                  <a:lnTo>
                    <a:pt x="228" y="1782"/>
                  </a:lnTo>
                  <a:lnTo>
                    <a:pt x="234" y="1746"/>
                  </a:lnTo>
                  <a:lnTo>
                    <a:pt x="234" y="1704"/>
                  </a:lnTo>
                  <a:lnTo>
                    <a:pt x="240" y="1656"/>
                  </a:lnTo>
                  <a:lnTo>
                    <a:pt x="240" y="1560"/>
                  </a:lnTo>
                  <a:lnTo>
                    <a:pt x="246" y="1512"/>
                  </a:lnTo>
                  <a:lnTo>
                    <a:pt x="246" y="1458"/>
                  </a:lnTo>
                  <a:lnTo>
                    <a:pt x="252" y="1404"/>
                  </a:lnTo>
                  <a:lnTo>
                    <a:pt x="252" y="1350"/>
                  </a:lnTo>
                  <a:lnTo>
                    <a:pt x="258" y="1296"/>
                  </a:lnTo>
                  <a:lnTo>
                    <a:pt x="258" y="1242"/>
                  </a:lnTo>
                  <a:lnTo>
                    <a:pt x="264" y="1182"/>
                  </a:lnTo>
                  <a:lnTo>
                    <a:pt x="264" y="1068"/>
                  </a:lnTo>
                  <a:lnTo>
                    <a:pt x="270" y="1008"/>
                  </a:lnTo>
                  <a:lnTo>
                    <a:pt x="270" y="954"/>
                  </a:lnTo>
                  <a:lnTo>
                    <a:pt x="276" y="894"/>
                  </a:lnTo>
                  <a:lnTo>
                    <a:pt x="276" y="840"/>
                  </a:lnTo>
                  <a:lnTo>
                    <a:pt x="282" y="780"/>
                  </a:lnTo>
                  <a:lnTo>
                    <a:pt x="282" y="672"/>
                  </a:lnTo>
                  <a:lnTo>
                    <a:pt x="288" y="618"/>
                  </a:lnTo>
                  <a:lnTo>
                    <a:pt x="288" y="564"/>
                  </a:lnTo>
                  <a:lnTo>
                    <a:pt x="294" y="510"/>
                  </a:lnTo>
                  <a:lnTo>
                    <a:pt x="294" y="462"/>
                  </a:lnTo>
                  <a:lnTo>
                    <a:pt x="300" y="414"/>
                  </a:lnTo>
                  <a:lnTo>
                    <a:pt x="300" y="324"/>
                  </a:lnTo>
                  <a:lnTo>
                    <a:pt x="306" y="282"/>
                  </a:lnTo>
                  <a:lnTo>
                    <a:pt x="306" y="246"/>
                  </a:lnTo>
                  <a:lnTo>
                    <a:pt x="312" y="210"/>
                  </a:lnTo>
                  <a:lnTo>
                    <a:pt x="312" y="174"/>
                  </a:lnTo>
                  <a:lnTo>
                    <a:pt x="318" y="144"/>
                  </a:lnTo>
                  <a:lnTo>
                    <a:pt x="318" y="114"/>
                  </a:lnTo>
                  <a:lnTo>
                    <a:pt x="324" y="90"/>
                  </a:lnTo>
                  <a:lnTo>
                    <a:pt x="324" y="48"/>
                  </a:lnTo>
                  <a:lnTo>
                    <a:pt x="330" y="30"/>
                  </a:lnTo>
                  <a:lnTo>
                    <a:pt x="330" y="18"/>
                  </a:lnTo>
                  <a:lnTo>
                    <a:pt x="342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6"/>
                  </a:lnTo>
                  <a:lnTo>
                    <a:pt x="348" y="18"/>
                  </a:lnTo>
                  <a:lnTo>
                    <a:pt x="354" y="30"/>
                  </a:lnTo>
                  <a:lnTo>
                    <a:pt x="354" y="48"/>
                  </a:lnTo>
                  <a:lnTo>
                    <a:pt x="360" y="66"/>
                  </a:lnTo>
                  <a:lnTo>
                    <a:pt x="360" y="114"/>
                  </a:lnTo>
                  <a:lnTo>
                    <a:pt x="366" y="138"/>
                  </a:lnTo>
                  <a:lnTo>
                    <a:pt x="366" y="168"/>
                  </a:lnTo>
                  <a:lnTo>
                    <a:pt x="372" y="204"/>
                  </a:lnTo>
                  <a:lnTo>
                    <a:pt x="372" y="240"/>
                  </a:lnTo>
                  <a:lnTo>
                    <a:pt x="378" y="282"/>
                  </a:lnTo>
                  <a:lnTo>
                    <a:pt x="378" y="318"/>
                  </a:lnTo>
                  <a:lnTo>
                    <a:pt x="384" y="366"/>
                  </a:lnTo>
                  <a:lnTo>
                    <a:pt x="384" y="456"/>
                  </a:lnTo>
                  <a:lnTo>
                    <a:pt x="390" y="504"/>
                  </a:lnTo>
                  <a:lnTo>
                    <a:pt x="390" y="558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9"/>
            <p:cNvSpPr>
              <a:spLocks/>
            </p:cNvSpPr>
            <p:nvPr/>
          </p:nvSpPr>
          <p:spPr bwMode="auto">
            <a:xfrm>
              <a:off x="2933700" y="763588"/>
              <a:ext cx="628650" cy="3248025"/>
            </a:xfrm>
            <a:custGeom>
              <a:avLst/>
              <a:gdLst>
                <a:gd name="T0" fmla="*/ 6 w 396"/>
                <a:gd name="T1" fmla="*/ 666 h 2046"/>
                <a:gd name="T2" fmla="*/ 18 w 396"/>
                <a:gd name="T3" fmla="*/ 888 h 2046"/>
                <a:gd name="T4" fmla="*/ 24 w 396"/>
                <a:gd name="T5" fmla="*/ 1062 h 2046"/>
                <a:gd name="T6" fmla="*/ 36 w 396"/>
                <a:gd name="T7" fmla="*/ 1290 h 2046"/>
                <a:gd name="T8" fmla="*/ 42 w 396"/>
                <a:gd name="T9" fmla="*/ 1452 h 2046"/>
                <a:gd name="T10" fmla="*/ 54 w 396"/>
                <a:gd name="T11" fmla="*/ 1608 h 2046"/>
                <a:gd name="T12" fmla="*/ 60 w 396"/>
                <a:gd name="T13" fmla="*/ 1782 h 2046"/>
                <a:gd name="T14" fmla="*/ 72 w 396"/>
                <a:gd name="T15" fmla="*/ 1884 h 2046"/>
                <a:gd name="T16" fmla="*/ 78 w 396"/>
                <a:gd name="T17" fmla="*/ 1986 h 2046"/>
                <a:gd name="T18" fmla="*/ 90 w 396"/>
                <a:gd name="T19" fmla="*/ 2034 h 2046"/>
                <a:gd name="T20" fmla="*/ 102 w 396"/>
                <a:gd name="T21" fmla="*/ 2046 h 2046"/>
                <a:gd name="T22" fmla="*/ 108 w 396"/>
                <a:gd name="T23" fmla="*/ 2010 h 2046"/>
                <a:gd name="T24" fmla="*/ 120 w 396"/>
                <a:gd name="T25" fmla="*/ 1920 h 2046"/>
                <a:gd name="T26" fmla="*/ 126 w 396"/>
                <a:gd name="T27" fmla="*/ 1824 h 2046"/>
                <a:gd name="T28" fmla="*/ 138 w 396"/>
                <a:gd name="T29" fmla="*/ 1662 h 2046"/>
                <a:gd name="T30" fmla="*/ 144 w 396"/>
                <a:gd name="T31" fmla="*/ 1518 h 2046"/>
                <a:gd name="T32" fmla="*/ 156 w 396"/>
                <a:gd name="T33" fmla="*/ 1302 h 2046"/>
                <a:gd name="T34" fmla="*/ 162 w 396"/>
                <a:gd name="T35" fmla="*/ 1134 h 2046"/>
                <a:gd name="T36" fmla="*/ 174 w 396"/>
                <a:gd name="T37" fmla="*/ 960 h 2046"/>
                <a:gd name="T38" fmla="*/ 180 w 396"/>
                <a:gd name="T39" fmla="*/ 732 h 2046"/>
                <a:gd name="T40" fmla="*/ 192 w 396"/>
                <a:gd name="T41" fmla="*/ 570 h 2046"/>
                <a:gd name="T42" fmla="*/ 198 w 396"/>
                <a:gd name="T43" fmla="*/ 372 h 2046"/>
                <a:gd name="T44" fmla="*/ 210 w 396"/>
                <a:gd name="T45" fmla="*/ 252 h 2046"/>
                <a:gd name="T46" fmla="*/ 216 w 396"/>
                <a:gd name="T47" fmla="*/ 120 h 2046"/>
                <a:gd name="T48" fmla="*/ 228 w 396"/>
                <a:gd name="T49" fmla="*/ 48 h 2046"/>
                <a:gd name="T50" fmla="*/ 234 w 396"/>
                <a:gd name="T51" fmla="*/ 0 h 2046"/>
                <a:gd name="T52" fmla="*/ 252 w 396"/>
                <a:gd name="T53" fmla="*/ 18 h 2046"/>
                <a:gd name="T54" fmla="*/ 258 w 396"/>
                <a:gd name="T55" fmla="*/ 84 h 2046"/>
                <a:gd name="T56" fmla="*/ 270 w 396"/>
                <a:gd name="T57" fmla="*/ 168 h 2046"/>
                <a:gd name="T58" fmla="*/ 276 w 396"/>
                <a:gd name="T59" fmla="*/ 318 h 2046"/>
                <a:gd name="T60" fmla="*/ 288 w 396"/>
                <a:gd name="T61" fmla="*/ 450 h 2046"/>
                <a:gd name="T62" fmla="*/ 294 w 396"/>
                <a:gd name="T63" fmla="*/ 660 h 2046"/>
                <a:gd name="T64" fmla="*/ 306 w 396"/>
                <a:gd name="T65" fmla="*/ 822 h 2046"/>
                <a:gd name="T66" fmla="*/ 312 w 396"/>
                <a:gd name="T67" fmla="*/ 1056 h 2046"/>
                <a:gd name="T68" fmla="*/ 324 w 396"/>
                <a:gd name="T69" fmla="*/ 1230 h 2046"/>
                <a:gd name="T70" fmla="*/ 330 w 396"/>
                <a:gd name="T71" fmla="*/ 1446 h 2046"/>
                <a:gd name="T72" fmla="*/ 342 w 396"/>
                <a:gd name="T73" fmla="*/ 1602 h 2046"/>
                <a:gd name="T74" fmla="*/ 348 w 396"/>
                <a:gd name="T75" fmla="*/ 1734 h 2046"/>
                <a:gd name="T76" fmla="*/ 360 w 396"/>
                <a:gd name="T77" fmla="*/ 1884 h 2046"/>
                <a:gd name="T78" fmla="*/ 366 w 396"/>
                <a:gd name="T79" fmla="*/ 1962 h 2046"/>
                <a:gd name="T80" fmla="*/ 378 w 396"/>
                <a:gd name="T81" fmla="*/ 2034 h 2046"/>
                <a:gd name="T82" fmla="*/ 390 w 396"/>
                <a:gd name="T83" fmla="*/ 2046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558"/>
                  </a:moveTo>
                  <a:lnTo>
                    <a:pt x="6" y="612"/>
                  </a:lnTo>
                  <a:lnTo>
                    <a:pt x="6" y="666"/>
                  </a:lnTo>
                  <a:lnTo>
                    <a:pt x="12" y="720"/>
                  </a:lnTo>
                  <a:lnTo>
                    <a:pt x="12" y="828"/>
                  </a:lnTo>
                  <a:lnTo>
                    <a:pt x="18" y="888"/>
                  </a:lnTo>
                  <a:lnTo>
                    <a:pt x="18" y="948"/>
                  </a:lnTo>
                  <a:lnTo>
                    <a:pt x="24" y="1002"/>
                  </a:lnTo>
                  <a:lnTo>
                    <a:pt x="24" y="1062"/>
                  </a:lnTo>
                  <a:lnTo>
                    <a:pt x="30" y="1122"/>
                  </a:lnTo>
                  <a:lnTo>
                    <a:pt x="30" y="1236"/>
                  </a:lnTo>
                  <a:lnTo>
                    <a:pt x="36" y="1290"/>
                  </a:lnTo>
                  <a:lnTo>
                    <a:pt x="36" y="1344"/>
                  </a:lnTo>
                  <a:lnTo>
                    <a:pt x="42" y="1398"/>
                  </a:lnTo>
                  <a:lnTo>
                    <a:pt x="42" y="1452"/>
                  </a:lnTo>
                  <a:lnTo>
                    <a:pt x="48" y="1506"/>
                  </a:lnTo>
                  <a:lnTo>
                    <a:pt x="48" y="1554"/>
                  </a:lnTo>
                  <a:lnTo>
                    <a:pt x="54" y="1608"/>
                  </a:lnTo>
                  <a:lnTo>
                    <a:pt x="54" y="1698"/>
                  </a:lnTo>
                  <a:lnTo>
                    <a:pt x="60" y="1740"/>
                  </a:lnTo>
                  <a:lnTo>
                    <a:pt x="60" y="1782"/>
                  </a:lnTo>
                  <a:lnTo>
                    <a:pt x="66" y="1818"/>
                  </a:lnTo>
                  <a:lnTo>
                    <a:pt x="66" y="1854"/>
                  </a:lnTo>
                  <a:lnTo>
                    <a:pt x="72" y="1884"/>
                  </a:lnTo>
                  <a:lnTo>
                    <a:pt x="72" y="1944"/>
                  </a:lnTo>
                  <a:lnTo>
                    <a:pt x="78" y="1968"/>
                  </a:lnTo>
                  <a:lnTo>
                    <a:pt x="78" y="1986"/>
                  </a:lnTo>
                  <a:lnTo>
                    <a:pt x="84" y="2004"/>
                  </a:lnTo>
                  <a:lnTo>
                    <a:pt x="84" y="2022"/>
                  </a:lnTo>
                  <a:lnTo>
                    <a:pt x="90" y="2034"/>
                  </a:lnTo>
                  <a:lnTo>
                    <a:pt x="90" y="2046"/>
                  </a:lnTo>
                  <a:lnTo>
                    <a:pt x="96" y="2046"/>
                  </a:lnTo>
                  <a:lnTo>
                    <a:pt x="102" y="2046"/>
                  </a:lnTo>
                  <a:lnTo>
                    <a:pt x="102" y="2034"/>
                  </a:lnTo>
                  <a:lnTo>
                    <a:pt x="108" y="2022"/>
                  </a:lnTo>
                  <a:lnTo>
                    <a:pt x="108" y="2010"/>
                  </a:lnTo>
                  <a:lnTo>
                    <a:pt x="114" y="1992"/>
                  </a:lnTo>
                  <a:lnTo>
                    <a:pt x="114" y="1950"/>
                  </a:lnTo>
                  <a:lnTo>
                    <a:pt x="120" y="1920"/>
                  </a:lnTo>
                  <a:lnTo>
                    <a:pt x="120" y="1890"/>
                  </a:lnTo>
                  <a:lnTo>
                    <a:pt x="126" y="1860"/>
                  </a:lnTo>
                  <a:lnTo>
                    <a:pt x="126" y="1824"/>
                  </a:lnTo>
                  <a:lnTo>
                    <a:pt x="132" y="1788"/>
                  </a:lnTo>
                  <a:lnTo>
                    <a:pt x="132" y="1704"/>
                  </a:lnTo>
                  <a:lnTo>
                    <a:pt x="138" y="1662"/>
                  </a:lnTo>
                  <a:lnTo>
                    <a:pt x="138" y="1614"/>
                  </a:lnTo>
                  <a:lnTo>
                    <a:pt x="144" y="1566"/>
                  </a:lnTo>
                  <a:lnTo>
                    <a:pt x="144" y="1518"/>
                  </a:lnTo>
                  <a:lnTo>
                    <a:pt x="150" y="1464"/>
                  </a:lnTo>
                  <a:lnTo>
                    <a:pt x="150" y="1356"/>
                  </a:lnTo>
                  <a:lnTo>
                    <a:pt x="156" y="1302"/>
                  </a:lnTo>
                  <a:lnTo>
                    <a:pt x="156" y="1248"/>
                  </a:lnTo>
                  <a:lnTo>
                    <a:pt x="162" y="1188"/>
                  </a:lnTo>
                  <a:lnTo>
                    <a:pt x="162" y="1134"/>
                  </a:lnTo>
                  <a:lnTo>
                    <a:pt x="168" y="1074"/>
                  </a:lnTo>
                  <a:lnTo>
                    <a:pt x="168" y="1014"/>
                  </a:lnTo>
                  <a:lnTo>
                    <a:pt x="174" y="960"/>
                  </a:lnTo>
                  <a:lnTo>
                    <a:pt x="174" y="846"/>
                  </a:lnTo>
                  <a:lnTo>
                    <a:pt x="180" y="786"/>
                  </a:lnTo>
                  <a:lnTo>
                    <a:pt x="180" y="732"/>
                  </a:lnTo>
                  <a:lnTo>
                    <a:pt x="186" y="678"/>
                  </a:lnTo>
                  <a:lnTo>
                    <a:pt x="186" y="624"/>
                  </a:lnTo>
                  <a:lnTo>
                    <a:pt x="192" y="570"/>
                  </a:lnTo>
                  <a:lnTo>
                    <a:pt x="192" y="468"/>
                  </a:lnTo>
                  <a:lnTo>
                    <a:pt x="198" y="420"/>
                  </a:lnTo>
                  <a:lnTo>
                    <a:pt x="198" y="372"/>
                  </a:lnTo>
                  <a:lnTo>
                    <a:pt x="204" y="330"/>
                  </a:lnTo>
                  <a:lnTo>
                    <a:pt x="204" y="288"/>
                  </a:lnTo>
                  <a:lnTo>
                    <a:pt x="210" y="252"/>
                  </a:lnTo>
                  <a:lnTo>
                    <a:pt x="210" y="180"/>
                  </a:lnTo>
                  <a:lnTo>
                    <a:pt x="216" y="144"/>
                  </a:lnTo>
                  <a:lnTo>
                    <a:pt x="216" y="120"/>
                  </a:lnTo>
                  <a:lnTo>
                    <a:pt x="222" y="90"/>
                  </a:lnTo>
                  <a:lnTo>
                    <a:pt x="222" y="72"/>
                  </a:lnTo>
                  <a:lnTo>
                    <a:pt x="228" y="48"/>
                  </a:lnTo>
                  <a:lnTo>
                    <a:pt x="228" y="30"/>
                  </a:lnTo>
                  <a:lnTo>
                    <a:pt x="234" y="18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6"/>
                  </a:lnTo>
                  <a:lnTo>
                    <a:pt x="252" y="18"/>
                  </a:lnTo>
                  <a:lnTo>
                    <a:pt x="252" y="42"/>
                  </a:lnTo>
                  <a:lnTo>
                    <a:pt x="258" y="60"/>
                  </a:lnTo>
                  <a:lnTo>
                    <a:pt x="258" y="84"/>
                  </a:lnTo>
                  <a:lnTo>
                    <a:pt x="264" y="108"/>
                  </a:lnTo>
                  <a:lnTo>
                    <a:pt x="264" y="138"/>
                  </a:lnTo>
                  <a:lnTo>
                    <a:pt x="270" y="168"/>
                  </a:lnTo>
                  <a:lnTo>
                    <a:pt x="270" y="234"/>
                  </a:lnTo>
                  <a:lnTo>
                    <a:pt x="276" y="276"/>
                  </a:lnTo>
                  <a:lnTo>
                    <a:pt x="276" y="318"/>
                  </a:lnTo>
                  <a:lnTo>
                    <a:pt x="282" y="360"/>
                  </a:lnTo>
                  <a:lnTo>
                    <a:pt x="282" y="402"/>
                  </a:lnTo>
                  <a:lnTo>
                    <a:pt x="288" y="450"/>
                  </a:lnTo>
                  <a:lnTo>
                    <a:pt x="288" y="498"/>
                  </a:lnTo>
                  <a:lnTo>
                    <a:pt x="294" y="552"/>
                  </a:lnTo>
                  <a:lnTo>
                    <a:pt x="294" y="660"/>
                  </a:lnTo>
                  <a:lnTo>
                    <a:pt x="300" y="714"/>
                  </a:lnTo>
                  <a:lnTo>
                    <a:pt x="300" y="768"/>
                  </a:lnTo>
                  <a:lnTo>
                    <a:pt x="306" y="822"/>
                  </a:lnTo>
                  <a:lnTo>
                    <a:pt x="306" y="882"/>
                  </a:lnTo>
                  <a:lnTo>
                    <a:pt x="312" y="942"/>
                  </a:lnTo>
                  <a:lnTo>
                    <a:pt x="312" y="1056"/>
                  </a:lnTo>
                  <a:lnTo>
                    <a:pt x="318" y="1116"/>
                  </a:lnTo>
                  <a:lnTo>
                    <a:pt x="318" y="1170"/>
                  </a:lnTo>
                  <a:lnTo>
                    <a:pt x="324" y="1230"/>
                  </a:lnTo>
                  <a:lnTo>
                    <a:pt x="324" y="1284"/>
                  </a:lnTo>
                  <a:lnTo>
                    <a:pt x="330" y="1338"/>
                  </a:lnTo>
                  <a:lnTo>
                    <a:pt x="330" y="1446"/>
                  </a:lnTo>
                  <a:lnTo>
                    <a:pt x="336" y="1500"/>
                  </a:lnTo>
                  <a:lnTo>
                    <a:pt x="336" y="1548"/>
                  </a:lnTo>
                  <a:lnTo>
                    <a:pt x="342" y="1602"/>
                  </a:lnTo>
                  <a:lnTo>
                    <a:pt x="342" y="1644"/>
                  </a:lnTo>
                  <a:lnTo>
                    <a:pt x="348" y="1692"/>
                  </a:lnTo>
                  <a:lnTo>
                    <a:pt x="348" y="1734"/>
                  </a:lnTo>
                  <a:lnTo>
                    <a:pt x="354" y="1776"/>
                  </a:lnTo>
                  <a:lnTo>
                    <a:pt x="354" y="1848"/>
                  </a:lnTo>
                  <a:lnTo>
                    <a:pt x="360" y="1884"/>
                  </a:lnTo>
                  <a:lnTo>
                    <a:pt x="360" y="1914"/>
                  </a:lnTo>
                  <a:lnTo>
                    <a:pt x="366" y="1938"/>
                  </a:lnTo>
                  <a:lnTo>
                    <a:pt x="366" y="1962"/>
                  </a:lnTo>
                  <a:lnTo>
                    <a:pt x="372" y="1986"/>
                  </a:lnTo>
                  <a:lnTo>
                    <a:pt x="372" y="2022"/>
                  </a:lnTo>
                  <a:lnTo>
                    <a:pt x="378" y="2034"/>
                  </a:lnTo>
                  <a:lnTo>
                    <a:pt x="378" y="2040"/>
                  </a:lnTo>
                  <a:lnTo>
                    <a:pt x="384" y="2046"/>
                  </a:lnTo>
                  <a:lnTo>
                    <a:pt x="390" y="2046"/>
                  </a:lnTo>
                  <a:lnTo>
                    <a:pt x="396" y="2034"/>
                  </a:lnTo>
                  <a:lnTo>
                    <a:pt x="396" y="2010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0"/>
            <p:cNvSpPr>
              <a:spLocks/>
            </p:cNvSpPr>
            <p:nvPr/>
          </p:nvSpPr>
          <p:spPr bwMode="auto">
            <a:xfrm>
              <a:off x="3562350" y="763588"/>
              <a:ext cx="619125" cy="3248025"/>
            </a:xfrm>
            <a:custGeom>
              <a:avLst/>
              <a:gdLst>
                <a:gd name="T0" fmla="*/ 6 w 390"/>
                <a:gd name="T1" fmla="*/ 1974 h 2046"/>
                <a:gd name="T2" fmla="*/ 18 w 390"/>
                <a:gd name="T3" fmla="*/ 1896 h 2046"/>
                <a:gd name="T4" fmla="*/ 24 w 390"/>
                <a:gd name="T5" fmla="*/ 1752 h 2046"/>
                <a:gd name="T6" fmla="*/ 36 w 390"/>
                <a:gd name="T7" fmla="*/ 1620 h 2046"/>
                <a:gd name="T8" fmla="*/ 42 w 390"/>
                <a:gd name="T9" fmla="*/ 1416 h 2046"/>
                <a:gd name="T10" fmla="*/ 54 w 390"/>
                <a:gd name="T11" fmla="*/ 1254 h 2046"/>
                <a:gd name="T12" fmla="*/ 60 w 390"/>
                <a:gd name="T13" fmla="*/ 1026 h 2046"/>
                <a:gd name="T14" fmla="*/ 72 w 390"/>
                <a:gd name="T15" fmla="*/ 852 h 2046"/>
                <a:gd name="T16" fmla="*/ 78 w 390"/>
                <a:gd name="T17" fmla="*/ 630 h 2046"/>
                <a:gd name="T18" fmla="*/ 90 w 390"/>
                <a:gd name="T19" fmla="*/ 474 h 2046"/>
                <a:gd name="T20" fmla="*/ 96 w 390"/>
                <a:gd name="T21" fmla="*/ 294 h 2046"/>
                <a:gd name="T22" fmla="*/ 108 w 390"/>
                <a:gd name="T23" fmla="*/ 180 h 2046"/>
                <a:gd name="T24" fmla="*/ 114 w 390"/>
                <a:gd name="T25" fmla="*/ 96 h 2046"/>
                <a:gd name="T26" fmla="*/ 126 w 390"/>
                <a:gd name="T27" fmla="*/ 18 h 2046"/>
                <a:gd name="T28" fmla="*/ 138 w 390"/>
                <a:gd name="T29" fmla="*/ 6 h 2046"/>
                <a:gd name="T30" fmla="*/ 150 w 390"/>
                <a:gd name="T31" fmla="*/ 42 h 2046"/>
                <a:gd name="T32" fmla="*/ 156 w 390"/>
                <a:gd name="T33" fmla="*/ 132 h 2046"/>
                <a:gd name="T34" fmla="*/ 168 w 390"/>
                <a:gd name="T35" fmla="*/ 234 h 2046"/>
                <a:gd name="T36" fmla="*/ 174 w 390"/>
                <a:gd name="T37" fmla="*/ 354 h 2046"/>
                <a:gd name="T38" fmla="*/ 186 w 390"/>
                <a:gd name="T39" fmla="*/ 546 h 2046"/>
                <a:gd name="T40" fmla="*/ 192 w 390"/>
                <a:gd name="T41" fmla="*/ 708 h 2046"/>
                <a:gd name="T42" fmla="*/ 204 w 390"/>
                <a:gd name="T43" fmla="*/ 930 h 2046"/>
                <a:gd name="T44" fmla="*/ 210 w 390"/>
                <a:gd name="T45" fmla="*/ 1104 h 2046"/>
                <a:gd name="T46" fmla="*/ 222 w 390"/>
                <a:gd name="T47" fmla="*/ 1332 h 2046"/>
                <a:gd name="T48" fmla="*/ 228 w 390"/>
                <a:gd name="T49" fmla="*/ 1494 h 2046"/>
                <a:gd name="T50" fmla="*/ 240 w 390"/>
                <a:gd name="T51" fmla="*/ 1644 h 2046"/>
                <a:gd name="T52" fmla="*/ 246 w 390"/>
                <a:gd name="T53" fmla="*/ 1812 h 2046"/>
                <a:gd name="T54" fmla="*/ 258 w 390"/>
                <a:gd name="T55" fmla="*/ 1908 h 2046"/>
                <a:gd name="T56" fmla="*/ 264 w 390"/>
                <a:gd name="T57" fmla="*/ 2004 h 2046"/>
                <a:gd name="T58" fmla="*/ 282 w 390"/>
                <a:gd name="T59" fmla="*/ 2046 h 2046"/>
                <a:gd name="T60" fmla="*/ 288 w 390"/>
                <a:gd name="T61" fmla="*/ 2040 h 2046"/>
                <a:gd name="T62" fmla="*/ 294 w 390"/>
                <a:gd name="T63" fmla="*/ 1998 h 2046"/>
                <a:gd name="T64" fmla="*/ 306 w 390"/>
                <a:gd name="T65" fmla="*/ 1902 h 2046"/>
                <a:gd name="T66" fmla="*/ 312 w 390"/>
                <a:gd name="T67" fmla="*/ 1794 h 2046"/>
                <a:gd name="T68" fmla="*/ 324 w 390"/>
                <a:gd name="T69" fmla="*/ 1626 h 2046"/>
                <a:gd name="T70" fmla="*/ 330 w 390"/>
                <a:gd name="T71" fmla="*/ 1476 h 2046"/>
                <a:gd name="T72" fmla="*/ 342 w 390"/>
                <a:gd name="T73" fmla="*/ 1260 h 2046"/>
                <a:gd name="T74" fmla="*/ 348 w 390"/>
                <a:gd name="T75" fmla="*/ 1086 h 2046"/>
                <a:gd name="T76" fmla="*/ 360 w 390"/>
                <a:gd name="T77" fmla="*/ 912 h 2046"/>
                <a:gd name="T78" fmla="*/ 366 w 390"/>
                <a:gd name="T79" fmla="*/ 690 h 2046"/>
                <a:gd name="T80" fmla="*/ 378 w 390"/>
                <a:gd name="T81" fmla="*/ 528 h 2046"/>
                <a:gd name="T82" fmla="*/ 384 w 390"/>
                <a:gd name="T83" fmla="*/ 342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0" h="2046">
                  <a:moveTo>
                    <a:pt x="0" y="2010"/>
                  </a:moveTo>
                  <a:lnTo>
                    <a:pt x="6" y="1992"/>
                  </a:lnTo>
                  <a:lnTo>
                    <a:pt x="6" y="1974"/>
                  </a:lnTo>
                  <a:lnTo>
                    <a:pt x="12" y="1950"/>
                  </a:lnTo>
                  <a:lnTo>
                    <a:pt x="12" y="1926"/>
                  </a:lnTo>
                  <a:lnTo>
                    <a:pt x="18" y="1896"/>
                  </a:lnTo>
                  <a:lnTo>
                    <a:pt x="18" y="1830"/>
                  </a:lnTo>
                  <a:lnTo>
                    <a:pt x="24" y="1794"/>
                  </a:lnTo>
                  <a:lnTo>
                    <a:pt x="24" y="1752"/>
                  </a:lnTo>
                  <a:lnTo>
                    <a:pt x="30" y="1710"/>
                  </a:lnTo>
                  <a:lnTo>
                    <a:pt x="30" y="1668"/>
                  </a:lnTo>
                  <a:lnTo>
                    <a:pt x="36" y="1620"/>
                  </a:lnTo>
                  <a:lnTo>
                    <a:pt x="36" y="1524"/>
                  </a:lnTo>
                  <a:lnTo>
                    <a:pt x="42" y="1470"/>
                  </a:lnTo>
                  <a:lnTo>
                    <a:pt x="42" y="1416"/>
                  </a:lnTo>
                  <a:lnTo>
                    <a:pt x="48" y="1362"/>
                  </a:lnTo>
                  <a:lnTo>
                    <a:pt x="48" y="1308"/>
                  </a:lnTo>
                  <a:lnTo>
                    <a:pt x="54" y="1254"/>
                  </a:lnTo>
                  <a:lnTo>
                    <a:pt x="54" y="1194"/>
                  </a:lnTo>
                  <a:lnTo>
                    <a:pt x="60" y="1140"/>
                  </a:lnTo>
                  <a:lnTo>
                    <a:pt x="60" y="1026"/>
                  </a:lnTo>
                  <a:lnTo>
                    <a:pt x="66" y="966"/>
                  </a:lnTo>
                  <a:lnTo>
                    <a:pt x="66" y="906"/>
                  </a:lnTo>
                  <a:lnTo>
                    <a:pt x="72" y="852"/>
                  </a:lnTo>
                  <a:lnTo>
                    <a:pt x="72" y="792"/>
                  </a:lnTo>
                  <a:lnTo>
                    <a:pt x="78" y="738"/>
                  </a:lnTo>
                  <a:lnTo>
                    <a:pt x="78" y="630"/>
                  </a:lnTo>
                  <a:lnTo>
                    <a:pt x="84" y="576"/>
                  </a:lnTo>
                  <a:lnTo>
                    <a:pt x="84" y="522"/>
                  </a:lnTo>
                  <a:lnTo>
                    <a:pt x="90" y="474"/>
                  </a:lnTo>
                  <a:lnTo>
                    <a:pt x="90" y="426"/>
                  </a:lnTo>
                  <a:lnTo>
                    <a:pt x="96" y="378"/>
                  </a:lnTo>
                  <a:lnTo>
                    <a:pt x="96" y="294"/>
                  </a:lnTo>
                  <a:lnTo>
                    <a:pt x="102" y="252"/>
                  </a:lnTo>
                  <a:lnTo>
                    <a:pt x="102" y="216"/>
                  </a:lnTo>
                  <a:lnTo>
                    <a:pt x="108" y="180"/>
                  </a:lnTo>
                  <a:lnTo>
                    <a:pt x="108" y="150"/>
                  </a:lnTo>
                  <a:lnTo>
                    <a:pt x="114" y="120"/>
                  </a:lnTo>
                  <a:lnTo>
                    <a:pt x="114" y="96"/>
                  </a:lnTo>
                  <a:lnTo>
                    <a:pt x="120" y="72"/>
                  </a:lnTo>
                  <a:lnTo>
                    <a:pt x="120" y="36"/>
                  </a:lnTo>
                  <a:lnTo>
                    <a:pt x="126" y="18"/>
                  </a:lnTo>
                  <a:lnTo>
                    <a:pt x="126" y="12"/>
                  </a:lnTo>
                  <a:lnTo>
                    <a:pt x="132" y="0"/>
                  </a:lnTo>
                  <a:lnTo>
                    <a:pt x="138" y="6"/>
                  </a:lnTo>
                  <a:lnTo>
                    <a:pt x="144" y="12"/>
                  </a:lnTo>
                  <a:lnTo>
                    <a:pt x="144" y="24"/>
                  </a:lnTo>
                  <a:lnTo>
                    <a:pt x="150" y="42"/>
                  </a:lnTo>
                  <a:lnTo>
                    <a:pt x="150" y="60"/>
                  </a:lnTo>
                  <a:lnTo>
                    <a:pt x="156" y="84"/>
                  </a:lnTo>
                  <a:lnTo>
                    <a:pt x="156" y="132"/>
                  </a:lnTo>
                  <a:lnTo>
                    <a:pt x="162" y="162"/>
                  </a:lnTo>
                  <a:lnTo>
                    <a:pt x="162" y="198"/>
                  </a:lnTo>
                  <a:lnTo>
                    <a:pt x="168" y="234"/>
                  </a:lnTo>
                  <a:lnTo>
                    <a:pt x="168" y="270"/>
                  </a:lnTo>
                  <a:lnTo>
                    <a:pt x="174" y="312"/>
                  </a:lnTo>
                  <a:lnTo>
                    <a:pt x="174" y="354"/>
                  </a:lnTo>
                  <a:lnTo>
                    <a:pt x="180" y="402"/>
                  </a:lnTo>
                  <a:lnTo>
                    <a:pt x="180" y="498"/>
                  </a:lnTo>
                  <a:lnTo>
                    <a:pt x="186" y="546"/>
                  </a:lnTo>
                  <a:lnTo>
                    <a:pt x="186" y="600"/>
                  </a:lnTo>
                  <a:lnTo>
                    <a:pt x="192" y="654"/>
                  </a:lnTo>
                  <a:lnTo>
                    <a:pt x="192" y="708"/>
                  </a:lnTo>
                  <a:lnTo>
                    <a:pt x="198" y="762"/>
                  </a:lnTo>
                  <a:lnTo>
                    <a:pt x="198" y="876"/>
                  </a:lnTo>
                  <a:lnTo>
                    <a:pt x="204" y="930"/>
                  </a:lnTo>
                  <a:lnTo>
                    <a:pt x="204" y="990"/>
                  </a:lnTo>
                  <a:lnTo>
                    <a:pt x="210" y="1050"/>
                  </a:lnTo>
                  <a:lnTo>
                    <a:pt x="210" y="1104"/>
                  </a:lnTo>
                  <a:lnTo>
                    <a:pt x="216" y="1164"/>
                  </a:lnTo>
                  <a:lnTo>
                    <a:pt x="216" y="1278"/>
                  </a:lnTo>
                  <a:lnTo>
                    <a:pt x="222" y="1332"/>
                  </a:lnTo>
                  <a:lnTo>
                    <a:pt x="222" y="1386"/>
                  </a:lnTo>
                  <a:lnTo>
                    <a:pt x="228" y="1440"/>
                  </a:lnTo>
                  <a:lnTo>
                    <a:pt x="228" y="1494"/>
                  </a:lnTo>
                  <a:lnTo>
                    <a:pt x="234" y="1548"/>
                  </a:lnTo>
                  <a:lnTo>
                    <a:pt x="234" y="1596"/>
                  </a:lnTo>
                  <a:lnTo>
                    <a:pt x="240" y="1644"/>
                  </a:lnTo>
                  <a:lnTo>
                    <a:pt x="240" y="1728"/>
                  </a:lnTo>
                  <a:lnTo>
                    <a:pt x="246" y="1770"/>
                  </a:lnTo>
                  <a:lnTo>
                    <a:pt x="246" y="1812"/>
                  </a:lnTo>
                  <a:lnTo>
                    <a:pt x="252" y="1848"/>
                  </a:lnTo>
                  <a:lnTo>
                    <a:pt x="252" y="1878"/>
                  </a:lnTo>
                  <a:lnTo>
                    <a:pt x="258" y="1908"/>
                  </a:lnTo>
                  <a:lnTo>
                    <a:pt x="258" y="1962"/>
                  </a:lnTo>
                  <a:lnTo>
                    <a:pt x="264" y="1986"/>
                  </a:lnTo>
                  <a:lnTo>
                    <a:pt x="264" y="2004"/>
                  </a:lnTo>
                  <a:lnTo>
                    <a:pt x="270" y="2016"/>
                  </a:lnTo>
                  <a:lnTo>
                    <a:pt x="270" y="2028"/>
                  </a:lnTo>
                  <a:lnTo>
                    <a:pt x="282" y="2046"/>
                  </a:lnTo>
                  <a:lnTo>
                    <a:pt x="276" y="2046"/>
                  </a:lnTo>
                  <a:lnTo>
                    <a:pt x="282" y="2046"/>
                  </a:lnTo>
                  <a:lnTo>
                    <a:pt x="288" y="2040"/>
                  </a:lnTo>
                  <a:lnTo>
                    <a:pt x="288" y="2028"/>
                  </a:lnTo>
                  <a:lnTo>
                    <a:pt x="294" y="2016"/>
                  </a:lnTo>
                  <a:lnTo>
                    <a:pt x="294" y="1998"/>
                  </a:lnTo>
                  <a:lnTo>
                    <a:pt x="300" y="1974"/>
                  </a:lnTo>
                  <a:lnTo>
                    <a:pt x="300" y="1926"/>
                  </a:lnTo>
                  <a:lnTo>
                    <a:pt x="306" y="1902"/>
                  </a:lnTo>
                  <a:lnTo>
                    <a:pt x="306" y="1866"/>
                  </a:lnTo>
                  <a:lnTo>
                    <a:pt x="312" y="1836"/>
                  </a:lnTo>
                  <a:lnTo>
                    <a:pt x="312" y="1794"/>
                  </a:lnTo>
                  <a:lnTo>
                    <a:pt x="318" y="1758"/>
                  </a:lnTo>
                  <a:lnTo>
                    <a:pt x="318" y="1674"/>
                  </a:lnTo>
                  <a:lnTo>
                    <a:pt x="324" y="1626"/>
                  </a:lnTo>
                  <a:lnTo>
                    <a:pt x="324" y="1578"/>
                  </a:lnTo>
                  <a:lnTo>
                    <a:pt x="330" y="1530"/>
                  </a:lnTo>
                  <a:lnTo>
                    <a:pt x="330" y="1476"/>
                  </a:lnTo>
                  <a:lnTo>
                    <a:pt x="336" y="1422"/>
                  </a:lnTo>
                  <a:lnTo>
                    <a:pt x="336" y="1314"/>
                  </a:lnTo>
                  <a:lnTo>
                    <a:pt x="342" y="1260"/>
                  </a:lnTo>
                  <a:lnTo>
                    <a:pt x="342" y="1200"/>
                  </a:lnTo>
                  <a:lnTo>
                    <a:pt x="348" y="1146"/>
                  </a:lnTo>
                  <a:lnTo>
                    <a:pt x="348" y="1086"/>
                  </a:lnTo>
                  <a:lnTo>
                    <a:pt x="354" y="1032"/>
                  </a:lnTo>
                  <a:lnTo>
                    <a:pt x="354" y="972"/>
                  </a:lnTo>
                  <a:lnTo>
                    <a:pt x="360" y="912"/>
                  </a:lnTo>
                  <a:lnTo>
                    <a:pt x="360" y="798"/>
                  </a:lnTo>
                  <a:lnTo>
                    <a:pt x="366" y="744"/>
                  </a:lnTo>
                  <a:lnTo>
                    <a:pt x="366" y="690"/>
                  </a:lnTo>
                  <a:lnTo>
                    <a:pt x="372" y="636"/>
                  </a:lnTo>
                  <a:lnTo>
                    <a:pt x="372" y="582"/>
                  </a:lnTo>
                  <a:lnTo>
                    <a:pt x="378" y="528"/>
                  </a:lnTo>
                  <a:lnTo>
                    <a:pt x="378" y="432"/>
                  </a:lnTo>
                  <a:lnTo>
                    <a:pt x="384" y="384"/>
                  </a:lnTo>
                  <a:lnTo>
                    <a:pt x="384" y="342"/>
                  </a:lnTo>
                  <a:lnTo>
                    <a:pt x="390" y="300"/>
                  </a:lnTo>
                  <a:lnTo>
                    <a:pt x="390" y="258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1"/>
            <p:cNvSpPr>
              <a:spLocks/>
            </p:cNvSpPr>
            <p:nvPr/>
          </p:nvSpPr>
          <p:spPr bwMode="auto">
            <a:xfrm>
              <a:off x="4181475" y="763588"/>
              <a:ext cx="628650" cy="3248025"/>
            </a:xfrm>
            <a:custGeom>
              <a:avLst/>
              <a:gdLst>
                <a:gd name="T0" fmla="*/ 6 w 396"/>
                <a:gd name="T1" fmla="*/ 156 h 2046"/>
                <a:gd name="T2" fmla="*/ 18 w 396"/>
                <a:gd name="T3" fmla="*/ 72 h 2046"/>
                <a:gd name="T4" fmla="*/ 24 w 396"/>
                <a:gd name="T5" fmla="*/ 24 h 2046"/>
                <a:gd name="T6" fmla="*/ 36 w 396"/>
                <a:gd name="T7" fmla="*/ 0 h 2046"/>
                <a:gd name="T8" fmla="*/ 48 w 396"/>
                <a:gd name="T9" fmla="*/ 24 h 2046"/>
                <a:gd name="T10" fmla="*/ 54 w 396"/>
                <a:gd name="T11" fmla="*/ 102 h 2046"/>
                <a:gd name="T12" fmla="*/ 66 w 396"/>
                <a:gd name="T13" fmla="*/ 192 h 2046"/>
                <a:gd name="T14" fmla="*/ 72 w 396"/>
                <a:gd name="T15" fmla="*/ 348 h 2046"/>
                <a:gd name="T16" fmla="*/ 84 w 396"/>
                <a:gd name="T17" fmla="*/ 492 h 2046"/>
                <a:gd name="T18" fmla="*/ 90 w 396"/>
                <a:gd name="T19" fmla="*/ 702 h 2046"/>
                <a:gd name="T20" fmla="*/ 102 w 396"/>
                <a:gd name="T21" fmla="*/ 870 h 2046"/>
                <a:gd name="T22" fmla="*/ 108 w 396"/>
                <a:gd name="T23" fmla="*/ 1098 h 2046"/>
                <a:gd name="T24" fmla="*/ 120 w 396"/>
                <a:gd name="T25" fmla="*/ 1272 h 2046"/>
                <a:gd name="T26" fmla="*/ 126 w 396"/>
                <a:gd name="T27" fmla="*/ 1434 h 2046"/>
                <a:gd name="T28" fmla="*/ 138 w 396"/>
                <a:gd name="T29" fmla="*/ 1638 h 2046"/>
                <a:gd name="T30" fmla="*/ 144 w 396"/>
                <a:gd name="T31" fmla="*/ 1764 h 2046"/>
                <a:gd name="T32" fmla="*/ 156 w 396"/>
                <a:gd name="T33" fmla="*/ 1908 h 2046"/>
                <a:gd name="T34" fmla="*/ 162 w 396"/>
                <a:gd name="T35" fmla="*/ 1980 h 2046"/>
                <a:gd name="T36" fmla="*/ 180 w 396"/>
                <a:gd name="T37" fmla="*/ 2046 h 2046"/>
                <a:gd name="T38" fmla="*/ 186 w 396"/>
                <a:gd name="T39" fmla="*/ 2040 h 2046"/>
                <a:gd name="T40" fmla="*/ 198 w 396"/>
                <a:gd name="T41" fmla="*/ 1980 h 2046"/>
                <a:gd name="T42" fmla="*/ 204 w 396"/>
                <a:gd name="T43" fmla="*/ 1902 h 2046"/>
                <a:gd name="T44" fmla="*/ 216 w 396"/>
                <a:gd name="T45" fmla="*/ 1764 h 2046"/>
                <a:gd name="T46" fmla="*/ 222 w 396"/>
                <a:gd name="T47" fmla="*/ 1632 h 2046"/>
                <a:gd name="T48" fmla="*/ 234 w 396"/>
                <a:gd name="T49" fmla="*/ 1428 h 2046"/>
                <a:gd name="T50" fmla="*/ 240 w 396"/>
                <a:gd name="T51" fmla="*/ 1266 h 2046"/>
                <a:gd name="T52" fmla="*/ 252 w 396"/>
                <a:gd name="T53" fmla="*/ 1092 h 2046"/>
                <a:gd name="T54" fmla="*/ 258 w 396"/>
                <a:gd name="T55" fmla="*/ 864 h 2046"/>
                <a:gd name="T56" fmla="*/ 270 w 396"/>
                <a:gd name="T57" fmla="*/ 696 h 2046"/>
                <a:gd name="T58" fmla="*/ 276 w 396"/>
                <a:gd name="T59" fmla="*/ 486 h 2046"/>
                <a:gd name="T60" fmla="*/ 288 w 396"/>
                <a:gd name="T61" fmla="*/ 342 h 2046"/>
                <a:gd name="T62" fmla="*/ 294 w 396"/>
                <a:gd name="T63" fmla="*/ 192 h 2046"/>
                <a:gd name="T64" fmla="*/ 306 w 396"/>
                <a:gd name="T65" fmla="*/ 102 h 2046"/>
                <a:gd name="T66" fmla="*/ 312 w 396"/>
                <a:gd name="T67" fmla="*/ 24 h 2046"/>
                <a:gd name="T68" fmla="*/ 324 w 396"/>
                <a:gd name="T69" fmla="*/ 0 h 2046"/>
                <a:gd name="T70" fmla="*/ 336 w 396"/>
                <a:gd name="T71" fmla="*/ 24 h 2046"/>
                <a:gd name="T72" fmla="*/ 342 w 396"/>
                <a:gd name="T73" fmla="*/ 78 h 2046"/>
                <a:gd name="T74" fmla="*/ 354 w 396"/>
                <a:gd name="T75" fmla="*/ 192 h 2046"/>
                <a:gd name="T76" fmla="*/ 360 w 396"/>
                <a:gd name="T77" fmla="*/ 300 h 2046"/>
                <a:gd name="T78" fmla="*/ 372 w 396"/>
                <a:gd name="T79" fmla="*/ 438 h 2046"/>
                <a:gd name="T80" fmla="*/ 378 w 396"/>
                <a:gd name="T81" fmla="*/ 642 h 2046"/>
                <a:gd name="T82" fmla="*/ 390 w 396"/>
                <a:gd name="T83" fmla="*/ 80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6" h="2046">
                  <a:moveTo>
                    <a:pt x="0" y="258"/>
                  </a:moveTo>
                  <a:lnTo>
                    <a:pt x="6" y="222"/>
                  </a:lnTo>
                  <a:lnTo>
                    <a:pt x="6" y="156"/>
                  </a:lnTo>
                  <a:lnTo>
                    <a:pt x="12" y="126"/>
                  </a:lnTo>
                  <a:lnTo>
                    <a:pt x="12" y="96"/>
                  </a:lnTo>
                  <a:lnTo>
                    <a:pt x="18" y="72"/>
                  </a:lnTo>
                  <a:lnTo>
                    <a:pt x="18" y="54"/>
                  </a:lnTo>
                  <a:lnTo>
                    <a:pt x="24" y="36"/>
                  </a:lnTo>
                  <a:lnTo>
                    <a:pt x="24" y="24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48" y="24"/>
                  </a:lnTo>
                  <a:lnTo>
                    <a:pt x="48" y="60"/>
                  </a:lnTo>
                  <a:lnTo>
                    <a:pt x="54" y="78"/>
                  </a:lnTo>
                  <a:lnTo>
                    <a:pt x="54" y="102"/>
                  </a:lnTo>
                  <a:lnTo>
                    <a:pt x="60" y="132"/>
                  </a:lnTo>
                  <a:lnTo>
                    <a:pt x="60" y="162"/>
                  </a:lnTo>
                  <a:lnTo>
                    <a:pt x="66" y="192"/>
                  </a:lnTo>
                  <a:lnTo>
                    <a:pt x="66" y="264"/>
                  </a:lnTo>
                  <a:lnTo>
                    <a:pt x="72" y="306"/>
                  </a:lnTo>
                  <a:lnTo>
                    <a:pt x="72" y="348"/>
                  </a:lnTo>
                  <a:lnTo>
                    <a:pt x="78" y="396"/>
                  </a:lnTo>
                  <a:lnTo>
                    <a:pt x="78" y="438"/>
                  </a:lnTo>
                  <a:lnTo>
                    <a:pt x="84" y="492"/>
                  </a:lnTo>
                  <a:lnTo>
                    <a:pt x="84" y="540"/>
                  </a:lnTo>
                  <a:lnTo>
                    <a:pt x="90" y="594"/>
                  </a:lnTo>
                  <a:lnTo>
                    <a:pt x="90" y="702"/>
                  </a:lnTo>
                  <a:lnTo>
                    <a:pt x="96" y="756"/>
                  </a:lnTo>
                  <a:lnTo>
                    <a:pt x="96" y="810"/>
                  </a:lnTo>
                  <a:lnTo>
                    <a:pt x="102" y="870"/>
                  </a:lnTo>
                  <a:lnTo>
                    <a:pt x="102" y="924"/>
                  </a:lnTo>
                  <a:lnTo>
                    <a:pt x="108" y="984"/>
                  </a:lnTo>
                  <a:lnTo>
                    <a:pt x="108" y="1098"/>
                  </a:lnTo>
                  <a:lnTo>
                    <a:pt x="114" y="1158"/>
                  </a:lnTo>
                  <a:lnTo>
                    <a:pt x="114" y="1218"/>
                  </a:lnTo>
                  <a:lnTo>
                    <a:pt x="120" y="1272"/>
                  </a:lnTo>
                  <a:lnTo>
                    <a:pt x="120" y="1326"/>
                  </a:lnTo>
                  <a:lnTo>
                    <a:pt x="126" y="1380"/>
                  </a:lnTo>
                  <a:lnTo>
                    <a:pt x="126" y="1434"/>
                  </a:lnTo>
                  <a:lnTo>
                    <a:pt x="132" y="1488"/>
                  </a:lnTo>
                  <a:lnTo>
                    <a:pt x="132" y="1590"/>
                  </a:lnTo>
                  <a:lnTo>
                    <a:pt x="138" y="1638"/>
                  </a:lnTo>
                  <a:lnTo>
                    <a:pt x="138" y="1680"/>
                  </a:lnTo>
                  <a:lnTo>
                    <a:pt x="144" y="1728"/>
                  </a:lnTo>
                  <a:lnTo>
                    <a:pt x="144" y="1764"/>
                  </a:lnTo>
                  <a:lnTo>
                    <a:pt x="150" y="1806"/>
                  </a:lnTo>
                  <a:lnTo>
                    <a:pt x="150" y="1878"/>
                  </a:lnTo>
                  <a:lnTo>
                    <a:pt x="156" y="1908"/>
                  </a:lnTo>
                  <a:lnTo>
                    <a:pt x="156" y="1932"/>
                  </a:lnTo>
                  <a:lnTo>
                    <a:pt x="162" y="1962"/>
                  </a:lnTo>
                  <a:lnTo>
                    <a:pt x="162" y="1980"/>
                  </a:lnTo>
                  <a:lnTo>
                    <a:pt x="168" y="1998"/>
                  </a:lnTo>
                  <a:lnTo>
                    <a:pt x="168" y="2028"/>
                  </a:lnTo>
                  <a:lnTo>
                    <a:pt x="180" y="2046"/>
                  </a:lnTo>
                  <a:lnTo>
                    <a:pt x="174" y="2046"/>
                  </a:lnTo>
                  <a:lnTo>
                    <a:pt x="180" y="2046"/>
                  </a:lnTo>
                  <a:lnTo>
                    <a:pt x="186" y="2040"/>
                  </a:lnTo>
                  <a:lnTo>
                    <a:pt x="192" y="2028"/>
                  </a:lnTo>
                  <a:lnTo>
                    <a:pt x="192" y="1998"/>
                  </a:lnTo>
                  <a:lnTo>
                    <a:pt x="198" y="1980"/>
                  </a:lnTo>
                  <a:lnTo>
                    <a:pt x="198" y="1956"/>
                  </a:lnTo>
                  <a:lnTo>
                    <a:pt x="204" y="1932"/>
                  </a:lnTo>
                  <a:lnTo>
                    <a:pt x="204" y="1902"/>
                  </a:lnTo>
                  <a:lnTo>
                    <a:pt x="210" y="1872"/>
                  </a:lnTo>
                  <a:lnTo>
                    <a:pt x="210" y="1800"/>
                  </a:lnTo>
                  <a:lnTo>
                    <a:pt x="216" y="1764"/>
                  </a:lnTo>
                  <a:lnTo>
                    <a:pt x="216" y="1722"/>
                  </a:lnTo>
                  <a:lnTo>
                    <a:pt x="222" y="1674"/>
                  </a:lnTo>
                  <a:lnTo>
                    <a:pt x="222" y="1632"/>
                  </a:lnTo>
                  <a:lnTo>
                    <a:pt x="228" y="1584"/>
                  </a:lnTo>
                  <a:lnTo>
                    <a:pt x="228" y="1482"/>
                  </a:lnTo>
                  <a:lnTo>
                    <a:pt x="234" y="1428"/>
                  </a:lnTo>
                  <a:lnTo>
                    <a:pt x="234" y="1374"/>
                  </a:lnTo>
                  <a:lnTo>
                    <a:pt x="240" y="1320"/>
                  </a:lnTo>
                  <a:lnTo>
                    <a:pt x="240" y="1266"/>
                  </a:lnTo>
                  <a:lnTo>
                    <a:pt x="246" y="1206"/>
                  </a:lnTo>
                  <a:lnTo>
                    <a:pt x="246" y="1152"/>
                  </a:lnTo>
                  <a:lnTo>
                    <a:pt x="252" y="1092"/>
                  </a:lnTo>
                  <a:lnTo>
                    <a:pt x="252" y="978"/>
                  </a:lnTo>
                  <a:lnTo>
                    <a:pt x="258" y="918"/>
                  </a:lnTo>
                  <a:lnTo>
                    <a:pt x="258" y="864"/>
                  </a:lnTo>
                  <a:lnTo>
                    <a:pt x="264" y="804"/>
                  </a:lnTo>
                  <a:lnTo>
                    <a:pt x="264" y="750"/>
                  </a:lnTo>
                  <a:lnTo>
                    <a:pt x="270" y="696"/>
                  </a:lnTo>
                  <a:lnTo>
                    <a:pt x="270" y="588"/>
                  </a:lnTo>
                  <a:lnTo>
                    <a:pt x="276" y="534"/>
                  </a:lnTo>
                  <a:lnTo>
                    <a:pt x="276" y="486"/>
                  </a:lnTo>
                  <a:lnTo>
                    <a:pt x="282" y="438"/>
                  </a:lnTo>
                  <a:lnTo>
                    <a:pt x="282" y="390"/>
                  </a:lnTo>
                  <a:lnTo>
                    <a:pt x="288" y="342"/>
                  </a:lnTo>
                  <a:lnTo>
                    <a:pt x="288" y="264"/>
                  </a:lnTo>
                  <a:lnTo>
                    <a:pt x="294" y="222"/>
                  </a:lnTo>
                  <a:lnTo>
                    <a:pt x="294" y="192"/>
                  </a:lnTo>
                  <a:lnTo>
                    <a:pt x="300" y="156"/>
                  </a:lnTo>
                  <a:lnTo>
                    <a:pt x="300" y="126"/>
                  </a:lnTo>
                  <a:lnTo>
                    <a:pt x="306" y="102"/>
                  </a:lnTo>
                  <a:lnTo>
                    <a:pt x="306" y="78"/>
                  </a:lnTo>
                  <a:lnTo>
                    <a:pt x="312" y="54"/>
                  </a:lnTo>
                  <a:lnTo>
                    <a:pt x="312" y="24"/>
                  </a:lnTo>
                  <a:lnTo>
                    <a:pt x="318" y="12"/>
                  </a:lnTo>
                  <a:lnTo>
                    <a:pt x="318" y="6"/>
                  </a:lnTo>
                  <a:lnTo>
                    <a:pt x="324" y="0"/>
                  </a:lnTo>
                  <a:lnTo>
                    <a:pt x="330" y="6"/>
                  </a:lnTo>
                  <a:lnTo>
                    <a:pt x="330" y="12"/>
                  </a:lnTo>
                  <a:lnTo>
                    <a:pt x="336" y="24"/>
                  </a:lnTo>
                  <a:lnTo>
                    <a:pt x="336" y="36"/>
                  </a:lnTo>
                  <a:lnTo>
                    <a:pt x="342" y="54"/>
                  </a:lnTo>
                  <a:lnTo>
                    <a:pt x="342" y="78"/>
                  </a:lnTo>
                  <a:lnTo>
                    <a:pt x="348" y="102"/>
                  </a:lnTo>
                  <a:lnTo>
                    <a:pt x="348" y="156"/>
                  </a:lnTo>
                  <a:lnTo>
                    <a:pt x="354" y="192"/>
                  </a:lnTo>
                  <a:lnTo>
                    <a:pt x="354" y="222"/>
                  </a:lnTo>
                  <a:lnTo>
                    <a:pt x="360" y="264"/>
                  </a:lnTo>
                  <a:lnTo>
                    <a:pt x="360" y="300"/>
                  </a:lnTo>
                  <a:lnTo>
                    <a:pt x="366" y="342"/>
                  </a:lnTo>
                  <a:lnTo>
                    <a:pt x="366" y="390"/>
                  </a:lnTo>
                  <a:lnTo>
                    <a:pt x="372" y="438"/>
                  </a:lnTo>
                  <a:lnTo>
                    <a:pt x="372" y="534"/>
                  </a:lnTo>
                  <a:lnTo>
                    <a:pt x="378" y="588"/>
                  </a:lnTo>
                  <a:lnTo>
                    <a:pt x="378" y="642"/>
                  </a:lnTo>
                  <a:lnTo>
                    <a:pt x="384" y="696"/>
                  </a:lnTo>
                  <a:lnTo>
                    <a:pt x="384" y="750"/>
                  </a:lnTo>
                  <a:lnTo>
                    <a:pt x="390" y="804"/>
                  </a:lnTo>
                  <a:lnTo>
                    <a:pt x="390" y="918"/>
                  </a:lnTo>
                  <a:lnTo>
                    <a:pt x="396" y="978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2"/>
            <p:cNvSpPr>
              <a:spLocks/>
            </p:cNvSpPr>
            <p:nvPr/>
          </p:nvSpPr>
          <p:spPr bwMode="auto">
            <a:xfrm>
              <a:off x="4810125" y="763588"/>
              <a:ext cx="409575" cy="3248025"/>
            </a:xfrm>
            <a:custGeom>
              <a:avLst/>
              <a:gdLst>
                <a:gd name="T0" fmla="*/ 0 w 258"/>
                <a:gd name="T1" fmla="*/ 1038 h 2046"/>
                <a:gd name="T2" fmla="*/ 6 w 258"/>
                <a:gd name="T3" fmla="*/ 1152 h 2046"/>
                <a:gd name="T4" fmla="*/ 12 w 258"/>
                <a:gd name="T5" fmla="*/ 1320 h 2046"/>
                <a:gd name="T6" fmla="*/ 18 w 258"/>
                <a:gd name="T7" fmla="*/ 1428 h 2046"/>
                <a:gd name="T8" fmla="*/ 24 w 258"/>
                <a:gd name="T9" fmla="*/ 1536 h 2046"/>
                <a:gd name="T10" fmla="*/ 30 w 258"/>
                <a:gd name="T11" fmla="*/ 1632 h 2046"/>
                <a:gd name="T12" fmla="*/ 36 w 258"/>
                <a:gd name="T13" fmla="*/ 1764 h 2046"/>
                <a:gd name="T14" fmla="*/ 42 w 258"/>
                <a:gd name="T15" fmla="*/ 1836 h 2046"/>
                <a:gd name="T16" fmla="*/ 48 w 258"/>
                <a:gd name="T17" fmla="*/ 1902 h 2046"/>
                <a:gd name="T18" fmla="*/ 54 w 258"/>
                <a:gd name="T19" fmla="*/ 1980 h 2046"/>
                <a:gd name="T20" fmla="*/ 60 w 258"/>
                <a:gd name="T21" fmla="*/ 2016 h 2046"/>
                <a:gd name="T22" fmla="*/ 66 w 258"/>
                <a:gd name="T23" fmla="*/ 2040 h 2046"/>
                <a:gd name="T24" fmla="*/ 78 w 258"/>
                <a:gd name="T25" fmla="*/ 2040 h 2046"/>
                <a:gd name="T26" fmla="*/ 84 w 258"/>
                <a:gd name="T27" fmla="*/ 2016 h 2046"/>
                <a:gd name="T28" fmla="*/ 90 w 258"/>
                <a:gd name="T29" fmla="*/ 1980 h 2046"/>
                <a:gd name="T30" fmla="*/ 96 w 258"/>
                <a:gd name="T31" fmla="*/ 1908 h 2046"/>
                <a:gd name="T32" fmla="*/ 102 w 258"/>
                <a:gd name="T33" fmla="*/ 1842 h 2046"/>
                <a:gd name="T34" fmla="*/ 108 w 258"/>
                <a:gd name="T35" fmla="*/ 1764 h 2046"/>
                <a:gd name="T36" fmla="*/ 114 w 258"/>
                <a:gd name="T37" fmla="*/ 1638 h 2046"/>
                <a:gd name="T38" fmla="*/ 120 w 258"/>
                <a:gd name="T39" fmla="*/ 1542 h 2046"/>
                <a:gd name="T40" fmla="*/ 126 w 258"/>
                <a:gd name="T41" fmla="*/ 1434 h 2046"/>
                <a:gd name="T42" fmla="*/ 132 w 258"/>
                <a:gd name="T43" fmla="*/ 1272 h 2046"/>
                <a:gd name="T44" fmla="*/ 138 w 258"/>
                <a:gd name="T45" fmla="*/ 1158 h 2046"/>
                <a:gd name="T46" fmla="*/ 144 w 258"/>
                <a:gd name="T47" fmla="*/ 1044 h 2046"/>
                <a:gd name="T48" fmla="*/ 150 w 258"/>
                <a:gd name="T49" fmla="*/ 924 h 2046"/>
                <a:gd name="T50" fmla="*/ 156 w 258"/>
                <a:gd name="T51" fmla="*/ 756 h 2046"/>
                <a:gd name="T52" fmla="*/ 162 w 258"/>
                <a:gd name="T53" fmla="*/ 648 h 2046"/>
                <a:gd name="T54" fmla="*/ 168 w 258"/>
                <a:gd name="T55" fmla="*/ 540 h 2046"/>
                <a:gd name="T56" fmla="*/ 174 w 258"/>
                <a:gd name="T57" fmla="*/ 396 h 2046"/>
                <a:gd name="T58" fmla="*/ 180 w 258"/>
                <a:gd name="T59" fmla="*/ 306 h 2046"/>
                <a:gd name="T60" fmla="*/ 186 w 258"/>
                <a:gd name="T61" fmla="*/ 228 h 2046"/>
                <a:gd name="T62" fmla="*/ 192 w 258"/>
                <a:gd name="T63" fmla="*/ 132 h 2046"/>
                <a:gd name="T64" fmla="*/ 198 w 258"/>
                <a:gd name="T65" fmla="*/ 78 h 2046"/>
                <a:gd name="T66" fmla="*/ 204 w 258"/>
                <a:gd name="T67" fmla="*/ 42 h 2046"/>
                <a:gd name="T68" fmla="*/ 210 w 258"/>
                <a:gd name="T69" fmla="*/ 12 h 2046"/>
                <a:gd name="T70" fmla="*/ 216 w 258"/>
                <a:gd name="T71" fmla="*/ 0 h 2046"/>
                <a:gd name="T72" fmla="*/ 228 w 258"/>
                <a:gd name="T73" fmla="*/ 12 h 2046"/>
                <a:gd name="T74" fmla="*/ 234 w 258"/>
                <a:gd name="T75" fmla="*/ 36 h 2046"/>
                <a:gd name="T76" fmla="*/ 240 w 258"/>
                <a:gd name="T77" fmla="*/ 96 h 2046"/>
                <a:gd name="T78" fmla="*/ 246 w 258"/>
                <a:gd name="T79" fmla="*/ 156 h 2046"/>
                <a:gd name="T80" fmla="*/ 252 w 258"/>
                <a:gd name="T81" fmla="*/ 222 h 2046"/>
                <a:gd name="T82" fmla="*/ 258 w 258"/>
                <a:gd name="T83" fmla="*/ 30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8" h="2046">
                  <a:moveTo>
                    <a:pt x="0" y="978"/>
                  </a:moveTo>
                  <a:lnTo>
                    <a:pt x="0" y="1038"/>
                  </a:lnTo>
                  <a:lnTo>
                    <a:pt x="6" y="1092"/>
                  </a:lnTo>
                  <a:lnTo>
                    <a:pt x="6" y="1152"/>
                  </a:lnTo>
                  <a:lnTo>
                    <a:pt x="12" y="1206"/>
                  </a:lnTo>
                  <a:lnTo>
                    <a:pt x="12" y="1320"/>
                  </a:lnTo>
                  <a:lnTo>
                    <a:pt x="18" y="1374"/>
                  </a:lnTo>
                  <a:lnTo>
                    <a:pt x="18" y="1428"/>
                  </a:lnTo>
                  <a:lnTo>
                    <a:pt x="24" y="1482"/>
                  </a:lnTo>
                  <a:lnTo>
                    <a:pt x="24" y="1536"/>
                  </a:lnTo>
                  <a:lnTo>
                    <a:pt x="30" y="1584"/>
                  </a:lnTo>
                  <a:lnTo>
                    <a:pt x="30" y="1632"/>
                  </a:lnTo>
                  <a:lnTo>
                    <a:pt x="36" y="1674"/>
                  </a:lnTo>
                  <a:lnTo>
                    <a:pt x="36" y="1764"/>
                  </a:lnTo>
                  <a:lnTo>
                    <a:pt x="42" y="1800"/>
                  </a:lnTo>
                  <a:lnTo>
                    <a:pt x="42" y="1836"/>
                  </a:lnTo>
                  <a:lnTo>
                    <a:pt x="48" y="1872"/>
                  </a:lnTo>
                  <a:lnTo>
                    <a:pt x="48" y="1902"/>
                  </a:lnTo>
                  <a:lnTo>
                    <a:pt x="54" y="1932"/>
                  </a:lnTo>
                  <a:lnTo>
                    <a:pt x="54" y="1980"/>
                  </a:lnTo>
                  <a:lnTo>
                    <a:pt x="60" y="1998"/>
                  </a:lnTo>
                  <a:lnTo>
                    <a:pt x="60" y="2016"/>
                  </a:lnTo>
                  <a:lnTo>
                    <a:pt x="66" y="2028"/>
                  </a:lnTo>
                  <a:lnTo>
                    <a:pt x="66" y="2040"/>
                  </a:lnTo>
                  <a:lnTo>
                    <a:pt x="72" y="2046"/>
                  </a:lnTo>
                  <a:lnTo>
                    <a:pt x="78" y="2040"/>
                  </a:lnTo>
                  <a:lnTo>
                    <a:pt x="84" y="2028"/>
                  </a:lnTo>
                  <a:lnTo>
                    <a:pt x="84" y="2016"/>
                  </a:lnTo>
                  <a:lnTo>
                    <a:pt x="90" y="1998"/>
                  </a:lnTo>
                  <a:lnTo>
                    <a:pt x="90" y="1980"/>
                  </a:lnTo>
                  <a:lnTo>
                    <a:pt x="96" y="1962"/>
                  </a:lnTo>
                  <a:lnTo>
                    <a:pt x="96" y="1908"/>
                  </a:lnTo>
                  <a:lnTo>
                    <a:pt x="102" y="1878"/>
                  </a:lnTo>
                  <a:lnTo>
                    <a:pt x="102" y="1842"/>
                  </a:lnTo>
                  <a:lnTo>
                    <a:pt x="108" y="1806"/>
                  </a:lnTo>
                  <a:lnTo>
                    <a:pt x="108" y="1764"/>
                  </a:lnTo>
                  <a:lnTo>
                    <a:pt x="114" y="1728"/>
                  </a:lnTo>
                  <a:lnTo>
                    <a:pt x="114" y="1638"/>
                  </a:lnTo>
                  <a:lnTo>
                    <a:pt x="120" y="1590"/>
                  </a:lnTo>
                  <a:lnTo>
                    <a:pt x="120" y="1542"/>
                  </a:lnTo>
                  <a:lnTo>
                    <a:pt x="126" y="1488"/>
                  </a:lnTo>
                  <a:lnTo>
                    <a:pt x="126" y="1434"/>
                  </a:lnTo>
                  <a:lnTo>
                    <a:pt x="132" y="1380"/>
                  </a:lnTo>
                  <a:lnTo>
                    <a:pt x="132" y="1272"/>
                  </a:lnTo>
                  <a:lnTo>
                    <a:pt x="138" y="1218"/>
                  </a:lnTo>
                  <a:lnTo>
                    <a:pt x="138" y="1158"/>
                  </a:lnTo>
                  <a:lnTo>
                    <a:pt x="144" y="1098"/>
                  </a:lnTo>
                  <a:lnTo>
                    <a:pt x="144" y="1044"/>
                  </a:lnTo>
                  <a:lnTo>
                    <a:pt x="150" y="984"/>
                  </a:lnTo>
                  <a:lnTo>
                    <a:pt x="150" y="924"/>
                  </a:lnTo>
                  <a:lnTo>
                    <a:pt x="156" y="870"/>
                  </a:lnTo>
                  <a:lnTo>
                    <a:pt x="156" y="756"/>
                  </a:lnTo>
                  <a:lnTo>
                    <a:pt x="162" y="702"/>
                  </a:lnTo>
                  <a:lnTo>
                    <a:pt x="162" y="648"/>
                  </a:lnTo>
                  <a:lnTo>
                    <a:pt x="168" y="594"/>
                  </a:lnTo>
                  <a:lnTo>
                    <a:pt x="168" y="540"/>
                  </a:lnTo>
                  <a:lnTo>
                    <a:pt x="174" y="492"/>
                  </a:lnTo>
                  <a:lnTo>
                    <a:pt x="174" y="396"/>
                  </a:lnTo>
                  <a:lnTo>
                    <a:pt x="180" y="348"/>
                  </a:lnTo>
                  <a:lnTo>
                    <a:pt x="180" y="306"/>
                  </a:lnTo>
                  <a:lnTo>
                    <a:pt x="186" y="264"/>
                  </a:lnTo>
                  <a:lnTo>
                    <a:pt x="186" y="228"/>
                  </a:lnTo>
                  <a:lnTo>
                    <a:pt x="192" y="192"/>
                  </a:lnTo>
                  <a:lnTo>
                    <a:pt x="192" y="132"/>
                  </a:lnTo>
                  <a:lnTo>
                    <a:pt x="198" y="102"/>
                  </a:lnTo>
                  <a:lnTo>
                    <a:pt x="198" y="78"/>
                  </a:lnTo>
                  <a:lnTo>
                    <a:pt x="204" y="60"/>
                  </a:lnTo>
                  <a:lnTo>
                    <a:pt x="204" y="42"/>
                  </a:lnTo>
                  <a:lnTo>
                    <a:pt x="210" y="24"/>
                  </a:lnTo>
                  <a:lnTo>
                    <a:pt x="210" y="12"/>
                  </a:lnTo>
                  <a:lnTo>
                    <a:pt x="222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12"/>
                  </a:lnTo>
                  <a:lnTo>
                    <a:pt x="228" y="24"/>
                  </a:lnTo>
                  <a:lnTo>
                    <a:pt x="234" y="36"/>
                  </a:lnTo>
                  <a:lnTo>
                    <a:pt x="234" y="72"/>
                  </a:lnTo>
                  <a:lnTo>
                    <a:pt x="240" y="96"/>
                  </a:lnTo>
                  <a:lnTo>
                    <a:pt x="240" y="126"/>
                  </a:lnTo>
                  <a:lnTo>
                    <a:pt x="246" y="156"/>
                  </a:lnTo>
                  <a:lnTo>
                    <a:pt x="246" y="186"/>
                  </a:lnTo>
                  <a:lnTo>
                    <a:pt x="252" y="222"/>
                  </a:lnTo>
                  <a:lnTo>
                    <a:pt x="252" y="258"/>
                  </a:lnTo>
                  <a:lnTo>
                    <a:pt x="258" y="300"/>
                  </a:lnTo>
                </a:path>
              </a:pathLst>
            </a:custGeom>
            <a:noFill/>
            <a:ln w="25400" cap="flat">
              <a:solidFill>
                <a:srgbClr val="99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2633" y="76200"/>
            <a:ext cx="859535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Disambiguating Phase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597535" y="1828800"/>
            <a:ext cx="6098665" cy="0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" name="Group 211"/>
          <p:cNvGrpSpPr/>
          <p:nvPr/>
        </p:nvGrpSpPr>
        <p:grpSpPr>
          <a:xfrm>
            <a:off x="1025534" y="1722523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213" name="Rectangle 212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5" name="TextBox 214"/>
          <p:cNvSpPr txBox="1"/>
          <p:nvPr/>
        </p:nvSpPr>
        <p:spPr>
          <a:xfrm>
            <a:off x="858077" y="1370777"/>
            <a:ext cx="89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sensor</a:t>
            </a:r>
            <a:endParaRPr lang="en-US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TextBox 215"/>
              <p:cNvSpPr txBox="1"/>
              <p:nvPr/>
            </p:nvSpPr>
            <p:spPr>
              <a:xfrm>
                <a:off x="3505200" y="1447800"/>
                <a:ext cx="18640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CC"/>
                    </a:solidFill>
                    <a:latin typeface="Calibri" pitchFamily="34" charset="0"/>
                    <a:cs typeface="Calibri" pitchFamily="34" charset="0"/>
                  </a:rPr>
                  <a:t>scene depth (</a:t>
                </a:r>
                <a14:m>
                  <m:oMath xmlns:m="http://schemas.openxmlformats.org/officeDocument/2006/math">
                    <m:r>
                      <a:rPr kumimoji="1" lang="en-US" b="0" i="1" smtClean="0">
                        <a:solidFill>
                          <a:srgbClr val="FFFFCC"/>
                        </a:solidFill>
                        <a:latin typeface="Cambria Math"/>
                        <a:ea typeface="Cambria Math"/>
                      </a:rPr>
                      <m:t>𝑑</m:t>
                    </m:r>
                  </m:oMath>
                </a14:m>
                <a:r>
                  <a:rPr lang="en-US" dirty="0" smtClean="0">
                    <a:solidFill>
                      <a:srgbClr val="FFFFCC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  <a:endParaRPr lang="en-US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16" name="TextBox 2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447800"/>
                <a:ext cx="1864026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/>
              <p:cNvSpPr txBox="1"/>
              <p:nvPr/>
            </p:nvSpPr>
            <p:spPr>
              <a:xfrm>
                <a:off x="228600" y="2458465"/>
                <a:ext cx="14004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CC"/>
                    </a:solidFill>
                    <a:latin typeface="Calibri" pitchFamily="34" charset="0"/>
                    <a:cs typeface="Calibri" pitchFamily="34" charset="0"/>
                  </a:rPr>
                  <a:t>phase 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i="1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kumimoji="1" lang="en-US" i="1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kumimoji="1" lang="en-US" i="1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FFCC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  <a:endParaRPr lang="en-US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17" name="TextBox 2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58465"/>
                <a:ext cx="140049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930" t="-8197" r="-87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Box 217"/>
              <p:cNvSpPr txBox="1"/>
              <p:nvPr/>
            </p:nvSpPr>
            <p:spPr>
              <a:xfrm>
                <a:off x="228600" y="3549134"/>
                <a:ext cx="14004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CC"/>
                    </a:solidFill>
                    <a:latin typeface="Calibri" pitchFamily="34" charset="0"/>
                    <a:cs typeface="Calibri" pitchFamily="34" charset="0"/>
                  </a:rPr>
                  <a:t>phase 2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i="1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kumimoji="1" lang="en-US" i="1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kumimoji="1" lang="en-US" b="0" i="1" smtClean="0">
                            <a:solidFill>
                              <a:srgbClr val="FFFFCC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FFCC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  <a:endParaRPr lang="en-US" dirty="0">
                  <a:solidFill>
                    <a:srgbClr val="FFFF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18" name="TextBox 2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549134"/>
                <a:ext cx="1400496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3930" t="-8197" r="-131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1597535" y="1828800"/>
            <a:ext cx="0" cy="2304288"/>
          </a:xfrm>
          <a:prstGeom prst="line">
            <a:avLst/>
          </a:prstGeom>
          <a:ln w="25400">
            <a:solidFill>
              <a:srgbClr val="FFFF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221"/>
              <p:cNvSpPr txBox="1"/>
              <p:nvPr/>
            </p:nvSpPr>
            <p:spPr>
              <a:xfrm>
                <a:off x="3030645" y="5130225"/>
                <a:ext cx="26532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𝑑</m:t>
                      </m:r>
                      <m:r>
                        <a:rPr lang="en-US" sz="28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𝑓</m:t>
                      </m:r>
                      <m:r>
                        <a:rPr lang="en-US" sz="28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(</m:t>
                      </m:r>
                      <m:sSub>
                        <m:sSubPr>
                          <m:ctrlPr>
                            <a:rPr kumimoji="1" lang="en-US" sz="2800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1" lang="en-US" sz="2800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kumimoji="1" lang="en-US" sz="2800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kumimoji="1" lang="en-US" sz="2800" b="0" i="1" smtClean="0">
                          <a:solidFill>
                            <a:srgbClr val="FFFF66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sSub>
                        <m:sSubPr>
                          <m:ctrlPr>
                            <a:rPr kumimoji="1" lang="en-US" sz="2800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1" lang="en-US" sz="2800" i="1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kumimoji="1" lang="en-US" sz="28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FF66"/>
                          </a:solidFill>
                          <a:latin typeface="Cambria Math"/>
                          <a:cs typeface="Calibri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FF6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22" name="TextBox 2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645" y="5130225"/>
                <a:ext cx="2653286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388702" y="4673025"/>
            <a:ext cx="3496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phase to depth mapping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52594" y="5054025"/>
            <a:ext cx="0" cy="15240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/>
          <p:cNvSpPr txBox="1">
            <a:spLocks noChangeArrowheads="1"/>
          </p:cNvSpPr>
          <p:nvPr/>
        </p:nvSpPr>
        <p:spPr bwMode="auto">
          <a:xfrm>
            <a:off x="-15687" y="4800600"/>
            <a:ext cx="9143999" cy="81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Two High Frequencies Sufficient</a:t>
            </a:r>
          </a:p>
        </p:txBody>
      </p:sp>
    </p:spTree>
    <p:extLst>
      <p:ext uri="{BB962C8B-B14F-4D97-AF65-F5344CB8AC3E}">
        <p14:creationId xmlns:p14="http://schemas.microsoft.com/office/powerpoint/2010/main" val="14748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0.65868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  <p:bldP spid="222" grpId="1"/>
      <p:bldP spid="10" grpId="0"/>
      <p:bldP spid="10" grpId="1"/>
      <p:bldP spid="2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 rot="18495534">
            <a:off x="3576643" y="4455023"/>
            <a:ext cx="1174020" cy="62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4.5 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84957" y="1559760"/>
            <a:ext cx="1484275" cy="773806"/>
          </a:xfrm>
          <a:prstGeom prst="straightConnector1">
            <a:avLst/>
          </a:prstGeom>
          <a:ln w="28575">
            <a:solidFill>
              <a:srgbClr val="FFFF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 rot="19945526">
            <a:off x="2809800" y="1537909"/>
            <a:ext cx="1610187" cy="44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3.0 m</a:t>
            </a:r>
          </a:p>
        </p:txBody>
      </p:sp>
      <p:sp>
        <p:nvSpPr>
          <p:cNvPr id="9" name="Parallelogram 8"/>
          <p:cNvSpPr/>
          <p:nvPr/>
        </p:nvSpPr>
        <p:spPr>
          <a:xfrm rot="5400000" flipV="1">
            <a:off x="2327842" y="2351709"/>
            <a:ext cx="3023696" cy="1558745"/>
          </a:xfrm>
          <a:prstGeom prst="parallelogram">
            <a:avLst>
              <a:gd name="adj" fmla="val 50566"/>
            </a:avLst>
          </a:prstGeom>
          <a:gradFill flip="none" rotWithShape="1">
            <a:gsLst>
              <a:gs pos="0">
                <a:srgbClr val="B82E08"/>
              </a:gs>
              <a:gs pos="100000">
                <a:srgbClr val="D2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CC"/>
              </a:solidFill>
            </a:endParaRPr>
          </a:p>
        </p:txBody>
      </p:sp>
      <p:sp>
        <p:nvSpPr>
          <p:cNvPr id="10" name="Parallelogram 9"/>
          <p:cNvSpPr/>
          <p:nvPr/>
        </p:nvSpPr>
        <p:spPr>
          <a:xfrm rot="5400000">
            <a:off x="3871063" y="2351585"/>
            <a:ext cx="3029743" cy="1565039"/>
          </a:xfrm>
          <a:prstGeom prst="parallelogram">
            <a:avLst>
              <a:gd name="adj" fmla="val 50566"/>
            </a:avLst>
          </a:prstGeom>
          <a:gradFill>
            <a:gsLst>
              <a:gs pos="0">
                <a:srgbClr val="FCA904"/>
              </a:gs>
              <a:gs pos="100000">
                <a:srgbClr val="FFFF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CC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961391" y="2419901"/>
            <a:ext cx="0" cy="2259596"/>
          </a:xfrm>
          <a:prstGeom prst="straightConnector1">
            <a:avLst/>
          </a:prstGeom>
          <a:ln w="28575">
            <a:solidFill>
              <a:srgbClr val="FFFF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 rot="16200000">
            <a:off x="2214109" y="3303428"/>
            <a:ext cx="1065188" cy="44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4.0 m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 rot="1686565">
            <a:off x="4334337" y="1654148"/>
            <a:ext cx="2287184" cy="44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angle = 70</a:t>
            </a:r>
            <a:r>
              <a:rPr lang="en-US" sz="2000" dirty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°</a:t>
            </a:r>
            <a:endParaRPr lang="en-US" sz="2000" dirty="0" smtClean="0">
              <a:solidFill>
                <a:srgbClr val="FFFFCC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866965" y="5612520"/>
            <a:ext cx="2017714" cy="5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sensor</a:t>
            </a:r>
          </a:p>
        </p:txBody>
      </p:sp>
      <p:grpSp>
        <p:nvGrpSpPr>
          <p:cNvPr id="21" name="Group 20"/>
          <p:cNvGrpSpPr/>
          <p:nvPr/>
        </p:nvGrpSpPr>
        <p:grpSpPr>
          <a:xfrm rot="21087767">
            <a:off x="3001453" y="5336247"/>
            <a:ext cx="564543" cy="664817"/>
            <a:chOff x="493881" y="2976592"/>
            <a:chExt cx="427460" cy="503386"/>
          </a:xfrm>
        </p:grpSpPr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 rot="8003866">
              <a:off x="399580" y="3106642"/>
              <a:ext cx="467637" cy="279035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 rot="8003866">
              <a:off x="793128" y="2965288"/>
              <a:ext cx="116909" cy="139517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H="1">
            <a:off x="3502204" y="3855778"/>
            <a:ext cx="1116858" cy="1442248"/>
          </a:xfrm>
          <a:prstGeom prst="straightConnector1">
            <a:avLst/>
          </a:prstGeom>
          <a:ln w="28575">
            <a:solidFill>
              <a:srgbClr val="FFFF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Simulations: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V-Groove</a:t>
            </a:r>
          </a:p>
        </p:txBody>
      </p:sp>
    </p:spTree>
    <p:extLst>
      <p:ext uri="{BB962C8B-B14F-4D97-AF65-F5344CB8AC3E}">
        <p14:creationId xmlns:p14="http://schemas.microsoft.com/office/powerpoint/2010/main" val="32967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V-Groove: 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Shape Comparison</a:t>
            </a:r>
          </a:p>
        </p:txBody>
      </p:sp>
      <p:grpSp>
        <p:nvGrpSpPr>
          <p:cNvPr id="7224" name="Group 7223"/>
          <p:cNvGrpSpPr/>
          <p:nvPr/>
        </p:nvGrpSpPr>
        <p:grpSpPr>
          <a:xfrm>
            <a:off x="2078201" y="2414303"/>
            <a:ext cx="5500035" cy="2912678"/>
            <a:chOff x="3028950" y="2247900"/>
            <a:chExt cx="3552825" cy="2333625"/>
          </a:xfrm>
        </p:grpSpPr>
        <p:sp>
          <p:nvSpPr>
            <p:cNvPr id="7215" name="Freeform 77"/>
            <p:cNvSpPr>
              <a:spLocks/>
            </p:cNvSpPr>
            <p:nvPr/>
          </p:nvSpPr>
          <p:spPr bwMode="auto">
            <a:xfrm>
              <a:off x="3028950" y="2771775"/>
              <a:ext cx="847725" cy="1809750"/>
            </a:xfrm>
            <a:custGeom>
              <a:avLst/>
              <a:gdLst>
                <a:gd name="T0" fmla="*/ 6 w 534"/>
                <a:gd name="T1" fmla="*/ 1128 h 1140"/>
                <a:gd name="T2" fmla="*/ 24 w 534"/>
                <a:gd name="T3" fmla="*/ 1098 h 1140"/>
                <a:gd name="T4" fmla="*/ 36 w 534"/>
                <a:gd name="T5" fmla="*/ 1062 h 1140"/>
                <a:gd name="T6" fmla="*/ 54 w 534"/>
                <a:gd name="T7" fmla="*/ 1032 h 1140"/>
                <a:gd name="T8" fmla="*/ 60 w 534"/>
                <a:gd name="T9" fmla="*/ 1008 h 1140"/>
                <a:gd name="T10" fmla="*/ 84 w 534"/>
                <a:gd name="T11" fmla="*/ 972 h 1140"/>
                <a:gd name="T12" fmla="*/ 90 w 534"/>
                <a:gd name="T13" fmla="*/ 948 h 1140"/>
                <a:gd name="T14" fmla="*/ 102 w 534"/>
                <a:gd name="T15" fmla="*/ 930 h 1140"/>
                <a:gd name="T16" fmla="*/ 108 w 534"/>
                <a:gd name="T17" fmla="*/ 906 h 1140"/>
                <a:gd name="T18" fmla="*/ 132 w 534"/>
                <a:gd name="T19" fmla="*/ 870 h 1140"/>
                <a:gd name="T20" fmla="*/ 144 w 534"/>
                <a:gd name="T21" fmla="*/ 834 h 1140"/>
                <a:gd name="T22" fmla="*/ 156 w 534"/>
                <a:gd name="T23" fmla="*/ 816 h 1140"/>
                <a:gd name="T24" fmla="*/ 168 w 534"/>
                <a:gd name="T25" fmla="*/ 780 h 1140"/>
                <a:gd name="T26" fmla="*/ 192 w 534"/>
                <a:gd name="T27" fmla="*/ 744 h 1140"/>
                <a:gd name="T28" fmla="*/ 198 w 534"/>
                <a:gd name="T29" fmla="*/ 720 h 1140"/>
                <a:gd name="T30" fmla="*/ 216 w 534"/>
                <a:gd name="T31" fmla="*/ 690 h 1140"/>
                <a:gd name="T32" fmla="*/ 228 w 534"/>
                <a:gd name="T33" fmla="*/ 654 h 1140"/>
                <a:gd name="T34" fmla="*/ 240 w 534"/>
                <a:gd name="T35" fmla="*/ 636 h 1140"/>
                <a:gd name="T36" fmla="*/ 246 w 534"/>
                <a:gd name="T37" fmla="*/ 612 h 1140"/>
                <a:gd name="T38" fmla="*/ 270 w 534"/>
                <a:gd name="T39" fmla="*/ 576 h 1140"/>
                <a:gd name="T40" fmla="*/ 276 w 534"/>
                <a:gd name="T41" fmla="*/ 552 h 1140"/>
                <a:gd name="T42" fmla="*/ 288 w 534"/>
                <a:gd name="T43" fmla="*/ 534 h 1140"/>
                <a:gd name="T44" fmla="*/ 294 w 534"/>
                <a:gd name="T45" fmla="*/ 510 h 1140"/>
                <a:gd name="T46" fmla="*/ 318 w 534"/>
                <a:gd name="T47" fmla="*/ 474 h 1140"/>
                <a:gd name="T48" fmla="*/ 330 w 534"/>
                <a:gd name="T49" fmla="*/ 438 h 1140"/>
                <a:gd name="T50" fmla="*/ 342 w 534"/>
                <a:gd name="T51" fmla="*/ 420 h 1140"/>
                <a:gd name="T52" fmla="*/ 354 w 534"/>
                <a:gd name="T53" fmla="*/ 384 h 1140"/>
                <a:gd name="T54" fmla="*/ 372 w 534"/>
                <a:gd name="T55" fmla="*/ 354 h 1140"/>
                <a:gd name="T56" fmla="*/ 378 w 534"/>
                <a:gd name="T57" fmla="*/ 330 h 1140"/>
                <a:gd name="T58" fmla="*/ 390 w 534"/>
                <a:gd name="T59" fmla="*/ 312 h 1140"/>
                <a:gd name="T60" fmla="*/ 408 w 534"/>
                <a:gd name="T61" fmla="*/ 282 h 1140"/>
                <a:gd name="T62" fmla="*/ 420 w 534"/>
                <a:gd name="T63" fmla="*/ 246 h 1140"/>
                <a:gd name="T64" fmla="*/ 438 w 534"/>
                <a:gd name="T65" fmla="*/ 216 h 1140"/>
                <a:gd name="T66" fmla="*/ 444 w 534"/>
                <a:gd name="T67" fmla="*/ 192 h 1140"/>
                <a:gd name="T68" fmla="*/ 462 w 534"/>
                <a:gd name="T69" fmla="*/ 168 h 1140"/>
                <a:gd name="T70" fmla="*/ 468 w 534"/>
                <a:gd name="T71" fmla="*/ 144 h 1140"/>
                <a:gd name="T72" fmla="*/ 480 w 534"/>
                <a:gd name="T73" fmla="*/ 126 h 1140"/>
                <a:gd name="T74" fmla="*/ 492 w 534"/>
                <a:gd name="T75" fmla="*/ 102 h 1140"/>
                <a:gd name="T76" fmla="*/ 498 w 534"/>
                <a:gd name="T77" fmla="*/ 78 h 1140"/>
                <a:gd name="T78" fmla="*/ 510 w 534"/>
                <a:gd name="T79" fmla="*/ 60 h 1140"/>
                <a:gd name="T80" fmla="*/ 516 w 534"/>
                <a:gd name="T81" fmla="*/ 42 h 1140"/>
                <a:gd name="T82" fmla="*/ 528 w 534"/>
                <a:gd name="T83" fmla="*/ 18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4" h="1140">
                  <a:moveTo>
                    <a:pt x="0" y="1140"/>
                  </a:moveTo>
                  <a:lnTo>
                    <a:pt x="6" y="1134"/>
                  </a:lnTo>
                  <a:lnTo>
                    <a:pt x="6" y="1128"/>
                  </a:lnTo>
                  <a:lnTo>
                    <a:pt x="12" y="1122"/>
                  </a:lnTo>
                  <a:lnTo>
                    <a:pt x="12" y="1110"/>
                  </a:lnTo>
                  <a:lnTo>
                    <a:pt x="24" y="1098"/>
                  </a:lnTo>
                  <a:lnTo>
                    <a:pt x="24" y="1086"/>
                  </a:lnTo>
                  <a:lnTo>
                    <a:pt x="36" y="1074"/>
                  </a:lnTo>
                  <a:lnTo>
                    <a:pt x="36" y="1062"/>
                  </a:lnTo>
                  <a:lnTo>
                    <a:pt x="48" y="1050"/>
                  </a:lnTo>
                  <a:lnTo>
                    <a:pt x="48" y="1038"/>
                  </a:lnTo>
                  <a:lnTo>
                    <a:pt x="54" y="1032"/>
                  </a:lnTo>
                  <a:lnTo>
                    <a:pt x="54" y="1026"/>
                  </a:lnTo>
                  <a:lnTo>
                    <a:pt x="60" y="1020"/>
                  </a:lnTo>
                  <a:lnTo>
                    <a:pt x="60" y="1008"/>
                  </a:lnTo>
                  <a:lnTo>
                    <a:pt x="72" y="996"/>
                  </a:lnTo>
                  <a:lnTo>
                    <a:pt x="72" y="984"/>
                  </a:lnTo>
                  <a:lnTo>
                    <a:pt x="84" y="972"/>
                  </a:lnTo>
                  <a:lnTo>
                    <a:pt x="84" y="960"/>
                  </a:lnTo>
                  <a:lnTo>
                    <a:pt x="90" y="954"/>
                  </a:lnTo>
                  <a:lnTo>
                    <a:pt x="90" y="948"/>
                  </a:lnTo>
                  <a:lnTo>
                    <a:pt x="96" y="942"/>
                  </a:lnTo>
                  <a:lnTo>
                    <a:pt x="96" y="936"/>
                  </a:lnTo>
                  <a:lnTo>
                    <a:pt x="102" y="930"/>
                  </a:lnTo>
                  <a:lnTo>
                    <a:pt x="102" y="924"/>
                  </a:lnTo>
                  <a:lnTo>
                    <a:pt x="108" y="918"/>
                  </a:lnTo>
                  <a:lnTo>
                    <a:pt x="108" y="906"/>
                  </a:lnTo>
                  <a:lnTo>
                    <a:pt x="120" y="894"/>
                  </a:lnTo>
                  <a:lnTo>
                    <a:pt x="120" y="882"/>
                  </a:lnTo>
                  <a:lnTo>
                    <a:pt x="132" y="870"/>
                  </a:lnTo>
                  <a:lnTo>
                    <a:pt x="132" y="858"/>
                  </a:lnTo>
                  <a:lnTo>
                    <a:pt x="144" y="846"/>
                  </a:lnTo>
                  <a:lnTo>
                    <a:pt x="144" y="834"/>
                  </a:lnTo>
                  <a:lnTo>
                    <a:pt x="150" y="828"/>
                  </a:lnTo>
                  <a:lnTo>
                    <a:pt x="150" y="822"/>
                  </a:lnTo>
                  <a:lnTo>
                    <a:pt x="156" y="816"/>
                  </a:lnTo>
                  <a:lnTo>
                    <a:pt x="156" y="804"/>
                  </a:lnTo>
                  <a:lnTo>
                    <a:pt x="168" y="792"/>
                  </a:lnTo>
                  <a:lnTo>
                    <a:pt x="168" y="780"/>
                  </a:lnTo>
                  <a:lnTo>
                    <a:pt x="180" y="768"/>
                  </a:lnTo>
                  <a:lnTo>
                    <a:pt x="180" y="756"/>
                  </a:lnTo>
                  <a:lnTo>
                    <a:pt x="192" y="744"/>
                  </a:lnTo>
                  <a:lnTo>
                    <a:pt x="192" y="732"/>
                  </a:lnTo>
                  <a:lnTo>
                    <a:pt x="198" y="726"/>
                  </a:lnTo>
                  <a:lnTo>
                    <a:pt x="198" y="720"/>
                  </a:lnTo>
                  <a:lnTo>
                    <a:pt x="204" y="714"/>
                  </a:lnTo>
                  <a:lnTo>
                    <a:pt x="204" y="702"/>
                  </a:lnTo>
                  <a:lnTo>
                    <a:pt x="216" y="690"/>
                  </a:lnTo>
                  <a:lnTo>
                    <a:pt x="216" y="678"/>
                  </a:lnTo>
                  <a:lnTo>
                    <a:pt x="228" y="666"/>
                  </a:lnTo>
                  <a:lnTo>
                    <a:pt x="228" y="654"/>
                  </a:lnTo>
                  <a:lnTo>
                    <a:pt x="234" y="648"/>
                  </a:lnTo>
                  <a:lnTo>
                    <a:pt x="234" y="642"/>
                  </a:lnTo>
                  <a:lnTo>
                    <a:pt x="240" y="636"/>
                  </a:lnTo>
                  <a:lnTo>
                    <a:pt x="240" y="630"/>
                  </a:lnTo>
                  <a:lnTo>
                    <a:pt x="246" y="624"/>
                  </a:lnTo>
                  <a:lnTo>
                    <a:pt x="246" y="612"/>
                  </a:lnTo>
                  <a:lnTo>
                    <a:pt x="258" y="600"/>
                  </a:lnTo>
                  <a:lnTo>
                    <a:pt x="258" y="588"/>
                  </a:lnTo>
                  <a:lnTo>
                    <a:pt x="270" y="576"/>
                  </a:lnTo>
                  <a:lnTo>
                    <a:pt x="270" y="564"/>
                  </a:lnTo>
                  <a:lnTo>
                    <a:pt x="276" y="558"/>
                  </a:lnTo>
                  <a:lnTo>
                    <a:pt x="276" y="552"/>
                  </a:lnTo>
                  <a:lnTo>
                    <a:pt x="282" y="546"/>
                  </a:lnTo>
                  <a:lnTo>
                    <a:pt x="282" y="540"/>
                  </a:lnTo>
                  <a:lnTo>
                    <a:pt x="288" y="534"/>
                  </a:lnTo>
                  <a:lnTo>
                    <a:pt x="288" y="528"/>
                  </a:lnTo>
                  <a:lnTo>
                    <a:pt x="294" y="522"/>
                  </a:lnTo>
                  <a:lnTo>
                    <a:pt x="294" y="510"/>
                  </a:lnTo>
                  <a:lnTo>
                    <a:pt x="306" y="498"/>
                  </a:lnTo>
                  <a:lnTo>
                    <a:pt x="306" y="486"/>
                  </a:lnTo>
                  <a:lnTo>
                    <a:pt x="318" y="474"/>
                  </a:lnTo>
                  <a:lnTo>
                    <a:pt x="318" y="462"/>
                  </a:lnTo>
                  <a:lnTo>
                    <a:pt x="330" y="450"/>
                  </a:lnTo>
                  <a:lnTo>
                    <a:pt x="330" y="438"/>
                  </a:lnTo>
                  <a:lnTo>
                    <a:pt x="336" y="432"/>
                  </a:lnTo>
                  <a:lnTo>
                    <a:pt x="336" y="426"/>
                  </a:lnTo>
                  <a:lnTo>
                    <a:pt x="342" y="420"/>
                  </a:lnTo>
                  <a:lnTo>
                    <a:pt x="342" y="408"/>
                  </a:lnTo>
                  <a:lnTo>
                    <a:pt x="354" y="396"/>
                  </a:lnTo>
                  <a:lnTo>
                    <a:pt x="354" y="384"/>
                  </a:lnTo>
                  <a:lnTo>
                    <a:pt x="366" y="372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78" y="330"/>
                  </a:lnTo>
                  <a:lnTo>
                    <a:pt x="384" y="324"/>
                  </a:lnTo>
                  <a:lnTo>
                    <a:pt x="390" y="318"/>
                  </a:lnTo>
                  <a:lnTo>
                    <a:pt x="390" y="312"/>
                  </a:lnTo>
                  <a:lnTo>
                    <a:pt x="396" y="306"/>
                  </a:lnTo>
                  <a:lnTo>
                    <a:pt x="396" y="294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20" y="258"/>
                  </a:lnTo>
                  <a:lnTo>
                    <a:pt x="420" y="246"/>
                  </a:lnTo>
                  <a:lnTo>
                    <a:pt x="426" y="240"/>
                  </a:lnTo>
                  <a:lnTo>
                    <a:pt x="426" y="228"/>
                  </a:lnTo>
                  <a:lnTo>
                    <a:pt x="438" y="216"/>
                  </a:lnTo>
                  <a:lnTo>
                    <a:pt x="438" y="204"/>
                  </a:lnTo>
                  <a:lnTo>
                    <a:pt x="444" y="198"/>
                  </a:lnTo>
                  <a:lnTo>
                    <a:pt x="444" y="192"/>
                  </a:lnTo>
                  <a:lnTo>
                    <a:pt x="450" y="186"/>
                  </a:lnTo>
                  <a:lnTo>
                    <a:pt x="450" y="180"/>
                  </a:lnTo>
                  <a:lnTo>
                    <a:pt x="462" y="168"/>
                  </a:lnTo>
                  <a:lnTo>
                    <a:pt x="462" y="156"/>
                  </a:lnTo>
                  <a:lnTo>
                    <a:pt x="468" y="150"/>
                  </a:lnTo>
                  <a:lnTo>
                    <a:pt x="468" y="144"/>
                  </a:lnTo>
                  <a:lnTo>
                    <a:pt x="474" y="138"/>
                  </a:lnTo>
                  <a:lnTo>
                    <a:pt x="474" y="132"/>
                  </a:lnTo>
                  <a:lnTo>
                    <a:pt x="480" y="126"/>
                  </a:lnTo>
                  <a:lnTo>
                    <a:pt x="480" y="114"/>
                  </a:lnTo>
                  <a:lnTo>
                    <a:pt x="486" y="108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498" y="84"/>
                  </a:lnTo>
                  <a:lnTo>
                    <a:pt x="498" y="78"/>
                  </a:lnTo>
                  <a:lnTo>
                    <a:pt x="504" y="72"/>
                  </a:lnTo>
                  <a:lnTo>
                    <a:pt x="504" y="66"/>
                  </a:lnTo>
                  <a:lnTo>
                    <a:pt x="510" y="60"/>
                  </a:lnTo>
                  <a:lnTo>
                    <a:pt x="510" y="54"/>
                  </a:lnTo>
                  <a:lnTo>
                    <a:pt x="516" y="48"/>
                  </a:lnTo>
                  <a:lnTo>
                    <a:pt x="516" y="42"/>
                  </a:lnTo>
                  <a:lnTo>
                    <a:pt x="522" y="36"/>
                  </a:lnTo>
                  <a:lnTo>
                    <a:pt x="522" y="24"/>
                  </a:lnTo>
                  <a:lnTo>
                    <a:pt x="528" y="18"/>
                  </a:lnTo>
                  <a:lnTo>
                    <a:pt x="534" y="12"/>
                  </a:lnTo>
                  <a:lnTo>
                    <a:pt x="534" y="0"/>
                  </a:lnTo>
                </a:path>
              </a:pathLst>
            </a:custGeom>
            <a:noFill/>
            <a:ln w="1016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6" name="Freeform 78"/>
            <p:cNvSpPr>
              <a:spLocks/>
            </p:cNvSpPr>
            <p:nvPr/>
          </p:nvSpPr>
          <p:spPr bwMode="auto">
            <a:xfrm>
              <a:off x="3876675" y="2247900"/>
              <a:ext cx="981075" cy="523875"/>
            </a:xfrm>
            <a:custGeom>
              <a:avLst/>
              <a:gdLst>
                <a:gd name="T0" fmla="*/ 6 w 618"/>
                <a:gd name="T1" fmla="*/ 318 h 330"/>
                <a:gd name="T2" fmla="*/ 18 w 618"/>
                <a:gd name="T3" fmla="*/ 300 h 330"/>
                <a:gd name="T4" fmla="*/ 24 w 618"/>
                <a:gd name="T5" fmla="*/ 282 h 330"/>
                <a:gd name="T6" fmla="*/ 36 w 618"/>
                <a:gd name="T7" fmla="*/ 264 h 330"/>
                <a:gd name="T8" fmla="*/ 42 w 618"/>
                <a:gd name="T9" fmla="*/ 240 h 330"/>
                <a:gd name="T10" fmla="*/ 54 w 618"/>
                <a:gd name="T11" fmla="*/ 222 h 330"/>
                <a:gd name="T12" fmla="*/ 60 w 618"/>
                <a:gd name="T13" fmla="*/ 204 h 330"/>
                <a:gd name="T14" fmla="*/ 72 w 618"/>
                <a:gd name="T15" fmla="*/ 186 h 330"/>
                <a:gd name="T16" fmla="*/ 78 w 618"/>
                <a:gd name="T17" fmla="*/ 168 h 330"/>
                <a:gd name="T18" fmla="*/ 90 w 618"/>
                <a:gd name="T19" fmla="*/ 150 h 330"/>
                <a:gd name="T20" fmla="*/ 102 w 618"/>
                <a:gd name="T21" fmla="*/ 126 h 330"/>
                <a:gd name="T22" fmla="*/ 108 w 618"/>
                <a:gd name="T23" fmla="*/ 108 h 330"/>
                <a:gd name="T24" fmla="*/ 120 w 618"/>
                <a:gd name="T25" fmla="*/ 84 h 330"/>
                <a:gd name="T26" fmla="*/ 126 w 618"/>
                <a:gd name="T27" fmla="*/ 66 h 330"/>
                <a:gd name="T28" fmla="*/ 138 w 618"/>
                <a:gd name="T29" fmla="*/ 42 h 330"/>
                <a:gd name="T30" fmla="*/ 144 w 618"/>
                <a:gd name="T31" fmla="*/ 24 h 330"/>
                <a:gd name="T32" fmla="*/ 156 w 618"/>
                <a:gd name="T33" fmla="*/ 0 h 330"/>
                <a:gd name="T34" fmla="*/ 174 w 618"/>
                <a:gd name="T35" fmla="*/ 6 h 330"/>
                <a:gd name="T36" fmla="*/ 192 w 618"/>
                <a:gd name="T37" fmla="*/ 18 h 330"/>
                <a:gd name="T38" fmla="*/ 210 w 618"/>
                <a:gd name="T39" fmla="*/ 30 h 330"/>
                <a:gd name="T40" fmla="*/ 228 w 618"/>
                <a:gd name="T41" fmla="*/ 42 h 330"/>
                <a:gd name="T42" fmla="*/ 246 w 618"/>
                <a:gd name="T43" fmla="*/ 54 h 330"/>
                <a:gd name="T44" fmla="*/ 264 w 618"/>
                <a:gd name="T45" fmla="*/ 66 h 330"/>
                <a:gd name="T46" fmla="*/ 282 w 618"/>
                <a:gd name="T47" fmla="*/ 78 h 330"/>
                <a:gd name="T48" fmla="*/ 300 w 618"/>
                <a:gd name="T49" fmla="*/ 90 h 330"/>
                <a:gd name="T50" fmla="*/ 318 w 618"/>
                <a:gd name="T51" fmla="*/ 96 h 330"/>
                <a:gd name="T52" fmla="*/ 336 w 618"/>
                <a:gd name="T53" fmla="*/ 108 h 330"/>
                <a:gd name="T54" fmla="*/ 354 w 618"/>
                <a:gd name="T55" fmla="*/ 120 h 330"/>
                <a:gd name="T56" fmla="*/ 372 w 618"/>
                <a:gd name="T57" fmla="*/ 132 h 330"/>
                <a:gd name="T58" fmla="*/ 390 w 618"/>
                <a:gd name="T59" fmla="*/ 144 h 330"/>
                <a:gd name="T60" fmla="*/ 408 w 618"/>
                <a:gd name="T61" fmla="*/ 156 h 330"/>
                <a:gd name="T62" fmla="*/ 426 w 618"/>
                <a:gd name="T63" fmla="*/ 168 h 330"/>
                <a:gd name="T64" fmla="*/ 444 w 618"/>
                <a:gd name="T65" fmla="*/ 180 h 330"/>
                <a:gd name="T66" fmla="*/ 462 w 618"/>
                <a:gd name="T67" fmla="*/ 192 h 330"/>
                <a:gd name="T68" fmla="*/ 480 w 618"/>
                <a:gd name="T69" fmla="*/ 204 h 330"/>
                <a:gd name="T70" fmla="*/ 498 w 618"/>
                <a:gd name="T71" fmla="*/ 216 h 330"/>
                <a:gd name="T72" fmla="*/ 516 w 618"/>
                <a:gd name="T73" fmla="*/ 228 h 330"/>
                <a:gd name="T74" fmla="*/ 534 w 618"/>
                <a:gd name="T75" fmla="*/ 240 h 330"/>
                <a:gd name="T76" fmla="*/ 552 w 618"/>
                <a:gd name="T77" fmla="*/ 252 h 330"/>
                <a:gd name="T78" fmla="*/ 570 w 618"/>
                <a:gd name="T79" fmla="*/ 264 h 330"/>
                <a:gd name="T80" fmla="*/ 588 w 618"/>
                <a:gd name="T81" fmla="*/ 276 h 330"/>
                <a:gd name="T82" fmla="*/ 606 w 618"/>
                <a:gd name="T83" fmla="*/ 28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18" h="330">
                  <a:moveTo>
                    <a:pt x="0" y="330"/>
                  </a:moveTo>
                  <a:lnTo>
                    <a:pt x="6" y="324"/>
                  </a:lnTo>
                  <a:lnTo>
                    <a:pt x="6" y="318"/>
                  </a:lnTo>
                  <a:lnTo>
                    <a:pt x="12" y="312"/>
                  </a:lnTo>
                  <a:lnTo>
                    <a:pt x="12" y="306"/>
                  </a:lnTo>
                  <a:lnTo>
                    <a:pt x="18" y="300"/>
                  </a:lnTo>
                  <a:lnTo>
                    <a:pt x="18" y="294"/>
                  </a:lnTo>
                  <a:lnTo>
                    <a:pt x="24" y="288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30" y="270"/>
                  </a:lnTo>
                  <a:lnTo>
                    <a:pt x="36" y="264"/>
                  </a:lnTo>
                  <a:lnTo>
                    <a:pt x="36" y="258"/>
                  </a:lnTo>
                  <a:lnTo>
                    <a:pt x="42" y="252"/>
                  </a:lnTo>
                  <a:lnTo>
                    <a:pt x="42" y="240"/>
                  </a:lnTo>
                  <a:lnTo>
                    <a:pt x="48" y="234"/>
                  </a:lnTo>
                  <a:lnTo>
                    <a:pt x="48" y="228"/>
                  </a:lnTo>
                  <a:lnTo>
                    <a:pt x="54" y="222"/>
                  </a:lnTo>
                  <a:lnTo>
                    <a:pt x="54" y="216"/>
                  </a:lnTo>
                  <a:lnTo>
                    <a:pt x="60" y="210"/>
                  </a:lnTo>
                  <a:lnTo>
                    <a:pt x="60" y="204"/>
                  </a:lnTo>
                  <a:lnTo>
                    <a:pt x="66" y="198"/>
                  </a:lnTo>
                  <a:lnTo>
                    <a:pt x="66" y="192"/>
                  </a:lnTo>
                  <a:lnTo>
                    <a:pt x="72" y="186"/>
                  </a:lnTo>
                  <a:lnTo>
                    <a:pt x="72" y="180"/>
                  </a:lnTo>
                  <a:lnTo>
                    <a:pt x="78" y="174"/>
                  </a:lnTo>
                  <a:lnTo>
                    <a:pt x="78" y="168"/>
                  </a:lnTo>
                  <a:lnTo>
                    <a:pt x="84" y="162"/>
                  </a:lnTo>
                  <a:lnTo>
                    <a:pt x="84" y="156"/>
                  </a:lnTo>
                  <a:lnTo>
                    <a:pt x="90" y="150"/>
                  </a:lnTo>
                  <a:lnTo>
                    <a:pt x="90" y="138"/>
                  </a:lnTo>
                  <a:lnTo>
                    <a:pt x="96" y="132"/>
                  </a:lnTo>
                  <a:lnTo>
                    <a:pt x="102" y="126"/>
                  </a:lnTo>
                  <a:lnTo>
                    <a:pt x="102" y="120"/>
                  </a:lnTo>
                  <a:lnTo>
                    <a:pt x="108" y="114"/>
                  </a:lnTo>
                  <a:lnTo>
                    <a:pt x="108" y="108"/>
                  </a:lnTo>
                  <a:lnTo>
                    <a:pt x="114" y="96"/>
                  </a:lnTo>
                  <a:lnTo>
                    <a:pt x="114" y="90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26" y="72"/>
                  </a:lnTo>
                  <a:lnTo>
                    <a:pt x="126" y="66"/>
                  </a:lnTo>
                  <a:lnTo>
                    <a:pt x="132" y="60"/>
                  </a:lnTo>
                  <a:lnTo>
                    <a:pt x="132" y="54"/>
                  </a:lnTo>
                  <a:lnTo>
                    <a:pt x="138" y="42"/>
                  </a:lnTo>
                  <a:lnTo>
                    <a:pt x="138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50" y="18"/>
                  </a:lnTo>
                  <a:lnTo>
                    <a:pt x="156" y="12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6"/>
                  </a:lnTo>
                  <a:lnTo>
                    <a:pt x="180" y="6"/>
                  </a:lnTo>
                  <a:lnTo>
                    <a:pt x="186" y="12"/>
                  </a:lnTo>
                  <a:lnTo>
                    <a:pt x="192" y="18"/>
                  </a:lnTo>
                  <a:lnTo>
                    <a:pt x="198" y="24"/>
                  </a:lnTo>
                  <a:lnTo>
                    <a:pt x="204" y="24"/>
                  </a:lnTo>
                  <a:lnTo>
                    <a:pt x="210" y="30"/>
                  </a:lnTo>
                  <a:lnTo>
                    <a:pt x="216" y="30"/>
                  </a:lnTo>
                  <a:lnTo>
                    <a:pt x="222" y="36"/>
                  </a:lnTo>
                  <a:lnTo>
                    <a:pt x="228" y="42"/>
                  </a:lnTo>
                  <a:lnTo>
                    <a:pt x="234" y="48"/>
                  </a:lnTo>
                  <a:lnTo>
                    <a:pt x="240" y="48"/>
                  </a:lnTo>
                  <a:lnTo>
                    <a:pt x="246" y="54"/>
                  </a:lnTo>
                  <a:lnTo>
                    <a:pt x="252" y="54"/>
                  </a:lnTo>
                  <a:lnTo>
                    <a:pt x="258" y="60"/>
                  </a:lnTo>
                  <a:lnTo>
                    <a:pt x="264" y="66"/>
                  </a:lnTo>
                  <a:lnTo>
                    <a:pt x="270" y="66"/>
                  </a:lnTo>
                  <a:lnTo>
                    <a:pt x="276" y="72"/>
                  </a:lnTo>
                  <a:lnTo>
                    <a:pt x="282" y="78"/>
                  </a:lnTo>
                  <a:lnTo>
                    <a:pt x="288" y="78"/>
                  </a:lnTo>
                  <a:lnTo>
                    <a:pt x="294" y="84"/>
                  </a:lnTo>
                  <a:lnTo>
                    <a:pt x="300" y="90"/>
                  </a:lnTo>
                  <a:lnTo>
                    <a:pt x="306" y="90"/>
                  </a:lnTo>
                  <a:lnTo>
                    <a:pt x="312" y="96"/>
                  </a:lnTo>
                  <a:lnTo>
                    <a:pt x="318" y="96"/>
                  </a:lnTo>
                  <a:lnTo>
                    <a:pt x="324" y="102"/>
                  </a:lnTo>
                  <a:lnTo>
                    <a:pt x="330" y="108"/>
                  </a:lnTo>
                  <a:lnTo>
                    <a:pt x="336" y="108"/>
                  </a:lnTo>
                  <a:lnTo>
                    <a:pt x="342" y="114"/>
                  </a:lnTo>
                  <a:lnTo>
                    <a:pt x="348" y="120"/>
                  </a:lnTo>
                  <a:lnTo>
                    <a:pt x="354" y="120"/>
                  </a:lnTo>
                  <a:lnTo>
                    <a:pt x="360" y="126"/>
                  </a:lnTo>
                  <a:lnTo>
                    <a:pt x="366" y="132"/>
                  </a:lnTo>
                  <a:lnTo>
                    <a:pt x="372" y="132"/>
                  </a:lnTo>
                  <a:lnTo>
                    <a:pt x="378" y="138"/>
                  </a:lnTo>
                  <a:lnTo>
                    <a:pt x="384" y="144"/>
                  </a:lnTo>
                  <a:lnTo>
                    <a:pt x="390" y="144"/>
                  </a:lnTo>
                  <a:lnTo>
                    <a:pt x="396" y="150"/>
                  </a:lnTo>
                  <a:lnTo>
                    <a:pt x="402" y="156"/>
                  </a:lnTo>
                  <a:lnTo>
                    <a:pt x="408" y="156"/>
                  </a:lnTo>
                  <a:lnTo>
                    <a:pt x="414" y="162"/>
                  </a:lnTo>
                  <a:lnTo>
                    <a:pt x="420" y="168"/>
                  </a:lnTo>
                  <a:lnTo>
                    <a:pt x="426" y="168"/>
                  </a:lnTo>
                  <a:lnTo>
                    <a:pt x="432" y="174"/>
                  </a:lnTo>
                  <a:lnTo>
                    <a:pt x="438" y="180"/>
                  </a:lnTo>
                  <a:lnTo>
                    <a:pt x="444" y="180"/>
                  </a:lnTo>
                  <a:lnTo>
                    <a:pt x="450" y="186"/>
                  </a:lnTo>
                  <a:lnTo>
                    <a:pt x="456" y="192"/>
                  </a:lnTo>
                  <a:lnTo>
                    <a:pt x="462" y="192"/>
                  </a:lnTo>
                  <a:lnTo>
                    <a:pt x="468" y="198"/>
                  </a:lnTo>
                  <a:lnTo>
                    <a:pt x="474" y="198"/>
                  </a:lnTo>
                  <a:lnTo>
                    <a:pt x="480" y="204"/>
                  </a:lnTo>
                  <a:lnTo>
                    <a:pt x="486" y="210"/>
                  </a:lnTo>
                  <a:lnTo>
                    <a:pt x="492" y="216"/>
                  </a:lnTo>
                  <a:lnTo>
                    <a:pt x="498" y="216"/>
                  </a:lnTo>
                  <a:lnTo>
                    <a:pt x="504" y="222"/>
                  </a:lnTo>
                  <a:lnTo>
                    <a:pt x="510" y="222"/>
                  </a:lnTo>
                  <a:lnTo>
                    <a:pt x="516" y="228"/>
                  </a:lnTo>
                  <a:lnTo>
                    <a:pt x="522" y="234"/>
                  </a:lnTo>
                  <a:lnTo>
                    <a:pt x="528" y="234"/>
                  </a:lnTo>
                  <a:lnTo>
                    <a:pt x="534" y="240"/>
                  </a:lnTo>
                  <a:lnTo>
                    <a:pt x="540" y="246"/>
                  </a:lnTo>
                  <a:lnTo>
                    <a:pt x="546" y="246"/>
                  </a:lnTo>
                  <a:lnTo>
                    <a:pt x="552" y="252"/>
                  </a:lnTo>
                  <a:lnTo>
                    <a:pt x="558" y="258"/>
                  </a:lnTo>
                  <a:lnTo>
                    <a:pt x="564" y="258"/>
                  </a:lnTo>
                  <a:lnTo>
                    <a:pt x="570" y="264"/>
                  </a:lnTo>
                  <a:lnTo>
                    <a:pt x="576" y="270"/>
                  </a:lnTo>
                  <a:lnTo>
                    <a:pt x="582" y="270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82"/>
                  </a:lnTo>
                  <a:lnTo>
                    <a:pt x="606" y="288"/>
                  </a:lnTo>
                  <a:lnTo>
                    <a:pt x="612" y="288"/>
                  </a:lnTo>
                  <a:lnTo>
                    <a:pt x="618" y="294"/>
                  </a:lnTo>
                </a:path>
              </a:pathLst>
            </a:custGeom>
            <a:noFill/>
            <a:ln w="1016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7" name="Freeform 79"/>
            <p:cNvSpPr>
              <a:spLocks/>
            </p:cNvSpPr>
            <p:nvPr/>
          </p:nvSpPr>
          <p:spPr bwMode="auto">
            <a:xfrm>
              <a:off x="4857750" y="2714625"/>
              <a:ext cx="1209675" cy="790575"/>
            </a:xfrm>
            <a:custGeom>
              <a:avLst/>
              <a:gdLst>
                <a:gd name="T0" fmla="*/ 12 w 762"/>
                <a:gd name="T1" fmla="*/ 6 h 498"/>
                <a:gd name="T2" fmla="*/ 30 w 762"/>
                <a:gd name="T3" fmla="*/ 18 h 498"/>
                <a:gd name="T4" fmla="*/ 48 w 762"/>
                <a:gd name="T5" fmla="*/ 30 h 498"/>
                <a:gd name="T6" fmla="*/ 66 w 762"/>
                <a:gd name="T7" fmla="*/ 42 h 498"/>
                <a:gd name="T8" fmla="*/ 84 w 762"/>
                <a:gd name="T9" fmla="*/ 54 h 498"/>
                <a:gd name="T10" fmla="*/ 102 w 762"/>
                <a:gd name="T11" fmla="*/ 66 h 498"/>
                <a:gd name="T12" fmla="*/ 120 w 762"/>
                <a:gd name="T13" fmla="*/ 78 h 498"/>
                <a:gd name="T14" fmla="*/ 138 w 762"/>
                <a:gd name="T15" fmla="*/ 90 h 498"/>
                <a:gd name="T16" fmla="*/ 156 w 762"/>
                <a:gd name="T17" fmla="*/ 102 h 498"/>
                <a:gd name="T18" fmla="*/ 174 w 762"/>
                <a:gd name="T19" fmla="*/ 114 h 498"/>
                <a:gd name="T20" fmla="*/ 192 w 762"/>
                <a:gd name="T21" fmla="*/ 126 h 498"/>
                <a:gd name="T22" fmla="*/ 210 w 762"/>
                <a:gd name="T23" fmla="*/ 138 h 498"/>
                <a:gd name="T24" fmla="*/ 228 w 762"/>
                <a:gd name="T25" fmla="*/ 150 h 498"/>
                <a:gd name="T26" fmla="*/ 246 w 762"/>
                <a:gd name="T27" fmla="*/ 162 h 498"/>
                <a:gd name="T28" fmla="*/ 264 w 762"/>
                <a:gd name="T29" fmla="*/ 174 h 498"/>
                <a:gd name="T30" fmla="*/ 282 w 762"/>
                <a:gd name="T31" fmla="*/ 186 h 498"/>
                <a:gd name="T32" fmla="*/ 300 w 762"/>
                <a:gd name="T33" fmla="*/ 198 h 498"/>
                <a:gd name="T34" fmla="*/ 318 w 762"/>
                <a:gd name="T35" fmla="*/ 210 h 498"/>
                <a:gd name="T36" fmla="*/ 336 w 762"/>
                <a:gd name="T37" fmla="*/ 222 h 498"/>
                <a:gd name="T38" fmla="*/ 354 w 762"/>
                <a:gd name="T39" fmla="*/ 234 h 498"/>
                <a:gd name="T40" fmla="*/ 372 w 762"/>
                <a:gd name="T41" fmla="*/ 246 h 498"/>
                <a:gd name="T42" fmla="*/ 390 w 762"/>
                <a:gd name="T43" fmla="*/ 252 h 498"/>
                <a:gd name="T44" fmla="*/ 408 w 762"/>
                <a:gd name="T45" fmla="*/ 264 h 498"/>
                <a:gd name="T46" fmla="*/ 426 w 762"/>
                <a:gd name="T47" fmla="*/ 276 h 498"/>
                <a:gd name="T48" fmla="*/ 444 w 762"/>
                <a:gd name="T49" fmla="*/ 288 h 498"/>
                <a:gd name="T50" fmla="*/ 462 w 762"/>
                <a:gd name="T51" fmla="*/ 300 h 498"/>
                <a:gd name="T52" fmla="*/ 480 w 762"/>
                <a:gd name="T53" fmla="*/ 312 h 498"/>
                <a:gd name="T54" fmla="*/ 498 w 762"/>
                <a:gd name="T55" fmla="*/ 324 h 498"/>
                <a:gd name="T56" fmla="*/ 516 w 762"/>
                <a:gd name="T57" fmla="*/ 336 h 498"/>
                <a:gd name="T58" fmla="*/ 534 w 762"/>
                <a:gd name="T59" fmla="*/ 348 h 498"/>
                <a:gd name="T60" fmla="*/ 552 w 762"/>
                <a:gd name="T61" fmla="*/ 360 h 498"/>
                <a:gd name="T62" fmla="*/ 570 w 762"/>
                <a:gd name="T63" fmla="*/ 372 h 498"/>
                <a:gd name="T64" fmla="*/ 588 w 762"/>
                <a:gd name="T65" fmla="*/ 384 h 498"/>
                <a:gd name="T66" fmla="*/ 606 w 762"/>
                <a:gd name="T67" fmla="*/ 396 h 498"/>
                <a:gd name="T68" fmla="*/ 624 w 762"/>
                <a:gd name="T69" fmla="*/ 408 h 498"/>
                <a:gd name="T70" fmla="*/ 642 w 762"/>
                <a:gd name="T71" fmla="*/ 420 h 498"/>
                <a:gd name="T72" fmla="*/ 660 w 762"/>
                <a:gd name="T73" fmla="*/ 432 h 498"/>
                <a:gd name="T74" fmla="*/ 678 w 762"/>
                <a:gd name="T75" fmla="*/ 444 h 498"/>
                <a:gd name="T76" fmla="*/ 696 w 762"/>
                <a:gd name="T77" fmla="*/ 456 h 498"/>
                <a:gd name="T78" fmla="*/ 714 w 762"/>
                <a:gd name="T79" fmla="*/ 468 h 498"/>
                <a:gd name="T80" fmla="*/ 732 w 762"/>
                <a:gd name="T81" fmla="*/ 480 h 498"/>
                <a:gd name="T82" fmla="*/ 750 w 762"/>
                <a:gd name="T83" fmla="*/ 492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2" h="498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8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8"/>
                  </a:lnTo>
                  <a:lnTo>
                    <a:pt x="120" y="78"/>
                  </a:lnTo>
                  <a:lnTo>
                    <a:pt x="126" y="84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56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74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2" y="126"/>
                  </a:lnTo>
                  <a:lnTo>
                    <a:pt x="198" y="132"/>
                  </a:lnTo>
                  <a:lnTo>
                    <a:pt x="204" y="132"/>
                  </a:lnTo>
                  <a:lnTo>
                    <a:pt x="210" y="138"/>
                  </a:lnTo>
                  <a:lnTo>
                    <a:pt x="216" y="144"/>
                  </a:lnTo>
                  <a:lnTo>
                    <a:pt x="222" y="144"/>
                  </a:lnTo>
                  <a:lnTo>
                    <a:pt x="228" y="150"/>
                  </a:lnTo>
                  <a:lnTo>
                    <a:pt x="234" y="156"/>
                  </a:lnTo>
                  <a:lnTo>
                    <a:pt x="240" y="156"/>
                  </a:lnTo>
                  <a:lnTo>
                    <a:pt x="246" y="162"/>
                  </a:lnTo>
                  <a:lnTo>
                    <a:pt x="252" y="168"/>
                  </a:lnTo>
                  <a:lnTo>
                    <a:pt x="258" y="168"/>
                  </a:lnTo>
                  <a:lnTo>
                    <a:pt x="264" y="174"/>
                  </a:lnTo>
                  <a:lnTo>
                    <a:pt x="270" y="174"/>
                  </a:lnTo>
                  <a:lnTo>
                    <a:pt x="276" y="180"/>
                  </a:lnTo>
                  <a:lnTo>
                    <a:pt x="282" y="186"/>
                  </a:lnTo>
                  <a:lnTo>
                    <a:pt x="288" y="192"/>
                  </a:lnTo>
                  <a:lnTo>
                    <a:pt x="294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12" y="204"/>
                  </a:lnTo>
                  <a:lnTo>
                    <a:pt x="318" y="210"/>
                  </a:lnTo>
                  <a:lnTo>
                    <a:pt x="324" y="210"/>
                  </a:lnTo>
                  <a:lnTo>
                    <a:pt x="330" y="216"/>
                  </a:lnTo>
                  <a:lnTo>
                    <a:pt x="336" y="222"/>
                  </a:lnTo>
                  <a:lnTo>
                    <a:pt x="342" y="222"/>
                  </a:lnTo>
                  <a:lnTo>
                    <a:pt x="348" y="228"/>
                  </a:lnTo>
                  <a:lnTo>
                    <a:pt x="354" y="234"/>
                  </a:lnTo>
                  <a:lnTo>
                    <a:pt x="360" y="234"/>
                  </a:lnTo>
                  <a:lnTo>
                    <a:pt x="366" y="240"/>
                  </a:lnTo>
                  <a:lnTo>
                    <a:pt x="372" y="246"/>
                  </a:lnTo>
                  <a:lnTo>
                    <a:pt x="378" y="246"/>
                  </a:lnTo>
                  <a:lnTo>
                    <a:pt x="384" y="252"/>
                  </a:lnTo>
                  <a:lnTo>
                    <a:pt x="390" y="252"/>
                  </a:lnTo>
                  <a:lnTo>
                    <a:pt x="396" y="258"/>
                  </a:lnTo>
                  <a:lnTo>
                    <a:pt x="402" y="264"/>
                  </a:lnTo>
                  <a:lnTo>
                    <a:pt x="408" y="264"/>
                  </a:lnTo>
                  <a:lnTo>
                    <a:pt x="414" y="270"/>
                  </a:lnTo>
                  <a:lnTo>
                    <a:pt x="420" y="276"/>
                  </a:lnTo>
                  <a:lnTo>
                    <a:pt x="426" y="276"/>
                  </a:lnTo>
                  <a:lnTo>
                    <a:pt x="432" y="282"/>
                  </a:lnTo>
                  <a:lnTo>
                    <a:pt x="438" y="288"/>
                  </a:lnTo>
                  <a:lnTo>
                    <a:pt x="444" y="288"/>
                  </a:lnTo>
                  <a:lnTo>
                    <a:pt x="450" y="294"/>
                  </a:lnTo>
                  <a:lnTo>
                    <a:pt x="456" y="300"/>
                  </a:lnTo>
                  <a:lnTo>
                    <a:pt x="462" y="300"/>
                  </a:lnTo>
                  <a:lnTo>
                    <a:pt x="468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486" y="318"/>
                  </a:lnTo>
                  <a:lnTo>
                    <a:pt x="492" y="324"/>
                  </a:lnTo>
                  <a:lnTo>
                    <a:pt x="498" y="324"/>
                  </a:lnTo>
                  <a:lnTo>
                    <a:pt x="504" y="330"/>
                  </a:lnTo>
                  <a:lnTo>
                    <a:pt x="510" y="336"/>
                  </a:lnTo>
                  <a:lnTo>
                    <a:pt x="516" y="336"/>
                  </a:lnTo>
                  <a:lnTo>
                    <a:pt x="522" y="342"/>
                  </a:lnTo>
                  <a:lnTo>
                    <a:pt x="528" y="348"/>
                  </a:lnTo>
                  <a:lnTo>
                    <a:pt x="534" y="348"/>
                  </a:lnTo>
                  <a:lnTo>
                    <a:pt x="540" y="354"/>
                  </a:lnTo>
                  <a:lnTo>
                    <a:pt x="546" y="360"/>
                  </a:lnTo>
                  <a:lnTo>
                    <a:pt x="552" y="360"/>
                  </a:lnTo>
                  <a:lnTo>
                    <a:pt x="558" y="366"/>
                  </a:lnTo>
                  <a:lnTo>
                    <a:pt x="564" y="366"/>
                  </a:lnTo>
                  <a:lnTo>
                    <a:pt x="570" y="372"/>
                  </a:lnTo>
                  <a:lnTo>
                    <a:pt x="576" y="378"/>
                  </a:lnTo>
                  <a:lnTo>
                    <a:pt x="582" y="378"/>
                  </a:lnTo>
                  <a:lnTo>
                    <a:pt x="588" y="384"/>
                  </a:lnTo>
                  <a:lnTo>
                    <a:pt x="594" y="390"/>
                  </a:lnTo>
                  <a:lnTo>
                    <a:pt x="600" y="390"/>
                  </a:lnTo>
                  <a:lnTo>
                    <a:pt x="606" y="396"/>
                  </a:lnTo>
                  <a:lnTo>
                    <a:pt x="612" y="402"/>
                  </a:lnTo>
                  <a:lnTo>
                    <a:pt x="618" y="402"/>
                  </a:lnTo>
                  <a:lnTo>
                    <a:pt x="624" y="408"/>
                  </a:lnTo>
                  <a:lnTo>
                    <a:pt x="630" y="414"/>
                  </a:lnTo>
                  <a:lnTo>
                    <a:pt x="636" y="414"/>
                  </a:lnTo>
                  <a:lnTo>
                    <a:pt x="642" y="420"/>
                  </a:lnTo>
                  <a:lnTo>
                    <a:pt x="648" y="426"/>
                  </a:lnTo>
                  <a:lnTo>
                    <a:pt x="654" y="426"/>
                  </a:lnTo>
                  <a:lnTo>
                    <a:pt x="660" y="432"/>
                  </a:lnTo>
                  <a:lnTo>
                    <a:pt x="666" y="438"/>
                  </a:lnTo>
                  <a:lnTo>
                    <a:pt x="672" y="438"/>
                  </a:lnTo>
                  <a:lnTo>
                    <a:pt x="678" y="444"/>
                  </a:lnTo>
                  <a:lnTo>
                    <a:pt x="684" y="444"/>
                  </a:lnTo>
                  <a:lnTo>
                    <a:pt x="690" y="450"/>
                  </a:lnTo>
                  <a:lnTo>
                    <a:pt x="696" y="456"/>
                  </a:lnTo>
                  <a:lnTo>
                    <a:pt x="702" y="456"/>
                  </a:lnTo>
                  <a:lnTo>
                    <a:pt x="708" y="462"/>
                  </a:lnTo>
                  <a:lnTo>
                    <a:pt x="714" y="468"/>
                  </a:lnTo>
                  <a:lnTo>
                    <a:pt x="720" y="468"/>
                  </a:lnTo>
                  <a:lnTo>
                    <a:pt x="726" y="474"/>
                  </a:lnTo>
                  <a:lnTo>
                    <a:pt x="732" y="480"/>
                  </a:lnTo>
                  <a:lnTo>
                    <a:pt x="738" y="480"/>
                  </a:lnTo>
                  <a:lnTo>
                    <a:pt x="744" y="486"/>
                  </a:lnTo>
                  <a:lnTo>
                    <a:pt x="750" y="492"/>
                  </a:lnTo>
                  <a:lnTo>
                    <a:pt x="756" y="492"/>
                  </a:lnTo>
                  <a:lnTo>
                    <a:pt x="762" y="498"/>
                  </a:lnTo>
                </a:path>
              </a:pathLst>
            </a:custGeom>
            <a:noFill/>
            <a:ln w="1016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8" name="Freeform 80"/>
            <p:cNvSpPr>
              <a:spLocks/>
            </p:cNvSpPr>
            <p:nvPr/>
          </p:nvSpPr>
          <p:spPr bwMode="auto">
            <a:xfrm>
              <a:off x="6067425" y="3505200"/>
              <a:ext cx="514350" cy="333375"/>
            </a:xfrm>
            <a:custGeom>
              <a:avLst/>
              <a:gdLst>
                <a:gd name="T0" fmla="*/ 0 w 324"/>
                <a:gd name="T1" fmla="*/ 0 h 210"/>
                <a:gd name="T2" fmla="*/ 6 w 324"/>
                <a:gd name="T3" fmla="*/ 6 h 210"/>
                <a:gd name="T4" fmla="*/ 12 w 324"/>
                <a:gd name="T5" fmla="*/ 6 h 210"/>
                <a:gd name="T6" fmla="*/ 18 w 324"/>
                <a:gd name="T7" fmla="*/ 12 h 210"/>
                <a:gd name="T8" fmla="*/ 24 w 324"/>
                <a:gd name="T9" fmla="*/ 12 h 210"/>
                <a:gd name="T10" fmla="*/ 30 w 324"/>
                <a:gd name="T11" fmla="*/ 18 h 210"/>
                <a:gd name="T12" fmla="*/ 36 w 324"/>
                <a:gd name="T13" fmla="*/ 24 h 210"/>
                <a:gd name="T14" fmla="*/ 42 w 324"/>
                <a:gd name="T15" fmla="*/ 30 h 210"/>
                <a:gd name="T16" fmla="*/ 48 w 324"/>
                <a:gd name="T17" fmla="*/ 30 h 210"/>
                <a:gd name="T18" fmla="*/ 54 w 324"/>
                <a:gd name="T19" fmla="*/ 36 h 210"/>
                <a:gd name="T20" fmla="*/ 60 w 324"/>
                <a:gd name="T21" fmla="*/ 42 h 210"/>
                <a:gd name="T22" fmla="*/ 66 w 324"/>
                <a:gd name="T23" fmla="*/ 42 h 210"/>
                <a:gd name="T24" fmla="*/ 72 w 324"/>
                <a:gd name="T25" fmla="*/ 48 h 210"/>
                <a:gd name="T26" fmla="*/ 78 w 324"/>
                <a:gd name="T27" fmla="*/ 48 h 210"/>
                <a:gd name="T28" fmla="*/ 84 w 324"/>
                <a:gd name="T29" fmla="*/ 54 h 210"/>
                <a:gd name="T30" fmla="*/ 90 w 324"/>
                <a:gd name="T31" fmla="*/ 60 h 210"/>
                <a:gd name="T32" fmla="*/ 96 w 324"/>
                <a:gd name="T33" fmla="*/ 60 h 210"/>
                <a:gd name="T34" fmla="*/ 102 w 324"/>
                <a:gd name="T35" fmla="*/ 66 h 210"/>
                <a:gd name="T36" fmla="*/ 108 w 324"/>
                <a:gd name="T37" fmla="*/ 72 h 210"/>
                <a:gd name="T38" fmla="*/ 114 w 324"/>
                <a:gd name="T39" fmla="*/ 72 h 210"/>
                <a:gd name="T40" fmla="*/ 120 w 324"/>
                <a:gd name="T41" fmla="*/ 78 h 210"/>
                <a:gd name="T42" fmla="*/ 126 w 324"/>
                <a:gd name="T43" fmla="*/ 84 h 210"/>
                <a:gd name="T44" fmla="*/ 132 w 324"/>
                <a:gd name="T45" fmla="*/ 84 h 210"/>
                <a:gd name="T46" fmla="*/ 138 w 324"/>
                <a:gd name="T47" fmla="*/ 90 h 210"/>
                <a:gd name="T48" fmla="*/ 144 w 324"/>
                <a:gd name="T49" fmla="*/ 96 h 210"/>
                <a:gd name="T50" fmla="*/ 150 w 324"/>
                <a:gd name="T51" fmla="*/ 96 h 210"/>
                <a:gd name="T52" fmla="*/ 156 w 324"/>
                <a:gd name="T53" fmla="*/ 102 h 210"/>
                <a:gd name="T54" fmla="*/ 162 w 324"/>
                <a:gd name="T55" fmla="*/ 108 h 210"/>
                <a:gd name="T56" fmla="*/ 168 w 324"/>
                <a:gd name="T57" fmla="*/ 108 h 210"/>
                <a:gd name="T58" fmla="*/ 174 w 324"/>
                <a:gd name="T59" fmla="*/ 114 h 210"/>
                <a:gd name="T60" fmla="*/ 180 w 324"/>
                <a:gd name="T61" fmla="*/ 114 h 210"/>
                <a:gd name="T62" fmla="*/ 186 w 324"/>
                <a:gd name="T63" fmla="*/ 120 h 210"/>
                <a:gd name="T64" fmla="*/ 192 w 324"/>
                <a:gd name="T65" fmla="*/ 126 h 210"/>
                <a:gd name="T66" fmla="*/ 198 w 324"/>
                <a:gd name="T67" fmla="*/ 126 h 210"/>
                <a:gd name="T68" fmla="*/ 204 w 324"/>
                <a:gd name="T69" fmla="*/ 132 h 210"/>
                <a:gd name="T70" fmla="*/ 210 w 324"/>
                <a:gd name="T71" fmla="*/ 138 h 210"/>
                <a:gd name="T72" fmla="*/ 216 w 324"/>
                <a:gd name="T73" fmla="*/ 138 h 210"/>
                <a:gd name="T74" fmla="*/ 222 w 324"/>
                <a:gd name="T75" fmla="*/ 144 h 210"/>
                <a:gd name="T76" fmla="*/ 228 w 324"/>
                <a:gd name="T77" fmla="*/ 150 h 210"/>
                <a:gd name="T78" fmla="*/ 234 w 324"/>
                <a:gd name="T79" fmla="*/ 150 h 210"/>
                <a:gd name="T80" fmla="*/ 240 w 324"/>
                <a:gd name="T81" fmla="*/ 156 h 210"/>
                <a:gd name="T82" fmla="*/ 246 w 324"/>
                <a:gd name="T83" fmla="*/ 162 h 210"/>
                <a:gd name="T84" fmla="*/ 252 w 324"/>
                <a:gd name="T85" fmla="*/ 162 h 210"/>
                <a:gd name="T86" fmla="*/ 258 w 324"/>
                <a:gd name="T87" fmla="*/ 168 h 210"/>
                <a:gd name="T88" fmla="*/ 264 w 324"/>
                <a:gd name="T89" fmla="*/ 174 h 210"/>
                <a:gd name="T90" fmla="*/ 270 w 324"/>
                <a:gd name="T91" fmla="*/ 174 h 210"/>
                <a:gd name="T92" fmla="*/ 276 w 324"/>
                <a:gd name="T93" fmla="*/ 180 h 210"/>
                <a:gd name="T94" fmla="*/ 282 w 324"/>
                <a:gd name="T95" fmla="*/ 186 h 210"/>
                <a:gd name="T96" fmla="*/ 288 w 324"/>
                <a:gd name="T97" fmla="*/ 186 h 210"/>
                <a:gd name="T98" fmla="*/ 294 w 324"/>
                <a:gd name="T99" fmla="*/ 192 h 210"/>
                <a:gd name="T100" fmla="*/ 300 w 324"/>
                <a:gd name="T101" fmla="*/ 198 h 210"/>
                <a:gd name="T102" fmla="*/ 306 w 324"/>
                <a:gd name="T103" fmla="*/ 198 h 210"/>
                <a:gd name="T104" fmla="*/ 312 w 324"/>
                <a:gd name="T105" fmla="*/ 204 h 210"/>
                <a:gd name="T106" fmla="*/ 318 w 324"/>
                <a:gd name="T107" fmla="*/ 204 h 210"/>
                <a:gd name="T108" fmla="*/ 324 w 324"/>
                <a:gd name="T10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4" h="210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8" y="48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6" y="84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44" y="96"/>
                  </a:lnTo>
                  <a:lnTo>
                    <a:pt x="150" y="96"/>
                  </a:lnTo>
                  <a:lnTo>
                    <a:pt x="156" y="102"/>
                  </a:lnTo>
                  <a:lnTo>
                    <a:pt x="162" y="108"/>
                  </a:lnTo>
                  <a:lnTo>
                    <a:pt x="168" y="108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86" y="120"/>
                  </a:lnTo>
                  <a:lnTo>
                    <a:pt x="192" y="126"/>
                  </a:lnTo>
                  <a:lnTo>
                    <a:pt x="198" y="126"/>
                  </a:lnTo>
                  <a:lnTo>
                    <a:pt x="204" y="132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22" y="144"/>
                  </a:lnTo>
                  <a:lnTo>
                    <a:pt x="228" y="150"/>
                  </a:lnTo>
                  <a:lnTo>
                    <a:pt x="234" y="150"/>
                  </a:lnTo>
                  <a:lnTo>
                    <a:pt x="240" y="156"/>
                  </a:lnTo>
                  <a:lnTo>
                    <a:pt x="246" y="162"/>
                  </a:lnTo>
                  <a:lnTo>
                    <a:pt x="252" y="162"/>
                  </a:lnTo>
                  <a:lnTo>
                    <a:pt x="258" y="168"/>
                  </a:lnTo>
                  <a:lnTo>
                    <a:pt x="264" y="174"/>
                  </a:lnTo>
                  <a:lnTo>
                    <a:pt x="270" y="174"/>
                  </a:lnTo>
                  <a:lnTo>
                    <a:pt x="276" y="180"/>
                  </a:lnTo>
                  <a:lnTo>
                    <a:pt x="282" y="186"/>
                  </a:lnTo>
                  <a:lnTo>
                    <a:pt x="288" y="186"/>
                  </a:lnTo>
                  <a:lnTo>
                    <a:pt x="294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12" y="204"/>
                  </a:lnTo>
                  <a:lnTo>
                    <a:pt x="318" y="204"/>
                  </a:lnTo>
                  <a:lnTo>
                    <a:pt x="324" y="210"/>
                  </a:lnTo>
                </a:path>
              </a:pathLst>
            </a:custGeom>
            <a:noFill/>
            <a:ln w="101600">
              <a:solidFill>
                <a:srgbClr val="FFFF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25" name="Group 7224"/>
          <p:cNvGrpSpPr/>
          <p:nvPr/>
        </p:nvGrpSpPr>
        <p:grpSpPr>
          <a:xfrm>
            <a:off x="1989729" y="2147887"/>
            <a:ext cx="5706471" cy="3186113"/>
            <a:chOff x="2971800" y="2200275"/>
            <a:chExt cx="3686175" cy="2552700"/>
          </a:xfrm>
        </p:grpSpPr>
        <p:sp>
          <p:nvSpPr>
            <p:cNvPr id="7219" name="Freeform 81"/>
            <p:cNvSpPr>
              <a:spLocks/>
            </p:cNvSpPr>
            <p:nvPr/>
          </p:nvSpPr>
          <p:spPr bwMode="auto">
            <a:xfrm>
              <a:off x="2971800" y="2552700"/>
              <a:ext cx="742950" cy="2200275"/>
            </a:xfrm>
            <a:custGeom>
              <a:avLst/>
              <a:gdLst>
                <a:gd name="T0" fmla="*/ 72 w 468"/>
                <a:gd name="T1" fmla="*/ 1332 h 1386"/>
                <a:gd name="T2" fmla="*/ 12 w 468"/>
                <a:gd name="T3" fmla="*/ 1248 h 1386"/>
                <a:gd name="T4" fmla="*/ 0 w 468"/>
                <a:gd name="T5" fmla="*/ 1230 h 1386"/>
                <a:gd name="T6" fmla="*/ 6 w 468"/>
                <a:gd name="T7" fmla="*/ 1206 h 1386"/>
                <a:gd name="T8" fmla="*/ 18 w 468"/>
                <a:gd name="T9" fmla="*/ 1188 h 1386"/>
                <a:gd name="T10" fmla="*/ 24 w 468"/>
                <a:gd name="T11" fmla="*/ 1158 h 1386"/>
                <a:gd name="T12" fmla="*/ 36 w 468"/>
                <a:gd name="T13" fmla="*/ 1128 h 1386"/>
                <a:gd name="T14" fmla="*/ 42 w 468"/>
                <a:gd name="T15" fmla="*/ 1092 h 1386"/>
                <a:gd name="T16" fmla="*/ 48 w 468"/>
                <a:gd name="T17" fmla="*/ 1056 h 1386"/>
                <a:gd name="T18" fmla="*/ 60 w 468"/>
                <a:gd name="T19" fmla="*/ 1050 h 1386"/>
                <a:gd name="T20" fmla="*/ 66 w 468"/>
                <a:gd name="T21" fmla="*/ 1026 h 1386"/>
                <a:gd name="T22" fmla="*/ 72 w 468"/>
                <a:gd name="T23" fmla="*/ 1002 h 1386"/>
                <a:gd name="T24" fmla="*/ 78 w 468"/>
                <a:gd name="T25" fmla="*/ 990 h 1386"/>
                <a:gd name="T26" fmla="*/ 84 w 468"/>
                <a:gd name="T27" fmla="*/ 972 h 1386"/>
                <a:gd name="T28" fmla="*/ 90 w 468"/>
                <a:gd name="T29" fmla="*/ 942 h 1386"/>
                <a:gd name="T30" fmla="*/ 96 w 468"/>
                <a:gd name="T31" fmla="*/ 918 h 1386"/>
                <a:gd name="T32" fmla="*/ 102 w 468"/>
                <a:gd name="T33" fmla="*/ 900 h 1386"/>
                <a:gd name="T34" fmla="*/ 108 w 468"/>
                <a:gd name="T35" fmla="*/ 888 h 1386"/>
                <a:gd name="T36" fmla="*/ 120 w 468"/>
                <a:gd name="T37" fmla="*/ 876 h 1386"/>
                <a:gd name="T38" fmla="*/ 120 w 468"/>
                <a:gd name="T39" fmla="*/ 852 h 1386"/>
                <a:gd name="T40" fmla="*/ 126 w 468"/>
                <a:gd name="T41" fmla="*/ 840 h 1386"/>
                <a:gd name="T42" fmla="*/ 132 w 468"/>
                <a:gd name="T43" fmla="*/ 828 h 1386"/>
                <a:gd name="T44" fmla="*/ 138 w 468"/>
                <a:gd name="T45" fmla="*/ 774 h 1386"/>
                <a:gd name="T46" fmla="*/ 150 w 468"/>
                <a:gd name="T47" fmla="*/ 762 h 1386"/>
                <a:gd name="T48" fmla="*/ 156 w 468"/>
                <a:gd name="T49" fmla="*/ 744 h 1386"/>
                <a:gd name="T50" fmla="*/ 162 w 468"/>
                <a:gd name="T51" fmla="*/ 732 h 1386"/>
                <a:gd name="T52" fmla="*/ 174 w 468"/>
                <a:gd name="T53" fmla="*/ 702 h 1386"/>
                <a:gd name="T54" fmla="*/ 180 w 468"/>
                <a:gd name="T55" fmla="*/ 690 h 1386"/>
                <a:gd name="T56" fmla="*/ 186 w 468"/>
                <a:gd name="T57" fmla="*/ 666 h 1386"/>
                <a:gd name="T58" fmla="*/ 192 w 468"/>
                <a:gd name="T59" fmla="*/ 630 h 1386"/>
                <a:gd name="T60" fmla="*/ 198 w 468"/>
                <a:gd name="T61" fmla="*/ 594 h 1386"/>
                <a:gd name="T62" fmla="*/ 210 w 468"/>
                <a:gd name="T63" fmla="*/ 582 h 1386"/>
                <a:gd name="T64" fmla="*/ 216 w 468"/>
                <a:gd name="T65" fmla="*/ 570 h 1386"/>
                <a:gd name="T66" fmla="*/ 222 w 468"/>
                <a:gd name="T67" fmla="*/ 558 h 1386"/>
                <a:gd name="T68" fmla="*/ 228 w 468"/>
                <a:gd name="T69" fmla="*/ 528 h 1386"/>
                <a:gd name="T70" fmla="*/ 234 w 468"/>
                <a:gd name="T71" fmla="*/ 504 h 1386"/>
                <a:gd name="T72" fmla="*/ 246 w 468"/>
                <a:gd name="T73" fmla="*/ 450 h 1386"/>
                <a:gd name="T74" fmla="*/ 258 w 468"/>
                <a:gd name="T75" fmla="*/ 444 h 1386"/>
                <a:gd name="T76" fmla="*/ 264 w 468"/>
                <a:gd name="T77" fmla="*/ 432 h 1386"/>
                <a:gd name="T78" fmla="*/ 270 w 468"/>
                <a:gd name="T79" fmla="*/ 396 h 1386"/>
                <a:gd name="T80" fmla="*/ 276 w 468"/>
                <a:gd name="T81" fmla="*/ 384 h 1386"/>
                <a:gd name="T82" fmla="*/ 282 w 468"/>
                <a:gd name="T83" fmla="*/ 360 h 1386"/>
                <a:gd name="T84" fmla="*/ 294 w 468"/>
                <a:gd name="T85" fmla="*/ 342 h 1386"/>
                <a:gd name="T86" fmla="*/ 306 w 468"/>
                <a:gd name="T87" fmla="*/ 318 h 1386"/>
                <a:gd name="T88" fmla="*/ 318 w 468"/>
                <a:gd name="T89" fmla="*/ 300 h 1386"/>
                <a:gd name="T90" fmla="*/ 324 w 468"/>
                <a:gd name="T91" fmla="*/ 282 h 1386"/>
                <a:gd name="T92" fmla="*/ 330 w 468"/>
                <a:gd name="T93" fmla="*/ 258 h 1386"/>
                <a:gd name="T94" fmla="*/ 336 w 468"/>
                <a:gd name="T95" fmla="*/ 240 h 1386"/>
                <a:gd name="T96" fmla="*/ 342 w 468"/>
                <a:gd name="T97" fmla="*/ 228 h 1386"/>
                <a:gd name="T98" fmla="*/ 348 w 468"/>
                <a:gd name="T99" fmla="*/ 216 h 1386"/>
                <a:gd name="T100" fmla="*/ 354 w 468"/>
                <a:gd name="T101" fmla="*/ 204 h 1386"/>
                <a:gd name="T102" fmla="*/ 366 w 468"/>
                <a:gd name="T103" fmla="*/ 180 h 1386"/>
                <a:gd name="T104" fmla="*/ 378 w 468"/>
                <a:gd name="T105" fmla="*/ 168 h 1386"/>
                <a:gd name="T106" fmla="*/ 384 w 468"/>
                <a:gd name="T107" fmla="*/ 150 h 1386"/>
                <a:gd name="T108" fmla="*/ 390 w 468"/>
                <a:gd name="T109" fmla="*/ 132 h 1386"/>
                <a:gd name="T110" fmla="*/ 402 w 468"/>
                <a:gd name="T111" fmla="*/ 120 h 1386"/>
                <a:gd name="T112" fmla="*/ 408 w 468"/>
                <a:gd name="T113" fmla="*/ 84 h 1386"/>
                <a:gd name="T114" fmla="*/ 414 w 468"/>
                <a:gd name="T115" fmla="*/ 72 h 1386"/>
                <a:gd name="T116" fmla="*/ 426 w 468"/>
                <a:gd name="T117" fmla="*/ 72 h 1386"/>
                <a:gd name="T118" fmla="*/ 438 w 468"/>
                <a:gd name="T119" fmla="*/ 54 h 1386"/>
                <a:gd name="T120" fmla="*/ 444 w 468"/>
                <a:gd name="T121" fmla="*/ 36 h 1386"/>
                <a:gd name="T122" fmla="*/ 450 w 468"/>
                <a:gd name="T123" fmla="*/ 18 h 1386"/>
                <a:gd name="T124" fmla="*/ 462 w 468"/>
                <a:gd name="T125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8" h="1386">
                  <a:moveTo>
                    <a:pt x="114" y="1386"/>
                  </a:moveTo>
                  <a:lnTo>
                    <a:pt x="72" y="1332"/>
                  </a:lnTo>
                  <a:lnTo>
                    <a:pt x="72" y="1326"/>
                  </a:lnTo>
                  <a:lnTo>
                    <a:pt x="12" y="1248"/>
                  </a:lnTo>
                  <a:lnTo>
                    <a:pt x="6" y="1236"/>
                  </a:lnTo>
                  <a:lnTo>
                    <a:pt x="0" y="1230"/>
                  </a:lnTo>
                  <a:lnTo>
                    <a:pt x="0" y="1212"/>
                  </a:lnTo>
                  <a:lnTo>
                    <a:pt x="6" y="1206"/>
                  </a:lnTo>
                  <a:lnTo>
                    <a:pt x="6" y="1200"/>
                  </a:lnTo>
                  <a:lnTo>
                    <a:pt x="18" y="1188"/>
                  </a:lnTo>
                  <a:lnTo>
                    <a:pt x="18" y="1164"/>
                  </a:lnTo>
                  <a:lnTo>
                    <a:pt x="24" y="1158"/>
                  </a:lnTo>
                  <a:lnTo>
                    <a:pt x="24" y="1140"/>
                  </a:lnTo>
                  <a:lnTo>
                    <a:pt x="36" y="1128"/>
                  </a:lnTo>
                  <a:lnTo>
                    <a:pt x="36" y="1092"/>
                  </a:lnTo>
                  <a:lnTo>
                    <a:pt x="42" y="1092"/>
                  </a:lnTo>
                  <a:lnTo>
                    <a:pt x="48" y="1086"/>
                  </a:lnTo>
                  <a:lnTo>
                    <a:pt x="48" y="1056"/>
                  </a:lnTo>
                  <a:lnTo>
                    <a:pt x="54" y="1056"/>
                  </a:lnTo>
                  <a:lnTo>
                    <a:pt x="60" y="1050"/>
                  </a:lnTo>
                  <a:lnTo>
                    <a:pt x="60" y="1026"/>
                  </a:lnTo>
                  <a:lnTo>
                    <a:pt x="66" y="1026"/>
                  </a:lnTo>
                  <a:lnTo>
                    <a:pt x="72" y="1020"/>
                  </a:lnTo>
                  <a:lnTo>
                    <a:pt x="72" y="1002"/>
                  </a:lnTo>
                  <a:lnTo>
                    <a:pt x="78" y="996"/>
                  </a:lnTo>
                  <a:lnTo>
                    <a:pt x="78" y="990"/>
                  </a:lnTo>
                  <a:lnTo>
                    <a:pt x="84" y="984"/>
                  </a:lnTo>
                  <a:lnTo>
                    <a:pt x="84" y="972"/>
                  </a:lnTo>
                  <a:lnTo>
                    <a:pt x="90" y="966"/>
                  </a:lnTo>
                  <a:lnTo>
                    <a:pt x="90" y="942"/>
                  </a:lnTo>
                  <a:lnTo>
                    <a:pt x="96" y="936"/>
                  </a:lnTo>
                  <a:lnTo>
                    <a:pt x="96" y="918"/>
                  </a:lnTo>
                  <a:lnTo>
                    <a:pt x="102" y="912"/>
                  </a:lnTo>
                  <a:lnTo>
                    <a:pt x="102" y="900"/>
                  </a:lnTo>
                  <a:lnTo>
                    <a:pt x="108" y="894"/>
                  </a:lnTo>
                  <a:lnTo>
                    <a:pt x="108" y="888"/>
                  </a:lnTo>
                  <a:lnTo>
                    <a:pt x="114" y="882"/>
                  </a:lnTo>
                  <a:lnTo>
                    <a:pt x="120" y="876"/>
                  </a:lnTo>
                  <a:lnTo>
                    <a:pt x="120" y="870"/>
                  </a:lnTo>
                  <a:lnTo>
                    <a:pt x="120" y="852"/>
                  </a:lnTo>
                  <a:lnTo>
                    <a:pt x="126" y="834"/>
                  </a:lnTo>
                  <a:lnTo>
                    <a:pt x="126" y="840"/>
                  </a:lnTo>
                  <a:lnTo>
                    <a:pt x="126" y="834"/>
                  </a:lnTo>
                  <a:lnTo>
                    <a:pt x="132" y="828"/>
                  </a:lnTo>
                  <a:lnTo>
                    <a:pt x="138" y="822"/>
                  </a:lnTo>
                  <a:lnTo>
                    <a:pt x="138" y="774"/>
                  </a:lnTo>
                  <a:lnTo>
                    <a:pt x="144" y="768"/>
                  </a:lnTo>
                  <a:lnTo>
                    <a:pt x="150" y="762"/>
                  </a:lnTo>
                  <a:lnTo>
                    <a:pt x="150" y="750"/>
                  </a:lnTo>
                  <a:lnTo>
                    <a:pt x="156" y="744"/>
                  </a:lnTo>
                  <a:lnTo>
                    <a:pt x="156" y="738"/>
                  </a:lnTo>
                  <a:lnTo>
                    <a:pt x="162" y="732"/>
                  </a:lnTo>
                  <a:lnTo>
                    <a:pt x="162" y="714"/>
                  </a:lnTo>
                  <a:lnTo>
                    <a:pt x="174" y="702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0" y="672"/>
                  </a:lnTo>
                  <a:lnTo>
                    <a:pt x="186" y="666"/>
                  </a:lnTo>
                  <a:lnTo>
                    <a:pt x="192" y="660"/>
                  </a:lnTo>
                  <a:lnTo>
                    <a:pt x="192" y="630"/>
                  </a:lnTo>
                  <a:lnTo>
                    <a:pt x="198" y="624"/>
                  </a:lnTo>
                  <a:lnTo>
                    <a:pt x="198" y="594"/>
                  </a:lnTo>
                  <a:lnTo>
                    <a:pt x="204" y="588"/>
                  </a:lnTo>
                  <a:lnTo>
                    <a:pt x="210" y="582"/>
                  </a:lnTo>
                  <a:lnTo>
                    <a:pt x="210" y="576"/>
                  </a:lnTo>
                  <a:lnTo>
                    <a:pt x="216" y="570"/>
                  </a:lnTo>
                  <a:lnTo>
                    <a:pt x="216" y="564"/>
                  </a:lnTo>
                  <a:lnTo>
                    <a:pt x="222" y="558"/>
                  </a:lnTo>
                  <a:lnTo>
                    <a:pt x="222" y="534"/>
                  </a:lnTo>
                  <a:lnTo>
                    <a:pt x="228" y="528"/>
                  </a:lnTo>
                  <a:lnTo>
                    <a:pt x="234" y="522"/>
                  </a:lnTo>
                  <a:lnTo>
                    <a:pt x="234" y="504"/>
                  </a:lnTo>
                  <a:lnTo>
                    <a:pt x="246" y="492"/>
                  </a:lnTo>
                  <a:lnTo>
                    <a:pt x="246" y="450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38"/>
                  </a:lnTo>
                  <a:lnTo>
                    <a:pt x="264" y="432"/>
                  </a:lnTo>
                  <a:lnTo>
                    <a:pt x="270" y="426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82" y="37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294" y="342"/>
                  </a:lnTo>
                  <a:lnTo>
                    <a:pt x="306" y="330"/>
                  </a:lnTo>
                  <a:lnTo>
                    <a:pt x="306" y="318"/>
                  </a:lnTo>
                  <a:lnTo>
                    <a:pt x="318" y="306"/>
                  </a:lnTo>
                  <a:lnTo>
                    <a:pt x="318" y="300"/>
                  </a:lnTo>
                  <a:lnTo>
                    <a:pt x="324" y="294"/>
                  </a:lnTo>
                  <a:lnTo>
                    <a:pt x="324" y="282"/>
                  </a:lnTo>
                  <a:lnTo>
                    <a:pt x="330" y="276"/>
                  </a:lnTo>
                  <a:lnTo>
                    <a:pt x="330" y="258"/>
                  </a:lnTo>
                  <a:lnTo>
                    <a:pt x="336" y="252"/>
                  </a:lnTo>
                  <a:lnTo>
                    <a:pt x="336" y="240"/>
                  </a:lnTo>
                  <a:lnTo>
                    <a:pt x="342" y="234"/>
                  </a:lnTo>
                  <a:lnTo>
                    <a:pt x="342" y="228"/>
                  </a:lnTo>
                  <a:lnTo>
                    <a:pt x="348" y="222"/>
                  </a:lnTo>
                  <a:lnTo>
                    <a:pt x="348" y="216"/>
                  </a:lnTo>
                  <a:lnTo>
                    <a:pt x="354" y="210"/>
                  </a:lnTo>
                  <a:lnTo>
                    <a:pt x="354" y="204"/>
                  </a:lnTo>
                  <a:lnTo>
                    <a:pt x="366" y="192"/>
                  </a:lnTo>
                  <a:lnTo>
                    <a:pt x="366" y="180"/>
                  </a:lnTo>
                  <a:lnTo>
                    <a:pt x="372" y="174"/>
                  </a:lnTo>
                  <a:lnTo>
                    <a:pt x="378" y="168"/>
                  </a:lnTo>
                  <a:lnTo>
                    <a:pt x="384" y="162"/>
                  </a:lnTo>
                  <a:lnTo>
                    <a:pt x="384" y="150"/>
                  </a:lnTo>
                  <a:lnTo>
                    <a:pt x="390" y="144"/>
                  </a:lnTo>
                  <a:lnTo>
                    <a:pt x="390" y="132"/>
                  </a:lnTo>
                  <a:lnTo>
                    <a:pt x="396" y="126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08" y="84"/>
                  </a:lnTo>
                  <a:lnTo>
                    <a:pt x="420" y="72"/>
                  </a:lnTo>
                  <a:lnTo>
                    <a:pt x="414" y="72"/>
                  </a:lnTo>
                  <a:lnTo>
                    <a:pt x="420" y="72"/>
                  </a:lnTo>
                  <a:lnTo>
                    <a:pt x="426" y="72"/>
                  </a:lnTo>
                  <a:lnTo>
                    <a:pt x="438" y="60"/>
                  </a:lnTo>
                  <a:lnTo>
                    <a:pt x="438" y="54"/>
                  </a:lnTo>
                  <a:lnTo>
                    <a:pt x="444" y="48"/>
                  </a:lnTo>
                  <a:lnTo>
                    <a:pt x="444" y="36"/>
                  </a:lnTo>
                  <a:lnTo>
                    <a:pt x="450" y="30"/>
                  </a:lnTo>
                  <a:lnTo>
                    <a:pt x="450" y="18"/>
                  </a:lnTo>
                  <a:lnTo>
                    <a:pt x="462" y="6"/>
                  </a:lnTo>
                  <a:lnTo>
                    <a:pt x="462" y="0"/>
                  </a:lnTo>
                  <a:lnTo>
                    <a:pt x="468" y="0"/>
                  </a:lnTo>
                </a:path>
              </a:pathLst>
            </a:custGeom>
            <a:noFill/>
            <a:ln w="6350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0" name="Freeform 82"/>
            <p:cNvSpPr>
              <a:spLocks/>
            </p:cNvSpPr>
            <p:nvPr/>
          </p:nvSpPr>
          <p:spPr bwMode="auto">
            <a:xfrm>
              <a:off x="3714750" y="2200275"/>
              <a:ext cx="1114425" cy="352425"/>
            </a:xfrm>
            <a:custGeom>
              <a:avLst/>
              <a:gdLst>
                <a:gd name="T0" fmla="*/ 12 w 702"/>
                <a:gd name="T1" fmla="*/ 210 h 222"/>
                <a:gd name="T2" fmla="*/ 24 w 702"/>
                <a:gd name="T3" fmla="*/ 192 h 222"/>
                <a:gd name="T4" fmla="*/ 30 w 702"/>
                <a:gd name="T5" fmla="*/ 168 h 222"/>
                <a:gd name="T6" fmla="*/ 48 w 702"/>
                <a:gd name="T7" fmla="*/ 144 h 222"/>
                <a:gd name="T8" fmla="*/ 66 w 702"/>
                <a:gd name="T9" fmla="*/ 138 h 222"/>
                <a:gd name="T10" fmla="*/ 78 w 702"/>
                <a:gd name="T11" fmla="*/ 120 h 222"/>
                <a:gd name="T12" fmla="*/ 90 w 702"/>
                <a:gd name="T13" fmla="*/ 102 h 222"/>
                <a:gd name="T14" fmla="*/ 102 w 702"/>
                <a:gd name="T15" fmla="*/ 84 h 222"/>
                <a:gd name="T16" fmla="*/ 126 w 702"/>
                <a:gd name="T17" fmla="*/ 60 h 222"/>
                <a:gd name="T18" fmla="*/ 138 w 702"/>
                <a:gd name="T19" fmla="*/ 48 h 222"/>
                <a:gd name="T20" fmla="*/ 150 w 702"/>
                <a:gd name="T21" fmla="*/ 36 h 222"/>
                <a:gd name="T22" fmla="*/ 168 w 702"/>
                <a:gd name="T23" fmla="*/ 30 h 222"/>
                <a:gd name="T24" fmla="*/ 192 w 702"/>
                <a:gd name="T25" fmla="*/ 18 h 222"/>
                <a:gd name="T26" fmla="*/ 204 w 702"/>
                <a:gd name="T27" fmla="*/ 6 h 222"/>
                <a:gd name="T28" fmla="*/ 222 w 702"/>
                <a:gd name="T29" fmla="*/ 0 h 222"/>
                <a:gd name="T30" fmla="*/ 240 w 702"/>
                <a:gd name="T31" fmla="*/ 6 h 222"/>
                <a:gd name="T32" fmla="*/ 252 w 702"/>
                <a:gd name="T33" fmla="*/ 18 h 222"/>
                <a:gd name="T34" fmla="*/ 270 w 702"/>
                <a:gd name="T35" fmla="*/ 18 h 222"/>
                <a:gd name="T36" fmla="*/ 288 w 702"/>
                <a:gd name="T37" fmla="*/ 24 h 222"/>
                <a:gd name="T38" fmla="*/ 306 w 702"/>
                <a:gd name="T39" fmla="*/ 18 h 222"/>
                <a:gd name="T40" fmla="*/ 324 w 702"/>
                <a:gd name="T41" fmla="*/ 24 h 222"/>
                <a:gd name="T42" fmla="*/ 342 w 702"/>
                <a:gd name="T43" fmla="*/ 36 h 222"/>
                <a:gd name="T44" fmla="*/ 360 w 702"/>
                <a:gd name="T45" fmla="*/ 36 h 222"/>
                <a:gd name="T46" fmla="*/ 378 w 702"/>
                <a:gd name="T47" fmla="*/ 36 h 222"/>
                <a:gd name="T48" fmla="*/ 396 w 702"/>
                <a:gd name="T49" fmla="*/ 54 h 222"/>
                <a:gd name="T50" fmla="*/ 408 w 702"/>
                <a:gd name="T51" fmla="*/ 66 h 222"/>
                <a:gd name="T52" fmla="*/ 426 w 702"/>
                <a:gd name="T53" fmla="*/ 72 h 222"/>
                <a:gd name="T54" fmla="*/ 444 w 702"/>
                <a:gd name="T55" fmla="*/ 72 h 222"/>
                <a:gd name="T56" fmla="*/ 462 w 702"/>
                <a:gd name="T57" fmla="*/ 78 h 222"/>
                <a:gd name="T58" fmla="*/ 480 w 702"/>
                <a:gd name="T59" fmla="*/ 90 h 222"/>
                <a:gd name="T60" fmla="*/ 498 w 702"/>
                <a:gd name="T61" fmla="*/ 108 h 222"/>
                <a:gd name="T62" fmla="*/ 516 w 702"/>
                <a:gd name="T63" fmla="*/ 102 h 222"/>
                <a:gd name="T64" fmla="*/ 534 w 702"/>
                <a:gd name="T65" fmla="*/ 120 h 222"/>
                <a:gd name="T66" fmla="*/ 552 w 702"/>
                <a:gd name="T67" fmla="*/ 132 h 222"/>
                <a:gd name="T68" fmla="*/ 570 w 702"/>
                <a:gd name="T69" fmla="*/ 132 h 222"/>
                <a:gd name="T70" fmla="*/ 588 w 702"/>
                <a:gd name="T71" fmla="*/ 150 h 222"/>
                <a:gd name="T72" fmla="*/ 606 w 702"/>
                <a:gd name="T73" fmla="*/ 156 h 222"/>
                <a:gd name="T74" fmla="*/ 624 w 702"/>
                <a:gd name="T75" fmla="*/ 156 h 222"/>
                <a:gd name="T76" fmla="*/ 636 w 702"/>
                <a:gd name="T77" fmla="*/ 180 h 222"/>
                <a:gd name="T78" fmla="*/ 654 w 702"/>
                <a:gd name="T79" fmla="*/ 180 h 222"/>
                <a:gd name="T80" fmla="*/ 666 w 702"/>
                <a:gd name="T81" fmla="*/ 192 h 222"/>
                <a:gd name="T82" fmla="*/ 684 w 702"/>
                <a:gd name="T83" fmla="*/ 19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02" h="222">
                  <a:moveTo>
                    <a:pt x="0" y="222"/>
                  </a:moveTo>
                  <a:lnTo>
                    <a:pt x="6" y="216"/>
                  </a:lnTo>
                  <a:lnTo>
                    <a:pt x="12" y="210"/>
                  </a:lnTo>
                  <a:lnTo>
                    <a:pt x="18" y="204"/>
                  </a:lnTo>
                  <a:lnTo>
                    <a:pt x="18" y="198"/>
                  </a:lnTo>
                  <a:lnTo>
                    <a:pt x="24" y="192"/>
                  </a:lnTo>
                  <a:lnTo>
                    <a:pt x="24" y="180"/>
                  </a:lnTo>
                  <a:lnTo>
                    <a:pt x="30" y="174"/>
                  </a:lnTo>
                  <a:lnTo>
                    <a:pt x="30" y="168"/>
                  </a:lnTo>
                  <a:lnTo>
                    <a:pt x="36" y="162"/>
                  </a:lnTo>
                  <a:lnTo>
                    <a:pt x="48" y="150"/>
                  </a:lnTo>
                  <a:lnTo>
                    <a:pt x="48" y="144"/>
                  </a:lnTo>
                  <a:lnTo>
                    <a:pt x="54" y="138"/>
                  </a:lnTo>
                  <a:lnTo>
                    <a:pt x="60" y="138"/>
                  </a:lnTo>
                  <a:lnTo>
                    <a:pt x="66" y="138"/>
                  </a:lnTo>
                  <a:lnTo>
                    <a:pt x="72" y="132"/>
                  </a:lnTo>
                  <a:lnTo>
                    <a:pt x="78" y="126"/>
                  </a:lnTo>
                  <a:lnTo>
                    <a:pt x="78" y="120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108" y="78"/>
                  </a:lnTo>
                  <a:lnTo>
                    <a:pt x="114" y="72"/>
                  </a:lnTo>
                  <a:lnTo>
                    <a:pt x="126" y="60"/>
                  </a:lnTo>
                  <a:lnTo>
                    <a:pt x="126" y="54"/>
                  </a:lnTo>
                  <a:lnTo>
                    <a:pt x="132" y="54"/>
                  </a:lnTo>
                  <a:lnTo>
                    <a:pt x="138" y="48"/>
                  </a:lnTo>
                  <a:lnTo>
                    <a:pt x="138" y="42"/>
                  </a:lnTo>
                  <a:lnTo>
                    <a:pt x="144" y="36"/>
                  </a:lnTo>
                  <a:lnTo>
                    <a:pt x="150" y="36"/>
                  </a:lnTo>
                  <a:lnTo>
                    <a:pt x="156" y="36"/>
                  </a:lnTo>
                  <a:lnTo>
                    <a:pt x="162" y="30"/>
                  </a:lnTo>
                  <a:lnTo>
                    <a:pt x="168" y="30"/>
                  </a:lnTo>
                  <a:lnTo>
                    <a:pt x="174" y="30"/>
                  </a:lnTo>
                  <a:lnTo>
                    <a:pt x="180" y="30"/>
                  </a:lnTo>
                  <a:lnTo>
                    <a:pt x="192" y="18"/>
                  </a:lnTo>
                  <a:lnTo>
                    <a:pt x="192" y="12"/>
                  </a:lnTo>
                  <a:lnTo>
                    <a:pt x="198" y="6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6"/>
                  </a:lnTo>
                  <a:lnTo>
                    <a:pt x="240" y="12"/>
                  </a:lnTo>
                  <a:lnTo>
                    <a:pt x="246" y="18"/>
                  </a:lnTo>
                  <a:lnTo>
                    <a:pt x="252" y="18"/>
                  </a:lnTo>
                  <a:lnTo>
                    <a:pt x="258" y="18"/>
                  </a:lnTo>
                  <a:lnTo>
                    <a:pt x="264" y="18"/>
                  </a:lnTo>
                  <a:lnTo>
                    <a:pt x="270" y="18"/>
                  </a:lnTo>
                  <a:lnTo>
                    <a:pt x="276" y="24"/>
                  </a:lnTo>
                  <a:lnTo>
                    <a:pt x="282" y="24"/>
                  </a:lnTo>
                  <a:lnTo>
                    <a:pt x="288" y="24"/>
                  </a:lnTo>
                  <a:lnTo>
                    <a:pt x="294" y="18"/>
                  </a:lnTo>
                  <a:lnTo>
                    <a:pt x="300" y="18"/>
                  </a:lnTo>
                  <a:lnTo>
                    <a:pt x="306" y="18"/>
                  </a:lnTo>
                  <a:lnTo>
                    <a:pt x="312" y="24"/>
                  </a:lnTo>
                  <a:lnTo>
                    <a:pt x="318" y="24"/>
                  </a:lnTo>
                  <a:lnTo>
                    <a:pt x="324" y="24"/>
                  </a:lnTo>
                  <a:lnTo>
                    <a:pt x="330" y="30"/>
                  </a:lnTo>
                  <a:lnTo>
                    <a:pt x="336" y="30"/>
                  </a:lnTo>
                  <a:lnTo>
                    <a:pt x="342" y="36"/>
                  </a:lnTo>
                  <a:lnTo>
                    <a:pt x="348" y="42"/>
                  </a:lnTo>
                  <a:lnTo>
                    <a:pt x="354" y="42"/>
                  </a:lnTo>
                  <a:lnTo>
                    <a:pt x="360" y="36"/>
                  </a:lnTo>
                  <a:lnTo>
                    <a:pt x="366" y="36"/>
                  </a:lnTo>
                  <a:lnTo>
                    <a:pt x="372" y="36"/>
                  </a:lnTo>
                  <a:lnTo>
                    <a:pt x="378" y="36"/>
                  </a:lnTo>
                  <a:lnTo>
                    <a:pt x="384" y="42"/>
                  </a:lnTo>
                  <a:lnTo>
                    <a:pt x="390" y="48"/>
                  </a:lnTo>
                  <a:lnTo>
                    <a:pt x="396" y="54"/>
                  </a:lnTo>
                  <a:lnTo>
                    <a:pt x="396" y="60"/>
                  </a:lnTo>
                  <a:lnTo>
                    <a:pt x="402" y="66"/>
                  </a:lnTo>
                  <a:lnTo>
                    <a:pt x="408" y="66"/>
                  </a:lnTo>
                  <a:lnTo>
                    <a:pt x="414" y="66"/>
                  </a:lnTo>
                  <a:lnTo>
                    <a:pt x="420" y="72"/>
                  </a:lnTo>
                  <a:lnTo>
                    <a:pt x="426" y="72"/>
                  </a:lnTo>
                  <a:lnTo>
                    <a:pt x="432" y="72"/>
                  </a:lnTo>
                  <a:lnTo>
                    <a:pt x="438" y="72"/>
                  </a:lnTo>
                  <a:lnTo>
                    <a:pt x="444" y="72"/>
                  </a:lnTo>
                  <a:lnTo>
                    <a:pt x="450" y="72"/>
                  </a:lnTo>
                  <a:lnTo>
                    <a:pt x="456" y="78"/>
                  </a:lnTo>
                  <a:lnTo>
                    <a:pt x="462" y="78"/>
                  </a:lnTo>
                  <a:lnTo>
                    <a:pt x="468" y="84"/>
                  </a:lnTo>
                  <a:lnTo>
                    <a:pt x="474" y="90"/>
                  </a:lnTo>
                  <a:lnTo>
                    <a:pt x="480" y="90"/>
                  </a:lnTo>
                  <a:lnTo>
                    <a:pt x="486" y="96"/>
                  </a:lnTo>
                  <a:lnTo>
                    <a:pt x="492" y="102"/>
                  </a:lnTo>
                  <a:lnTo>
                    <a:pt x="498" y="108"/>
                  </a:lnTo>
                  <a:lnTo>
                    <a:pt x="504" y="108"/>
                  </a:lnTo>
                  <a:lnTo>
                    <a:pt x="510" y="108"/>
                  </a:lnTo>
                  <a:lnTo>
                    <a:pt x="516" y="102"/>
                  </a:lnTo>
                  <a:lnTo>
                    <a:pt x="522" y="102"/>
                  </a:lnTo>
                  <a:lnTo>
                    <a:pt x="534" y="114"/>
                  </a:lnTo>
                  <a:lnTo>
                    <a:pt x="534" y="120"/>
                  </a:lnTo>
                  <a:lnTo>
                    <a:pt x="540" y="126"/>
                  </a:lnTo>
                  <a:lnTo>
                    <a:pt x="546" y="132"/>
                  </a:lnTo>
                  <a:lnTo>
                    <a:pt x="552" y="132"/>
                  </a:lnTo>
                  <a:lnTo>
                    <a:pt x="558" y="132"/>
                  </a:lnTo>
                  <a:lnTo>
                    <a:pt x="564" y="132"/>
                  </a:lnTo>
                  <a:lnTo>
                    <a:pt x="570" y="132"/>
                  </a:lnTo>
                  <a:lnTo>
                    <a:pt x="576" y="138"/>
                  </a:lnTo>
                  <a:lnTo>
                    <a:pt x="582" y="144"/>
                  </a:lnTo>
                  <a:lnTo>
                    <a:pt x="588" y="150"/>
                  </a:lnTo>
                  <a:lnTo>
                    <a:pt x="594" y="156"/>
                  </a:lnTo>
                  <a:lnTo>
                    <a:pt x="600" y="156"/>
                  </a:lnTo>
                  <a:lnTo>
                    <a:pt x="606" y="156"/>
                  </a:lnTo>
                  <a:lnTo>
                    <a:pt x="612" y="156"/>
                  </a:lnTo>
                  <a:lnTo>
                    <a:pt x="618" y="156"/>
                  </a:lnTo>
                  <a:lnTo>
                    <a:pt x="624" y="156"/>
                  </a:lnTo>
                  <a:lnTo>
                    <a:pt x="630" y="162"/>
                  </a:lnTo>
                  <a:lnTo>
                    <a:pt x="630" y="174"/>
                  </a:lnTo>
                  <a:lnTo>
                    <a:pt x="636" y="180"/>
                  </a:lnTo>
                  <a:lnTo>
                    <a:pt x="642" y="180"/>
                  </a:lnTo>
                  <a:lnTo>
                    <a:pt x="648" y="180"/>
                  </a:lnTo>
                  <a:lnTo>
                    <a:pt x="654" y="180"/>
                  </a:lnTo>
                  <a:lnTo>
                    <a:pt x="660" y="180"/>
                  </a:lnTo>
                  <a:lnTo>
                    <a:pt x="666" y="186"/>
                  </a:lnTo>
                  <a:lnTo>
                    <a:pt x="666" y="192"/>
                  </a:lnTo>
                  <a:lnTo>
                    <a:pt x="672" y="198"/>
                  </a:lnTo>
                  <a:lnTo>
                    <a:pt x="678" y="198"/>
                  </a:lnTo>
                  <a:lnTo>
                    <a:pt x="684" y="198"/>
                  </a:lnTo>
                  <a:lnTo>
                    <a:pt x="690" y="198"/>
                  </a:lnTo>
                  <a:lnTo>
                    <a:pt x="702" y="210"/>
                  </a:lnTo>
                </a:path>
              </a:pathLst>
            </a:custGeom>
            <a:noFill/>
            <a:ln w="6350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1" name="Freeform 83"/>
            <p:cNvSpPr>
              <a:spLocks/>
            </p:cNvSpPr>
            <p:nvPr/>
          </p:nvSpPr>
          <p:spPr bwMode="auto">
            <a:xfrm>
              <a:off x="4829175" y="2533650"/>
              <a:ext cx="1104900" cy="752475"/>
            </a:xfrm>
            <a:custGeom>
              <a:avLst/>
              <a:gdLst>
                <a:gd name="T0" fmla="*/ 0 w 696"/>
                <a:gd name="T1" fmla="*/ 6 h 474"/>
                <a:gd name="T2" fmla="*/ 12 w 696"/>
                <a:gd name="T3" fmla="*/ 12 h 474"/>
                <a:gd name="T4" fmla="*/ 24 w 696"/>
                <a:gd name="T5" fmla="*/ 12 h 474"/>
                <a:gd name="T6" fmla="*/ 30 w 696"/>
                <a:gd name="T7" fmla="*/ 24 h 474"/>
                <a:gd name="T8" fmla="*/ 42 w 696"/>
                <a:gd name="T9" fmla="*/ 24 h 474"/>
                <a:gd name="T10" fmla="*/ 54 w 696"/>
                <a:gd name="T11" fmla="*/ 30 h 474"/>
                <a:gd name="T12" fmla="*/ 60 w 696"/>
                <a:gd name="T13" fmla="*/ 42 h 474"/>
                <a:gd name="T14" fmla="*/ 72 w 696"/>
                <a:gd name="T15" fmla="*/ 48 h 474"/>
                <a:gd name="T16" fmla="*/ 84 w 696"/>
                <a:gd name="T17" fmla="*/ 54 h 474"/>
                <a:gd name="T18" fmla="*/ 96 w 696"/>
                <a:gd name="T19" fmla="*/ 54 h 474"/>
                <a:gd name="T20" fmla="*/ 108 w 696"/>
                <a:gd name="T21" fmla="*/ 60 h 474"/>
                <a:gd name="T22" fmla="*/ 120 w 696"/>
                <a:gd name="T23" fmla="*/ 78 h 474"/>
                <a:gd name="T24" fmla="*/ 126 w 696"/>
                <a:gd name="T25" fmla="*/ 84 h 474"/>
                <a:gd name="T26" fmla="*/ 138 w 696"/>
                <a:gd name="T27" fmla="*/ 90 h 474"/>
                <a:gd name="T28" fmla="*/ 144 w 696"/>
                <a:gd name="T29" fmla="*/ 102 h 474"/>
                <a:gd name="T30" fmla="*/ 156 w 696"/>
                <a:gd name="T31" fmla="*/ 108 h 474"/>
                <a:gd name="T32" fmla="*/ 168 w 696"/>
                <a:gd name="T33" fmla="*/ 108 h 474"/>
                <a:gd name="T34" fmla="*/ 180 w 696"/>
                <a:gd name="T35" fmla="*/ 114 h 474"/>
                <a:gd name="T36" fmla="*/ 192 w 696"/>
                <a:gd name="T37" fmla="*/ 126 h 474"/>
                <a:gd name="T38" fmla="*/ 204 w 696"/>
                <a:gd name="T39" fmla="*/ 132 h 474"/>
                <a:gd name="T40" fmla="*/ 216 w 696"/>
                <a:gd name="T41" fmla="*/ 138 h 474"/>
                <a:gd name="T42" fmla="*/ 228 w 696"/>
                <a:gd name="T43" fmla="*/ 150 h 474"/>
                <a:gd name="T44" fmla="*/ 240 w 696"/>
                <a:gd name="T45" fmla="*/ 150 h 474"/>
                <a:gd name="T46" fmla="*/ 252 w 696"/>
                <a:gd name="T47" fmla="*/ 162 h 474"/>
                <a:gd name="T48" fmla="*/ 264 w 696"/>
                <a:gd name="T49" fmla="*/ 174 h 474"/>
                <a:gd name="T50" fmla="*/ 276 w 696"/>
                <a:gd name="T51" fmla="*/ 180 h 474"/>
                <a:gd name="T52" fmla="*/ 288 w 696"/>
                <a:gd name="T53" fmla="*/ 192 h 474"/>
                <a:gd name="T54" fmla="*/ 300 w 696"/>
                <a:gd name="T55" fmla="*/ 198 h 474"/>
                <a:gd name="T56" fmla="*/ 312 w 696"/>
                <a:gd name="T57" fmla="*/ 204 h 474"/>
                <a:gd name="T58" fmla="*/ 318 w 696"/>
                <a:gd name="T59" fmla="*/ 216 h 474"/>
                <a:gd name="T60" fmla="*/ 330 w 696"/>
                <a:gd name="T61" fmla="*/ 216 h 474"/>
                <a:gd name="T62" fmla="*/ 342 w 696"/>
                <a:gd name="T63" fmla="*/ 222 h 474"/>
                <a:gd name="T64" fmla="*/ 354 w 696"/>
                <a:gd name="T65" fmla="*/ 228 h 474"/>
                <a:gd name="T66" fmla="*/ 360 w 696"/>
                <a:gd name="T67" fmla="*/ 240 h 474"/>
                <a:gd name="T68" fmla="*/ 372 w 696"/>
                <a:gd name="T69" fmla="*/ 234 h 474"/>
                <a:gd name="T70" fmla="*/ 384 w 696"/>
                <a:gd name="T71" fmla="*/ 240 h 474"/>
                <a:gd name="T72" fmla="*/ 396 w 696"/>
                <a:gd name="T73" fmla="*/ 252 h 474"/>
                <a:gd name="T74" fmla="*/ 402 w 696"/>
                <a:gd name="T75" fmla="*/ 264 h 474"/>
                <a:gd name="T76" fmla="*/ 414 w 696"/>
                <a:gd name="T77" fmla="*/ 276 h 474"/>
                <a:gd name="T78" fmla="*/ 426 w 696"/>
                <a:gd name="T79" fmla="*/ 288 h 474"/>
                <a:gd name="T80" fmla="*/ 438 w 696"/>
                <a:gd name="T81" fmla="*/ 294 h 474"/>
                <a:gd name="T82" fmla="*/ 450 w 696"/>
                <a:gd name="T83" fmla="*/ 294 h 474"/>
                <a:gd name="T84" fmla="*/ 468 w 696"/>
                <a:gd name="T85" fmla="*/ 306 h 474"/>
                <a:gd name="T86" fmla="*/ 480 w 696"/>
                <a:gd name="T87" fmla="*/ 318 h 474"/>
                <a:gd name="T88" fmla="*/ 492 w 696"/>
                <a:gd name="T89" fmla="*/ 324 h 474"/>
                <a:gd name="T90" fmla="*/ 504 w 696"/>
                <a:gd name="T91" fmla="*/ 336 h 474"/>
                <a:gd name="T92" fmla="*/ 516 w 696"/>
                <a:gd name="T93" fmla="*/ 342 h 474"/>
                <a:gd name="T94" fmla="*/ 528 w 696"/>
                <a:gd name="T95" fmla="*/ 354 h 474"/>
                <a:gd name="T96" fmla="*/ 540 w 696"/>
                <a:gd name="T97" fmla="*/ 360 h 474"/>
                <a:gd name="T98" fmla="*/ 552 w 696"/>
                <a:gd name="T99" fmla="*/ 360 h 474"/>
                <a:gd name="T100" fmla="*/ 564 w 696"/>
                <a:gd name="T101" fmla="*/ 372 h 474"/>
                <a:gd name="T102" fmla="*/ 576 w 696"/>
                <a:gd name="T103" fmla="*/ 390 h 474"/>
                <a:gd name="T104" fmla="*/ 576 w 696"/>
                <a:gd name="T105" fmla="*/ 390 h 474"/>
                <a:gd name="T106" fmla="*/ 588 w 696"/>
                <a:gd name="T107" fmla="*/ 396 h 474"/>
                <a:gd name="T108" fmla="*/ 606 w 696"/>
                <a:gd name="T109" fmla="*/ 414 h 474"/>
                <a:gd name="T110" fmla="*/ 612 w 696"/>
                <a:gd name="T111" fmla="*/ 420 h 474"/>
                <a:gd name="T112" fmla="*/ 630 w 696"/>
                <a:gd name="T113" fmla="*/ 432 h 474"/>
                <a:gd name="T114" fmla="*/ 642 w 696"/>
                <a:gd name="T115" fmla="*/ 432 h 474"/>
                <a:gd name="T116" fmla="*/ 654 w 696"/>
                <a:gd name="T117" fmla="*/ 432 h 474"/>
                <a:gd name="T118" fmla="*/ 660 w 696"/>
                <a:gd name="T119" fmla="*/ 450 h 474"/>
                <a:gd name="T120" fmla="*/ 672 w 696"/>
                <a:gd name="T121" fmla="*/ 450 h 474"/>
                <a:gd name="T122" fmla="*/ 684 w 696"/>
                <a:gd name="T123" fmla="*/ 456 h 474"/>
                <a:gd name="T124" fmla="*/ 696 w 696"/>
                <a:gd name="T125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96" h="474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60" y="42"/>
                  </a:lnTo>
                  <a:lnTo>
                    <a:pt x="66" y="48"/>
                  </a:lnTo>
                  <a:lnTo>
                    <a:pt x="72" y="48"/>
                  </a:lnTo>
                  <a:lnTo>
                    <a:pt x="78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102" y="54"/>
                  </a:lnTo>
                  <a:lnTo>
                    <a:pt x="108" y="60"/>
                  </a:lnTo>
                  <a:lnTo>
                    <a:pt x="108" y="66"/>
                  </a:lnTo>
                  <a:lnTo>
                    <a:pt x="120" y="78"/>
                  </a:lnTo>
                  <a:lnTo>
                    <a:pt x="120" y="84"/>
                  </a:lnTo>
                  <a:lnTo>
                    <a:pt x="126" y="84"/>
                  </a:lnTo>
                  <a:lnTo>
                    <a:pt x="132" y="90"/>
                  </a:lnTo>
                  <a:lnTo>
                    <a:pt x="138" y="90"/>
                  </a:lnTo>
                  <a:lnTo>
                    <a:pt x="150" y="102"/>
                  </a:lnTo>
                  <a:lnTo>
                    <a:pt x="144" y="102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62" y="108"/>
                  </a:lnTo>
                  <a:lnTo>
                    <a:pt x="168" y="108"/>
                  </a:lnTo>
                  <a:lnTo>
                    <a:pt x="174" y="108"/>
                  </a:lnTo>
                  <a:lnTo>
                    <a:pt x="180" y="114"/>
                  </a:lnTo>
                  <a:lnTo>
                    <a:pt x="186" y="120"/>
                  </a:lnTo>
                  <a:lnTo>
                    <a:pt x="192" y="126"/>
                  </a:lnTo>
                  <a:lnTo>
                    <a:pt x="198" y="126"/>
                  </a:lnTo>
                  <a:lnTo>
                    <a:pt x="204" y="132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22" y="144"/>
                  </a:lnTo>
                  <a:lnTo>
                    <a:pt x="228" y="150"/>
                  </a:lnTo>
                  <a:lnTo>
                    <a:pt x="234" y="150"/>
                  </a:lnTo>
                  <a:lnTo>
                    <a:pt x="240" y="150"/>
                  </a:lnTo>
                  <a:lnTo>
                    <a:pt x="246" y="156"/>
                  </a:lnTo>
                  <a:lnTo>
                    <a:pt x="252" y="162"/>
                  </a:lnTo>
                  <a:lnTo>
                    <a:pt x="258" y="168"/>
                  </a:lnTo>
                  <a:lnTo>
                    <a:pt x="264" y="174"/>
                  </a:lnTo>
                  <a:lnTo>
                    <a:pt x="270" y="180"/>
                  </a:lnTo>
                  <a:lnTo>
                    <a:pt x="276" y="180"/>
                  </a:lnTo>
                  <a:lnTo>
                    <a:pt x="282" y="186"/>
                  </a:lnTo>
                  <a:lnTo>
                    <a:pt x="288" y="192"/>
                  </a:lnTo>
                  <a:lnTo>
                    <a:pt x="294" y="198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12" y="204"/>
                  </a:lnTo>
                  <a:lnTo>
                    <a:pt x="312" y="210"/>
                  </a:lnTo>
                  <a:lnTo>
                    <a:pt x="318" y="216"/>
                  </a:lnTo>
                  <a:lnTo>
                    <a:pt x="324" y="216"/>
                  </a:lnTo>
                  <a:lnTo>
                    <a:pt x="330" y="216"/>
                  </a:lnTo>
                  <a:lnTo>
                    <a:pt x="336" y="222"/>
                  </a:lnTo>
                  <a:lnTo>
                    <a:pt x="342" y="222"/>
                  </a:lnTo>
                  <a:lnTo>
                    <a:pt x="348" y="222"/>
                  </a:lnTo>
                  <a:lnTo>
                    <a:pt x="354" y="228"/>
                  </a:lnTo>
                  <a:lnTo>
                    <a:pt x="354" y="240"/>
                  </a:lnTo>
                  <a:lnTo>
                    <a:pt x="360" y="240"/>
                  </a:lnTo>
                  <a:lnTo>
                    <a:pt x="366" y="240"/>
                  </a:lnTo>
                  <a:lnTo>
                    <a:pt x="372" y="234"/>
                  </a:lnTo>
                  <a:lnTo>
                    <a:pt x="378" y="234"/>
                  </a:lnTo>
                  <a:lnTo>
                    <a:pt x="384" y="240"/>
                  </a:lnTo>
                  <a:lnTo>
                    <a:pt x="390" y="246"/>
                  </a:lnTo>
                  <a:lnTo>
                    <a:pt x="396" y="252"/>
                  </a:lnTo>
                  <a:lnTo>
                    <a:pt x="396" y="258"/>
                  </a:lnTo>
                  <a:lnTo>
                    <a:pt x="402" y="264"/>
                  </a:lnTo>
                  <a:lnTo>
                    <a:pt x="408" y="270"/>
                  </a:lnTo>
                  <a:lnTo>
                    <a:pt x="414" y="276"/>
                  </a:lnTo>
                  <a:lnTo>
                    <a:pt x="420" y="282"/>
                  </a:lnTo>
                  <a:lnTo>
                    <a:pt x="426" y="288"/>
                  </a:lnTo>
                  <a:lnTo>
                    <a:pt x="432" y="294"/>
                  </a:lnTo>
                  <a:lnTo>
                    <a:pt x="438" y="294"/>
                  </a:lnTo>
                  <a:lnTo>
                    <a:pt x="444" y="294"/>
                  </a:lnTo>
                  <a:lnTo>
                    <a:pt x="450" y="294"/>
                  </a:lnTo>
                  <a:lnTo>
                    <a:pt x="462" y="306"/>
                  </a:lnTo>
                  <a:lnTo>
                    <a:pt x="468" y="306"/>
                  </a:lnTo>
                  <a:lnTo>
                    <a:pt x="474" y="312"/>
                  </a:lnTo>
                  <a:lnTo>
                    <a:pt x="480" y="318"/>
                  </a:lnTo>
                  <a:lnTo>
                    <a:pt x="486" y="318"/>
                  </a:lnTo>
                  <a:lnTo>
                    <a:pt x="492" y="324"/>
                  </a:lnTo>
                  <a:lnTo>
                    <a:pt x="498" y="330"/>
                  </a:lnTo>
                  <a:lnTo>
                    <a:pt x="504" y="336"/>
                  </a:lnTo>
                  <a:lnTo>
                    <a:pt x="510" y="336"/>
                  </a:lnTo>
                  <a:lnTo>
                    <a:pt x="516" y="342"/>
                  </a:lnTo>
                  <a:lnTo>
                    <a:pt x="522" y="348"/>
                  </a:lnTo>
                  <a:lnTo>
                    <a:pt x="528" y="354"/>
                  </a:lnTo>
                  <a:lnTo>
                    <a:pt x="534" y="354"/>
                  </a:lnTo>
                  <a:lnTo>
                    <a:pt x="540" y="360"/>
                  </a:lnTo>
                  <a:lnTo>
                    <a:pt x="546" y="360"/>
                  </a:lnTo>
                  <a:lnTo>
                    <a:pt x="552" y="360"/>
                  </a:lnTo>
                  <a:lnTo>
                    <a:pt x="558" y="366"/>
                  </a:lnTo>
                  <a:lnTo>
                    <a:pt x="564" y="372"/>
                  </a:lnTo>
                  <a:lnTo>
                    <a:pt x="564" y="378"/>
                  </a:lnTo>
                  <a:lnTo>
                    <a:pt x="576" y="390"/>
                  </a:lnTo>
                  <a:lnTo>
                    <a:pt x="570" y="390"/>
                  </a:lnTo>
                  <a:lnTo>
                    <a:pt x="576" y="390"/>
                  </a:lnTo>
                  <a:lnTo>
                    <a:pt x="582" y="390"/>
                  </a:lnTo>
                  <a:lnTo>
                    <a:pt x="588" y="396"/>
                  </a:lnTo>
                  <a:lnTo>
                    <a:pt x="594" y="402"/>
                  </a:lnTo>
                  <a:lnTo>
                    <a:pt x="606" y="414"/>
                  </a:lnTo>
                  <a:lnTo>
                    <a:pt x="606" y="420"/>
                  </a:lnTo>
                  <a:lnTo>
                    <a:pt x="612" y="420"/>
                  </a:lnTo>
                  <a:lnTo>
                    <a:pt x="618" y="420"/>
                  </a:lnTo>
                  <a:lnTo>
                    <a:pt x="630" y="432"/>
                  </a:lnTo>
                  <a:lnTo>
                    <a:pt x="636" y="432"/>
                  </a:lnTo>
                  <a:lnTo>
                    <a:pt x="642" y="432"/>
                  </a:lnTo>
                  <a:lnTo>
                    <a:pt x="648" y="432"/>
                  </a:lnTo>
                  <a:lnTo>
                    <a:pt x="654" y="432"/>
                  </a:lnTo>
                  <a:lnTo>
                    <a:pt x="660" y="438"/>
                  </a:lnTo>
                  <a:lnTo>
                    <a:pt x="660" y="450"/>
                  </a:lnTo>
                  <a:lnTo>
                    <a:pt x="666" y="450"/>
                  </a:lnTo>
                  <a:lnTo>
                    <a:pt x="672" y="450"/>
                  </a:lnTo>
                  <a:lnTo>
                    <a:pt x="678" y="450"/>
                  </a:lnTo>
                  <a:lnTo>
                    <a:pt x="684" y="456"/>
                  </a:lnTo>
                  <a:lnTo>
                    <a:pt x="684" y="462"/>
                  </a:lnTo>
                  <a:lnTo>
                    <a:pt x="696" y="474"/>
                  </a:lnTo>
                </a:path>
              </a:pathLst>
            </a:custGeom>
            <a:noFill/>
            <a:ln w="6350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2" name="Freeform 84"/>
            <p:cNvSpPr>
              <a:spLocks/>
            </p:cNvSpPr>
            <p:nvPr/>
          </p:nvSpPr>
          <p:spPr bwMode="auto">
            <a:xfrm>
              <a:off x="5924550" y="3286125"/>
              <a:ext cx="733425" cy="495300"/>
            </a:xfrm>
            <a:custGeom>
              <a:avLst/>
              <a:gdLst>
                <a:gd name="T0" fmla="*/ 0 w 462"/>
                <a:gd name="T1" fmla="*/ 0 h 312"/>
                <a:gd name="T2" fmla="*/ 12 w 462"/>
                <a:gd name="T3" fmla="*/ 0 h 312"/>
                <a:gd name="T4" fmla="*/ 18 w 462"/>
                <a:gd name="T5" fmla="*/ 12 h 312"/>
                <a:gd name="T6" fmla="*/ 30 w 462"/>
                <a:gd name="T7" fmla="*/ 12 h 312"/>
                <a:gd name="T8" fmla="*/ 42 w 462"/>
                <a:gd name="T9" fmla="*/ 24 h 312"/>
                <a:gd name="T10" fmla="*/ 48 w 462"/>
                <a:gd name="T11" fmla="*/ 36 h 312"/>
                <a:gd name="T12" fmla="*/ 60 w 462"/>
                <a:gd name="T13" fmla="*/ 36 h 312"/>
                <a:gd name="T14" fmla="*/ 72 w 462"/>
                <a:gd name="T15" fmla="*/ 42 h 312"/>
                <a:gd name="T16" fmla="*/ 84 w 462"/>
                <a:gd name="T17" fmla="*/ 48 h 312"/>
                <a:gd name="T18" fmla="*/ 90 w 462"/>
                <a:gd name="T19" fmla="*/ 66 h 312"/>
                <a:gd name="T20" fmla="*/ 102 w 462"/>
                <a:gd name="T21" fmla="*/ 60 h 312"/>
                <a:gd name="T22" fmla="*/ 114 w 462"/>
                <a:gd name="T23" fmla="*/ 66 h 312"/>
                <a:gd name="T24" fmla="*/ 126 w 462"/>
                <a:gd name="T25" fmla="*/ 78 h 312"/>
                <a:gd name="T26" fmla="*/ 132 w 462"/>
                <a:gd name="T27" fmla="*/ 90 h 312"/>
                <a:gd name="T28" fmla="*/ 144 w 462"/>
                <a:gd name="T29" fmla="*/ 90 h 312"/>
                <a:gd name="T30" fmla="*/ 150 w 462"/>
                <a:gd name="T31" fmla="*/ 102 h 312"/>
                <a:gd name="T32" fmla="*/ 162 w 462"/>
                <a:gd name="T33" fmla="*/ 108 h 312"/>
                <a:gd name="T34" fmla="*/ 174 w 462"/>
                <a:gd name="T35" fmla="*/ 108 h 312"/>
                <a:gd name="T36" fmla="*/ 180 w 462"/>
                <a:gd name="T37" fmla="*/ 126 h 312"/>
                <a:gd name="T38" fmla="*/ 192 w 462"/>
                <a:gd name="T39" fmla="*/ 132 h 312"/>
                <a:gd name="T40" fmla="*/ 204 w 462"/>
                <a:gd name="T41" fmla="*/ 132 h 312"/>
                <a:gd name="T42" fmla="*/ 216 w 462"/>
                <a:gd name="T43" fmla="*/ 138 h 312"/>
                <a:gd name="T44" fmla="*/ 222 w 462"/>
                <a:gd name="T45" fmla="*/ 156 h 312"/>
                <a:gd name="T46" fmla="*/ 234 w 462"/>
                <a:gd name="T47" fmla="*/ 156 h 312"/>
                <a:gd name="T48" fmla="*/ 246 w 462"/>
                <a:gd name="T49" fmla="*/ 162 h 312"/>
                <a:gd name="T50" fmla="*/ 258 w 462"/>
                <a:gd name="T51" fmla="*/ 180 h 312"/>
                <a:gd name="T52" fmla="*/ 270 w 462"/>
                <a:gd name="T53" fmla="*/ 186 h 312"/>
                <a:gd name="T54" fmla="*/ 288 w 462"/>
                <a:gd name="T55" fmla="*/ 198 h 312"/>
                <a:gd name="T56" fmla="*/ 288 w 462"/>
                <a:gd name="T57" fmla="*/ 198 h 312"/>
                <a:gd name="T58" fmla="*/ 300 w 462"/>
                <a:gd name="T59" fmla="*/ 204 h 312"/>
                <a:gd name="T60" fmla="*/ 312 w 462"/>
                <a:gd name="T61" fmla="*/ 210 h 312"/>
                <a:gd name="T62" fmla="*/ 330 w 462"/>
                <a:gd name="T63" fmla="*/ 222 h 312"/>
                <a:gd name="T64" fmla="*/ 330 w 462"/>
                <a:gd name="T65" fmla="*/ 222 h 312"/>
                <a:gd name="T66" fmla="*/ 348 w 462"/>
                <a:gd name="T67" fmla="*/ 234 h 312"/>
                <a:gd name="T68" fmla="*/ 354 w 462"/>
                <a:gd name="T69" fmla="*/ 246 h 312"/>
                <a:gd name="T70" fmla="*/ 366 w 462"/>
                <a:gd name="T71" fmla="*/ 252 h 312"/>
                <a:gd name="T72" fmla="*/ 384 w 462"/>
                <a:gd name="T73" fmla="*/ 264 h 312"/>
                <a:gd name="T74" fmla="*/ 384 w 462"/>
                <a:gd name="T75" fmla="*/ 264 h 312"/>
                <a:gd name="T76" fmla="*/ 396 w 462"/>
                <a:gd name="T77" fmla="*/ 264 h 312"/>
                <a:gd name="T78" fmla="*/ 396 w 462"/>
                <a:gd name="T79" fmla="*/ 276 h 312"/>
                <a:gd name="T80" fmla="*/ 414 w 462"/>
                <a:gd name="T81" fmla="*/ 288 h 312"/>
                <a:gd name="T82" fmla="*/ 414 w 462"/>
                <a:gd name="T83" fmla="*/ 282 h 312"/>
                <a:gd name="T84" fmla="*/ 426 w 462"/>
                <a:gd name="T85" fmla="*/ 288 h 312"/>
                <a:gd name="T86" fmla="*/ 438 w 462"/>
                <a:gd name="T87" fmla="*/ 294 h 312"/>
                <a:gd name="T88" fmla="*/ 444 w 462"/>
                <a:gd name="T89" fmla="*/ 306 h 312"/>
                <a:gd name="T90" fmla="*/ 456 w 462"/>
                <a:gd name="T91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62" h="312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60" y="36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60"/>
                  </a:lnTo>
                  <a:lnTo>
                    <a:pt x="114" y="66"/>
                  </a:lnTo>
                  <a:lnTo>
                    <a:pt x="120" y="72"/>
                  </a:lnTo>
                  <a:lnTo>
                    <a:pt x="126" y="78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90"/>
                  </a:lnTo>
                  <a:lnTo>
                    <a:pt x="144" y="90"/>
                  </a:lnTo>
                  <a:lnTo>
                    <a:pt x="156" y="102"/>
                  </a:lnTo>
                  <a:lnTo>
                    <a:pt x="150" y="102"/>
                  </a:lnTo>
                  <a:lnTo>
                    <a:pt x="156" y="102"/>
                  </a:lnTo>
                  <a:lnTo>
                    <a:pt x="162" y="108"/>
                  </a:lnTo>
                  <a:lnTo>
                    <a:pt x="168" y="108"/>
                  </a:lnTo>
                  <a:lnTo>
                    <a:pt x="174" y="108"/>
                  </a:lnTo>
                  <a:lnTo>
                    <a:pt x="180" y="114"/>
                  </a:lnTo>
                  <a:lnTo>
                    <a:pt x="180" y="126"/>
                  </a:lnTo>
                  <a:lnTo>
                    <a:pt x="186" y="132"/>
                  </a:lnTo>
                  <a:lnTo>
                    <a:pt x="192" y="132"/>
                  </a:lnTo>
                  <a:lnTo>
                    <a:pt x="198" y="132"/>
                  </a:lnTo>
                  <a:lnTo>
                    <a:pt x="204" y="132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22" y="144"/>
                  </a:lnTo>
                  <a:lnTo>
                    <a:pt x="222" y="156"/>
                  </a:lnTo>
                  <a:lnTo>
                    <a:pt x="228" y="156"/>
                  </a:lnTo>
                  <a:lnTo>
                    <a:pt x="234" y="156"/>
                  </a:lnTo>
                  <a:lnTo>
                    <a:pt x="240" y="162"/>
                  </a:lnTo>
                  <a:lnTo>
                    <a:pt x="246" y="162"/>
                  </a:lnTo>
                  <a:lnTo>
                    <a:pt x="258" y="174"/>
                  </a:lnTo>
                  <a:lnTo>
                    <a:pt x="258" y="180"/>
                  </a:lnTo>
                  <a:lnTo>
                    <a:pt x="264" y="180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8" y="198"/>
                  </a:lnTo>
                  <a:lnTo>
                    <a:pt x="282" y="198"/>
                  </a:lnTo>
                  <a:lnTo>
                    <a:pt x="288" y="198"/>
                  </a:lnTo>
                  <a:lnTo>
                    <a:pt x="294" y="198"/>
                  </a:lnTo>
                  <a:lnTo>
                    <a:pt x="300" y="204"/>
                  </a:lnTo>
                  <a:lnTo>
                    <a:pt x="306" y="204"/>
                  </a:lnTo>
                  <a:lnTo>
                    <a:pt x="312" y="210"/>
                  </a:lnTo>
                  <a:lnTo>
                    <a:pt x="318" y="210"/>
                  </a:lnTo>
                  <a:lnTo>
                    <a:pt x="330" y="222"/>
                  </a:lnTo>
                  <a:lnTo>
                    <a:pt x="324" y="222"/>
                  </a:lnTo>
                  <a:lnTo>
                    <a:pt x="330" y="222"/>
                  </a:lnTo>
                  <a:lnTo>
                    <a:pt x="336" y="222"/>
                  </a:lnTo>
                  <a:lnTo>
                    <a:pt x="348" y="234"/>
                  </a:lnTo>
                  <a:lnTo>
                    <a:pt x="348" y="246"/>
                  </a:lnTo>
                  <a:lnTo>
                    <a:pt x="354" y="246"/>
                  </a:lnTo>
                  <a:lnTo>
                    <a:pt x="360" y="246"/>
                  </a:lnTo>
                  <a:lnTo>
                    <a:pt x="366" y="252"/>
                  </a:lnTo>
                  <a:lnTo>
                    <a:pt x="372" y="252"/>
                  </a:lnTo>
                  <a:lnTo>
                    <a:pt x="384" y="264"/>
                  </a:lnTo>
                  <a:lnTo>
                    <a:pt x="378" y="264"/>
                  </a:lnTo>
                  <a:lnTo>
                    <a:pt x="384" y="264"/>
                  </a:lnTo>
                  <a:lnTo>
                    <a:pt x="390" y="264"/>
                  </a:lnTo>
                  <a:lnTo>
                    <a:pt x="396" y="264"/>
                  </a:lnTo>
                  <a:lnTo>
                    <a:pt x="402" y="270"/>
                  </a:lnTo>
                  <a:lnTo>
                    <a:pt x="396" y="276"/>
                  </a:lnTo>
                  <a:lnTo>
                    <a:pt x="402" y="276"/>
                  </a:lnTo>
                  <a:lnTo>
                    <a:pt x="414" y="288"/>
                  </a:lnTo>
                  <a:lnTo>
                    <a:pt x="408" y="288"/>
                  </a:lnTo>
                  <a:lnTo>
                    <a:pt x="414" y="282"/>
                  </a:lnTo>
                  <a:lnTo>
                    <a:pt x="420" y="282"/>
                  </a:lnTo>
                  <a:lnTo>
                    <a:pt x="426" y="288"/>
                  </a:lnTo>
                  <a:lnTo>
                    <a:pt x="432" y="294"/>
                  </a:lnTo>
                  <a:lnTo>
                    <a:pt x="438" y="294"/>
                  </a:lnTo>
                  <a:lnTo>
                    <a:pt x="450" y="306"/>
                  </a:lnTo>
                  <a:lnTo>
                    <a:pt x="444" y="306"/>
                  </a:lnTo>
                  <a:lnTo>
                    <a:pt x="450" y="306"/>
                  </a:lnTo>
                  <a:lnTo>
                    <a:pt x="456" y="312"/>
                  </a:lnTo>
                  <a:lnTo>
                    <a:pt x="462" y="312"/>
                  </a:lnTo>
                </a:path>
              </a:pathLst>
            </a:custGeom>
            <a:noFill/>
            <a:ln w="63500">
              <a:solidFill>
                <a:srgbClr val="66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23" name="Group 7222"/>
          <p:cNvGrpSpPr/>
          <p:nvPr/>
        </p:nvGrpSpPr>
        <p:grpSpPr>
          <a:xfrm>
            <a:off x="2078201" y="2426191"/>
            <a:ext cx="5500035" cy="2984009"/>
            <a:chOff x="3028950" y="2486025"/>
            <a:chExt cx="3552825" cy="2390775"/>
          </a:xfrm>
        </p:grpSpPr>
        <p:sp>
          <p:nvSpPr>
            <p:cNvPr id="7211" name="Freeform 73"/>
            <p:cNvSpPr>
              <a:spLocks/>
            </p:cNvSpPr>
            <p:nvPr/>
          </p:nvSpPr>
          <p:spPr bwMode="auto">
            <a:xfrm>
              <a:off x="3028950" y="3038475"/>
              <a:ext cx="857250" cy="1838325"/>
            </a:xfrm>
            <a:custGeom>
              <a:avLst/>
              <a:gdLst>
                <a:gd name="T0" fmla="*/ 0 w 540"/>
                <a:gd name="T1" fmla="*/ 1134 h 1158"/>
                <a:gd name="T2" fmla="*/ 6 w 540"/>
                <a:gd name="T3" fmla="*/ 1122 h 1158"/>
                <a:gd name="T4" fmla="*/ 12 w 540"/>
                <a:gd name="T5" fmla="*/ 1104 h 1158"/>
                <a:gd name="T6" fmla="*/ 24 w 540"/>
                <a:gd name="T7" fmla="*/ 1080 h 1158"/>
                <a:gd name="T8" fmla="*/ 36 w 540"/>
                <a:gd name="T9" fmla="*/ 1056 h 1158"/>
                <a:gd name="T10" fmla="*/ 48 w 540"/>
                <a:gd name="T11" fmla="*/ 1032 h 1158"/>
                <a:gd name="T12" fmla="*/ 54 w 540"/>
                <a:gd name="T13" fmla="*/ 1020 h 1158"/>
                <a:gd name="T14" fmla="*/ 60 w 540"/>
                <a:gd name="T15" fmla="*/ 1002 h 1158"/>
                <a:gd name="T16" fmla="*/ 72 w 540"/>
                <a:gd name="T17" fmla="*/ 978 h 1158"/>
                <a:gd name="T18" fmla="*/ 84 w 540"/>
                <a:gd name="T19" fmla="*/ 954 h 1158"/>
                <a:gd name="T20" fmla="*/ 90 w 540"/>
                <a:gd name="T21" fmla="*/ 942 h 1158"/>
                <a:gd name="T22" fmla="*/ 96 w 540"/>
                <a:gd name="T23" fmla="*/ 930 h 1158"/>
                <a:gd name="T24" fmla="*/ 102 w 540"/>
                <a:gd name="T25" fmla="*/ 912 h 1158"/>
                <a:gd name="T26" fmla="*/ 114 w 540"/>
                <a:gd name="T27" fmla="*/ 888 h 1158"/>
                <a:gd name="T28" fmla="*/ 126 w 540"/>
                <a:gd name="T29" fmla="*/ 864 h 1158"/>
                <a:gd name="T30" fmla="*/ 132 w 540"/>
                <a:gd name="T31" fmla="*/ 852 h 1158"/>
                <a:gd name="T32" fmla="*/ 138 w 540"/>
                <a:gd name="T33" fmla="*/ 840 h 1158"/>
                <a:gd name="T34" fmla="*/ 144 w 540"/>
                <a:gd name="T35" fmla="*/ 822 h 1158"/>
                <a:gd name="T36" fmla="*/ 156 w 540"/>
                <a:gd name="T37" fmla="*/ 798 h 1158"/>
                <a:gd name="T38" fmla="*/ 168 w 540"/>
                <a:gd name="T39" fmla="*/ 774 h 1158"/>
                <a:gd name="T40" fmla="*/ 174 w 540"/>
                <a:gd name="T41" fmla="*/ 762 h 1158"/>
                <a:gd name="T42" fmla="*/ 180 w 540"/>
                <a:gd name="T43" fmla="*/ 750 h 1158"/>
                <a:gd name="T44" fmla="*/ 186 w 540"/>
                <a:gd name="T45" fmla="*/ 732 h 1158"/>
                <a:gd name="T46" fmla="*/ 198 w 540"/>
                <a:gd name="T47" fmla="*/ 708 h 1158"/>
                <a:gd name="T48" fmla="*/ 210 w 540"/>
                <a:gd name="T49" fmla="*/ 684 h 1158"/>
                <a:gd name="T50" fmla="*/ 222 w 540"/>
                <a:gd name="T51" fmla="*/ 660 h 1158"/>
                <a:gd name="T52" fmla="*/ 228 w 540"/>
                <a:gd name="T53" fmla="*/ 648 h 1158"/>
                <a:gd name="T54" fmla="*/ 234 w 540"/>
                <a:gd name="T55" fmla="*/ 630 h 1158"/>
                <a:gd name="T56" fmla="*/ 246 w 540"/>
                <a:gd name="T57" fmla="*/ 606 h 1158"/>
                <a:gd name="T58" fmla="*/ 258 w 540"/>
                <a:gd name="T59" fmla="*/ 582 h 1158"/>
                <a:gd name="T60" fmla="*/ 264 w 540"/>
                <a:gd name="T61" fmla="*/ 570 h 1158"/>
                <a:gd name="T62" fmla="*/ 270 w 540"/>
                <a:gd name="T63" fmla="*/ 558 h 1158"/>
                <a:gd name="T64" fmla="*/ 276 w 540"/>
                <a:gd name="T65" fmla="*/ 540 h 1158"/>
                <a:gd name="T66" fmla="*/ 288 w 540"/>
                <a:gd name="T67" fmla="*/ 528 h 1158"/>
                <a:gd name="T68" fmla="*/ 300 w 540"/>
                <a:gd name="T69" fmla="*/ 504 h 1158"/>
                <a:gd name="T70" fmla="*/ 306 w 540"/>
                <a:gd name="T71" fmla="*/ 486 h 1158"/>
                <a:gd name="T72" fmla="*/ 312 w 540"/>
                <a:gd name="T73" fmla="*/ 474 h 1158"/>
                <a:gd name="T74" fmla="*/ 318 w 540"/>
                <a:gd name="T75" fmla="*/ 462 h 1158"/>
                <a:gd name="T76" fmla="*/ 330 w 540"/>
                <a:gd name="T77" fmla="*/ 438 h 1158"/>
                <a:gd name="T78" fmla="*/ 342 w 540"/>
                <a:gd name="T79" fmla="*/ 414 h 1158"/>
                <a:gd name="T80" fmla="*/ 348 w 540"/>
                <a:gd name="T81" fmla="*/ 396 h 1158"/>
                <a:gd name="T82" fmla="*/ 354 w 540"/>
                <a:gd name="T83" fmla="*/ 384 h 1158"/>
                <a:gd name="T84" fmla="*/ 366 w 540"/>
                <a:gd name="T85" fmla="*/ 366 h 1158"/>
                <a:gd name="T86" fmla="*/ 366 w 540"/>
                <a:gd name="T87" fmla="*/ 366 h 1158"/>
                <a:gd name="T88" fmla="*/ 378 w 540"/>
                <a:gd name="T89" fmla="*/ 378 h 1158"/>
                <a:gd name="T90" fmla="*/ 384 w 540"/>
                <a:gd name="T91" fmla="*/ 312 h 1158"/>
                <a:gd name="T92" fmla="*/ 390 w 540"/>
                <a:gd name="T93" fmla="*/ 300 h 1158"/>
                <a:gd name="T94" fmla="*/ 396 w 540"/>
                <a:gd name="T95" fmla="*/ 288 h 1158"/>
                <a:gd name="T96" fmla="*/ 414 w 540"/>
                <a:gd name="T97" fmla="*/ 282 h 1158"/>
                <a:gd name="T98" fmla="*/ 426 w 540"/>
                <a:gd name="T99" fmla="*/ 282 h 1158"/>
                <a:gd name="T100" fmla="*/ 438 w 540"/>
                <a:gd name="T101" fmla="*/ 210 h 1158"/>
                <a:gd name="T102" fmla="*/ 444 w 540"/>
                <a:gd name="T103" fmla="*/ 198 h 1158"/>
                <a:gd name="T104" fmla="*/ 450 w 540"/>
                <a:gd name="T105" fmla="*/ 180 h 1158"/>
                <a:gd name="T106" fmla="*/ 456 w 540"/>
                <a:gd name="T107" fmla="*/ 168 h 1158"/>
                <a:gd name="T108" fmla="*/ 462 w 540"/>
                <a:gd name="T109" fmla="*/ 150 h 1158"/>
                <a:gd name="T110" fmla="*/ 468 w 540"/>
                <a:gd name="T111" fmla="*/ 138 h 1158"/>
                <a:gd name="T112" fmla="*/ 474 w 540"/>
                <a:gd name="T113" fmla="*/ 96 h 1158"/>
                <a:gd name="T114" fmla="*/ 486 w 540"/>
                <a:gd name="T115" fmla="*/ 90 h 1158"/>
                <a:gd name="T116" fmla="*/ 498 w 540"/>
                <a:gd name="T117" fmla="*/ 102 h 1158"/>
                <a:gd name="T118" fmla="*/ 504 w 540"/>
                <a:gd name="T119" fmla="*/ 120 h 1158"/>
                <a:gd name="T120" fmla="*/ 516 w 540"/>
                <a:gd name="T121" fmla="*/ 108 h 1158"/>
                <a:gd name="T122" fmla="*/ 528 w 540"/>
                <a:gd name="T123" fmla="*/ 18 h 1158"/>
                <a:gd name="T124" fmla="*/ 540 w 540"/>
                <a:gd name="T125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0" h="1158">
                  <a:moveTo>
                    <a:pt x="12" y="1158"/>
                  </a:moveTo>
                  <a:lnTo>
                    <a:pt x="0" y="1134"/>
                  </a:lnTo>
                  <a:lnTo>
                    <a:pt x="6" y="1128"/>
                  </a:lnTo>
                  <a:lnTo>
                    <a:pt x="6" y="1122"/>
                  </a:lnTo>
                  <a:lnTo>
                    <a:pt x="12" y="1116"/>
                  </a:lnTo>
                  <a:lnTo>
                    <a:pt x="12" y="1104"/>
                  </a:lnTo>
                  <a:lnTo>
                    <a:pt x="24" y="1092"/>
                  </a:lnTo>
                  <a:lnTo>
                    <a:pt x="24" y="1080"/>
                  </a:lnTo>
                  <a:lnTo>
                    <a:pt x="36" y="1068"/>
                  </a:lnTo>
                  <a:lnTo>
                    <a:pt x="36" y="1056"/>
                  </a:lnTo>
                  <a:lnTo>
                    <a:pt x="48" y="1044"/>
                  </a:lnTo>
                  <a:lnTo>
                    <a:pt x="48" y="1032"/>
                  </a:lnTo>
                  <a:lnTo>
                    <a:pt x="54" y="1026"/>
                  </a:lnTo>
                  <a:lnTo>
                    <a:pt x="54" y="1020"/>
                  </a:lnTo>
                  <a:lnTo>
                    <a:pt x="60" y="1014"/>
                  </a:lnTo>
                  <a:lnTo>
                    <a:pt x="60" y="1002"/>
                  </a:lnTo>
                  <a:lnTo>
                    <a:pt x="72" y="990"/>
                  </a:lnTo>
                  <a:lnTo>
                    <a:pt x="72" y="978"/>
                  </a:lnTo>
                  <a:lnTo>
                    <a:pt x="84" y="966"/>
                  </a:lnTo>
                  <a:lnTo>
                    <a:pt x="84" y="954"/>
                  </a:lnTo>
                  <a:lnTo>
                    <a:pt x="90" y="948"/>
                  </a:lnTo>
                  <a:lnTo>
                    <a:pt x="90" y="942"/>
                  </a:lnTo>
                  <a:lnTo>
                    <a:pt x="96" y="936"/>
                  </a:lnTo>
                  <a:lnTo>
                    <a:pt x="96" y="930"/>
                  </a:lnTo>
                  <a:lnTo>
                    <a:pt x="102" y="924"/>
                  </a:lnTo>
                  <a:lnTo>
                    <a:pt x="102" y="912"/>
                  </a:lnTo>
                  <a:lnTo>
                    <a:pt x="114" y="900"/>
                  </a:lnTo>
                  <a:lnTo>
                    <a:pt x="114" y="888"/>
                  </a:lnTo>
                  <a:lnTo>
                    <a:pt x="126" y="876"/>
                  </a:lnTo>
                  <a:lnTo>
                    <a:pt x="126" y="864"/>
                  </a:lnTo>
                  <a:lnTo>
                    <a:pt x="132" y="858"/>
                  </a:lnTo>
                  <a:lnTo>
                    <a:pt x="132" y="852"/>
                  </a:lnTo>
                  <a:lnTo>
                    <a:pt x="138" y="846"/>
                  </a:lnTo>
                  <a:lnTo>
                    <a:pt x="138" y="840"/>
                  </a:lnTo>
                  <a:lnTo>
                    <a:pt x="144" y="834"/>
                  </a:lnTo>
                  <a:lnTo>
                    <a:pt x="144" y="822"/>
                  </a:lnTo>
                  <a:lnTo>
                    <a:pt x="156" y="810"/>
                  </a:lnTo>
                  <a:lnTo>
                    <a:pt x="156" y="798"/>
                  </a:lnTo>
                  <a:lnTo>
                    <a:pt x="168" y="786"/>
                  </a:lnTo>
                  <a:lnTo>
                    <a:pt x="168" y="774"/>
                  </a:lnTo>
                  <a:lnTo>
                    <a:pt x="174" y="768"/>
                  </a:lnTo>
                  <a:lnTo>
                    <a:pt x="174" y="762"/>
                  </a:lnTo>
                  <a:lnTo>
                    <a:pt x="180" y="756"/>
                  </a:lnTo>
                  <a:lnTo>
                    <a:pt x="180" y="750"/>
                  </a:lnTo>
                  <a:lnTo>
                    <a:pt x="186" y="744"/>
                  </a:lnTo>
                  <a:lnTo>
                    <a:pt x="186" y="732"/>
                  </a:lnTo>
                  <a:lnTo>
                    <a:pt x="198" y="720"/>
                  </a:lnTo>
                  <a:lnTo>
                    <a:pt x="198" y="708"/>
                  </a:lnTo>
                  <a:lnTo>
                    <a:pt x="210" y="696"/>
                  </a:lnTo>
                  <a:lnTo>
                    <a:pt x="210" y="684"/>
                  </a:lnTo>
                  <a:lnTo>
                    <a:pt x="222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48"/>
                  </a:lnTo>
                  <a:lnTo>
                    <a:pt x="234" y="642"/>
                  </a:lnTo>
                  <a:lnTo>
                    <a:pt x="234" y="630"/>
                  </a:lnTo>
                  <a:lnTo>
                    <a:pt x="246" y="618"/>
                  </a:lnTo>
                  <a:lnTo>
                    <a:pt x="246" y="606"/>
                  </a:lnTo>
                  <a:lnTo>
                    <a:pt x="258" y="594"/>
                  </a:lnTo>
                  <a:lnTo>
                    <a:pt x="258" y="582"/>
                  </a:lnTo>
                  <a:lnTo>
                    <a:pt x="264" y="576"/>
                  </a:lnTo>
                  <a:lnTo>
                    <a:pt x="264" y="570"/>
                  </a:lnTo>
                  <a:lnTo>
                    <a:pt x="270" y="564"/>
                  </a:lnTo>
                  <a:lnTo>
                    <a:pt x="270" y="558"/>
                  </a:lnTo>
                  <a:lnTo>
                    <a:pt x="276" y="552"/>
                  </a:lnTo>
                  <a:lnTo>
                    <a:pt x="276" y="540"/>
                  </a:lnTo>
                  <a:lnTo>
                    <a:pt x="282" y="534"/>
                  </a:lnTo>
                  <a:lnTo>
                    <a:pt x="288" y="528"/>
                  </a:lnTo>
                  <a:lnTo>
                    <a:pt x="288" y="516"/>
                  </a:lnTo>
                  <a:lnTo>
                    <a:pt x="300" y="504"/>
                  </a:lnTo>
                  <a:lnTo>
                    <a:pt x="300" y="492"/>
                  </a:lnTo>
                  <a:lnTo>
                    <a:pt x="306" y="486"/>
                  </a:lnTo>
                  <a:lnTo>
                    <a:pt x="306" y="480"/>
                  </a:lnTo>
                  <a:lnTo>
                    <a:pt x="312" y="474"/>
                  </a:lnTo>
                  <a:lnTo>
                    <a:pt x="312" y="468"/>
                  </a:lnTo>
                  <a:lnTo>
                    <a:pt x="318" y="462"/>
                  </a:lnTo>
                  <a:lnTo>
                    <a:pt x="318" y="450"/>
                  </a:lnTo>
                  <a:lnTo>
                    <a:pt x="330" y="438"/>
                  </a:lnTo>
                  <a:lnTo>
                    <a:pt x="330" y="426"/>
                  </a:lnTo>
                  <a:lnTo>
                    <a:pt x="342" y="414"/>
                  </a:lnTo>
                  <a:lnTo>
                    <a:pt x="342" y="402"/>
                  </a:lnTo>
                  <a:lnTo>
                    <a:pt x="348" y="396"/>
                  </a:lnTo>
                  <a:lnTo>
                    <a:pt x="348" y="390"/>
                  </a:lnTo>
                  <a:lnTo>
                    <a:pt x="354" y="384"/>
                  </a:lnTo>
                  <a:lnTo>
                    <a:pt x="354" y="378"/>
                  </a:lnTo>
                  <a:lnTo>
                    <a:pt x="366" y="366"/>
                  </a:lnTo>
                  <a:lnTo>
                    <a:pt x="360" y="366"/>
                  </a:lnTo>
                  <a:lnTo>
                    <a:pt x="366" y="366"/>
                  </a:lnTo>
                  <a:lnTo>
                    <a:pt x="372" y="372"/>
                  </a:lnTo>
                  <a:lnTo>
                    <a:pt x="378" y="378"/>
                  </a:lnTo>
                  <a:lnTo>
                    <a:pt x="384" y="354"/>
                  </a:lnTo>
                  <a:lnTo>
                    <a:pt x="384" y="312"/>
                  </a:lnTo>
                  <a:lnTo>
                    <a:pt x="390" y="306"/>
                  </a:lnTo>
                  <a:lnTo>
                    <a:pt x="390" y="300"/>
                  </a:lnTo>
                  <a:lnTo>
                    <a:pt x="396" y="294"/>
                  </a:lnTo>
                  <a:lnTo>
                    <a:pt x="396" y="288"/>
                  </a:lnTo>
                  <a:lnTo>
                    <a:pt x="408" y="276"/>
                  </a:lnTo>
                  <a:lnTo>
                    <a:pt x="414" y="282"/>
                  </a:lnTo>
                  <a:lnTo>
                    <a:pt x="420" y="282"/>
                  </a:lnTo>
                  <a:lnTo>
                    <a:pt x="426" y="282"/>
                  </a:lnTo>
                  <a:lnTo>
                    <a:pt x="426" y="222"/>
                  </a:lnTo>
                  <a:lnTo>
                    <a:pt x="438" y="210"/>
                  </a:lnTo>
                  <a:lnTo>
                    <a:pt x="438" y="204"/>
                  </a:lnTo>
                  <a:lnTo>
                    <a:pt x="444" y="198"/>
                  </a:lnTo>
                  <a:lnTo>
                    <a:pt x="444" y="186"/>
                  </a:lnTo>
                  <a:lnTo>
                    <a:pt x="450" y="180"/>
                  </a:lnTo>
                  <a:lnTo>
                    <a:pt x="450" y="174"/>
                  </a:lnTo>
                  <a:lnTo>
                    <a:pt x="456" y="168"/>
                  </a:lnTo>
                  <a:lnTo>
                    <a:pt x="456" y="156"/>
                  </a:lnTo>
                  <a:lnTo>
                    <a:pt x="462" y="150"/>
                  </a:lnTo>
                  <a:lnTo>
                    <a:pt x="468" y="144"/>
                  </a:lnTo>
                  <a:lnTo>
                    <a:pt x="468" y="138"/>
                  </a:lnTo>
                  <a:lnTo>
                    <a:pt x="474" y="132"/>
                  </a:lnTo>
                  <a:lnTo>
                    <a:pt x="474" y="96"/>
                  </a:lnTo>
                  <a:lnTo>
                    <a:pt x="480" y="84"/>
                  </a:lnTo>
                  <a:lnTo>
                    <a:pt x="486" y="90"/>
                  </a:lnTo>
                  <a:lnTo>
                    <a:pt x="492" y="96"/>
                  </a:lnTo>
                  <a:lnTo>
                    <a:pt x="498" y="102"/>
                  </a:lnTo>
                  <a:lnTo>
                    <a:pt x="498" y="114"/>
                  </a:lnTo>
                  <a:lnTo>
                    <a:pt x="504" y="120"/>
                  </a:lnTo>
                  <a:lnTo>
                    <a:pt x="510" y="120"/>
                  </a:lnTo>
                  <a:lnTo>
                    <a:pt x="516" y="108"/>
                  </a:lnTo>
                  <a:lnTo>
                    <a:pt x="516" y="36"/>
                  </a:lnTo>
                  <a:lnTo>
                    <a:pt x="528" y="18"/>
                  </a:lnTo>
                  <a:lnTo>
                    <a:pt x="528" y="12"/>
                  </a:lnTo>
                  <a:lnTo>
                    <a:pt x="540" y="0"/>
                  </a:lnTo>
                </a:path>
              </a:pathLst>
            </a:custGeom>
            <a:noFill/>
            <a:ln w="698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2" name="Freeform 74"/>
            <p:cNvSpPr>
              <a:spLocks/>
            </p:cNvSpPr>
            <p:nvPr/>
          </p:nvSpPr>
          <p:spPr bwMode="auto">
            <a:xfrm>
              <a:off x="3886200" y="2486025"/>
              <a:ext cx="1133475" cy="590550"/>
            </a:xfrm>
            <a:custGeom>
              <a:avLst/>
              <a:gdLst>
                <a:gd name="T0" fmla="*/ 12 w 714"/>
                <a:gd name="T1" fmla="*/ 342 h 372"/>
                <a:gd name="T2" fmla="*/ 24 w 714"/>
                <a:gd name="T3" fmla="*/ 282 h 372"/>
                <a:gd name="T4" fmla="*/ 42 w 714"/>
                <a:gd name="T5" fmla="*/ 264 h 372"/>
                <a:gd name="T6" fmla="*/ 60 w 714"/>
                <a:gd name="T7" fmla="*/ 264 h 372"/>
                <a:gd name="T8" fmla="*/ 72 w 714"/>
                <a:gd name="T9" fmla="*/ 180 h 372"/>
                <a:gd name="T10" fmla="*/ 84 w 714"/>
                <a:gd name="T11" fmla="*/ 156 h 372"/>
                <a:gd name="T12" fmla="*/ 96 w 714"/>
                <a:gd name="T13" fmla="*/ 120 h 372"/>
                <a:gd name="T14" fmla="*/ 114 w 714"/>
                <a:gd name="T15" fmla="*/ 96 h 372"/>
                <a:gd name="T16" fmla="*/ 126 w 714"/>
                <a:gd name="T17" fmla="*/ 66 h 372"/>
                <a:gd name="T18" fmla="*/ 132 w 714"/>
                <a:gd name="T19" fmla="*/ 0 h 372"/>
                <a:gd name="T20" fmla="*/ 144 w 714"/>
                <a:gd name="T21" fmla="*/ 12 h 372"/>
                <a:gd name="T22" fmla="*/ 162 w 714"/>
                <a:gd name="T23" fmla="*/ 12 h 372"/>
                <a:gd name="T24" fmla="*/ 180 w 714"/>
                <a:gd name="T25" fmla="*/ 24 h 372"/>
                <a:gd name="T26" fmla="*/ 198 w 714"/>
                <a:gd name="T27" fmla="*/ 36 h 372"/>
                <a:gd name="T28" fmla="*/ 216 w 714"/>
                <a:gd name="T29" fmla="*/ 48 h 372"/>
                <a:gd name="T30" fmla="*/ 234 w 714"/>
                <a:gd name="T31" fmla="*/ 60 h 372"/>
                <a:gd name="T32" fmla="*/ 252 w 714"/>
                <a:gd name="T33" fmla="*/ 72 h 372"/>
                <a:gd name="T34" fmla="*/ 270 w 714"/>
                <a:gd name="T35" fmla="*/ 84 h 372"/>
                <a:gd name="T36" fmla="*/ 288 w 714"/>
                <a:gd name="T37" fmla="*/ 96 h 372"/>
                <a:gd name="T38" fmla="*/ 306 w 714"/>
                <a:gd name="T39" fmla="*/ 108 h 372"/>
                <a:gd name="T40" fmla="*/ 324 w 714"/>
                <a:gd name="T41" fmla="*/ 120 h 372"/>
                <a:gd name="T42" fmla="*/ 342 w 714"/>
                <a:gd name="T43" fmla="*/ 132 h 372"/>
                <a:gd name="T44" fmla="*/ 360 w 714"/>
                <a:gd name="T45" fmla="*/ 144 h 372"/>
                <a:gd name="T46" fmla="*/ 378 w 714"/>
                <a:gd name="T47" fmla="*/ 156 h 372"/>
                <a:gd name="T48" fmla="*/ 396 w 714"/>
                <a:gd name="T49" fmla="*/ 168 h 372"/>
                <a:gd name="T50" fmla="*/ 414 w 714"/>
                <a:gd name="T51" fmla="*/ 180 h 372"/>
                <a:gd name="T52" fmla="*/ 432 w 714"/>
                <a:gd name="T53" fmla="*/ 192 h 372"/>
                <a:gd name="T54" fmla="*/ 450 w 714"/>
                <a:gd name="T55" fmla="*/ 204 h 372"/>
                <a:gd name="T56" fmla="*/ 468 w 714"/>
                <a:gd name="T57" fmla="*/ 216 h 372"/>
                <a:gd name="T58" fmla="*/ 486 w 714"/>
                <a:gd name="T59" fmla="*/ 228 h 372"/>
                <a:gd name="T60" fmla="*/ 504 w 714"/>
                <a:gd name="T61" fmla="*/ 240 h 372"/>
                <a:gd name="T62" fmla="*/ 522 w 714"/>
                <a:gd name="T63" fmla="*/ 252 h 372"/>
                <a:gd name="T64" fmla="*/ 540 w 714"/>
                <a:gd name="T65" fmla="*/ 258 h 372"/>
                <a:gd name="T66" fmla="*/ 558 w 714"/>
                <a:gd name="T67" fmla="*/ 270 h 372"/>
                <a:gd name="T68" fmla="*/ 576 w 714"/>
                <a:gd name="T69" fmla="*/ 282 h 372"/>
                <a:gd name="T70" fmla="*/ 594 w 714"/>
                <a:gd name="T71" fmla="*/ 294 h 372"/>
                <a:gd name="T72" fmla="*/ 612 w 714"/>
                <a:gd name="T73" fmla="*/ 306 h 372"/>
                <a:gd name="T74" fmla="*/ 630 w 714"/>
                <a:gd name="T75" fmla="*/ 318 h 372"/>
                <a:gd name="T76" fmla="*/ 648 w 714"/>
                <a:gd name="T77" fmla="*/ 330 h 372"/>
                <a:gd name="T78" fmla="*/ 666 w 714"/>
                <a:gd name="T79" fmla="*/ 342 h 372"/>
                <a:gd name="T80" fmla="*/ 684 w 714"/>
                <a:gd name="T81" fmla="*/ 354 h 372"/>
                <a:gd name="T82" fmla="*/ 702 w 714"/>
                <a:gd name="T83" fmla="*/ 36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4" h="372">
                  <a:moveTo>
                    <a:pt x="0" y="348"/>
                  </a:moveTo>
                  <a:lnTo>
                    <a:pt x="6" y="348"/>
                  </a:lnTo>
                  <a:lnTo>
                    <a:pt x="12" y="342"/>
                  </a:lnTo>
                  <a:lnTo>
                    <a:pt x="18" y="318"/>
                  </a:lnTo>
                  <a:lnTo>
                    <a:pt x="18" y="288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36" y="264"/>
                  </a:lnTo>
                  <a:lnTo>
                    <a:pt x="42" y="264"/>
                  </a:lnTo>
                  <a:lnTo>
                    <a:pt x="48" y="270"/>
                  </a:lnTo>
                  <a:lnTo>
                    <a:pt x="54" y="270"/>
                  </a:lnTo>
                  <a:lnTo>
                    <a:pt x="60" y="264"/>
                  </a:lnTo>
                  <a:lnTo>
                    <a:pt x="60" y="204"/>
                  </a:lnTo>
                  <a:lnTo>
                    <a:pt x="72" y="186"/>
                  </a:lnTo>
                  <a:lnTo>
                    <a:pt x="72" y="180"/>
                  </a:lnTo>
                  <a:lnTo>
                    <a:pt x="78" y="174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0" y="150"/>
                  </a:lnTo>
                  <a:lnTo>
                    <a:pt x="90" y="132"/>
                  </a:lnTo>
                  <a:lnTo>
                    <a:pt x="96" y="120"/>
                  </a:lnTo>
                  <a:lnTo>
                    <a:pt x="96" y="114"/>
                  </a:lnTo>
                  <a:lnTo>
                    <a:pt x="102" y="108"/>
                  </a:lnTo>
                  <a:lnTo>
                    <a:pt x="114" y="96"/>
                  </a:lnTo>
                  <a:lnTo>
                    <a:pt x="114" y="90"/>
                  </a:lnTo>
                  <a:lnTo>
                    <a:pt x="120" y="84"/>
                  </a:lnTo>
                  <a:lnTo>
                    <a:pt x="126" y="66"/>
                  </a:lnTo>
                  <a:lnTo>
                    <a:pt x="126" y="42"/>
                  </a:lnTo>
                  <a:lnTo>
                    <a:pt x="132" y="12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2"/>
                  </a:lnTo>
                  <a:lnTo>
                    <a:pt x="156" y="12"/>
                  </a:lnTo>
                  <a:lnTo>
                    <a:pt x="162" y="12"/>
                  </a:lnTo>
                  <a:lnTo>
                    <a:pt x="168" y="18"/>
                  </a:lnTo>
                  <a:lnTo>
                    <a:pt x="174" y="18"/>
                  </a:lnTo>
                  <a:lnTo>
                    <a:pt x="180" y="24"/>
                  </a:lnTo>
                  <a:lnTo>
                    <a:pt x="186" y="30"/>
                  </a:lnTo>
                  <a:lnTo>
                    <a:pt x="192" y="36"/>
                  </a:lnTo>
                  <a:lnTo>
                    <a:pt x="198" y="36"/>
                  </a:lnTo>
                  <a:lnTo>
                    <a:pt x="204" y="42"/>
                  </a:lnTo>
                  <a:lnTo>
                    <a:pt x="210" y="42"/>
                  </a:lnTo>
                  <a:lnTo>
                    <a:pt x="216" y="48"/>
                  </a:lnTo>
                  <a:lnTo>
                    <a:pt x="222" y="54"/>
                  </a:lnTo>
                  <a:lnTo>
                    <a:pt x="228" y="60"/>
                  </a:lnTo>
                  <a:lnTo>
                    <a:pt x="234" y="60"/>
                  </a:lnTo>
                  <a:lnTo>
                    <a:pt x="240" y="66"/>
                  </a:lnTo>
                  <a:lnTo>
                    <a:pt x="246" y="72"/>
                  </a:lnTo>
                  <a:lnTo>
                    <a:pt x="252" y="72"/>
                  </a:lnTo>
                  <a:lnTo>
                    <a:pt x="258" y="78"/>
                  </a:lnTo>
                  <a:lnTo>
                    <a:pt x="264" y="84"/>
                  </a:lnTo>
                  <a:lnTo>
                    <a:pt x="270" y="84"/>
                  </a:lnTo>
                  <a:lnTo>
                    <a:pt x="276" y="90"/>
                  </a:lnTo>
                  <a:lnTo>
                    <a:pt x="282" y="96"/>
                  </a:lnTo>
                  <a:lnTo>
                    <a:pt x="288" y="96"/>
                  </a:lnTo>
                  <a:lnTo>
                    <a:pt x="294" y="102"/>
                  </a:lnTo>
                  <a:lnTo>
                    <a:pt x="300" y="108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18" y="114"/>
                  </a:lnTo>
                  <a:lnTo>
                    <a:pt x="324" y="120"/>
                  </a:lnTo>
                  <a:lnTo>
                    <a:pt x="330" y="126"/>
                  </a:lnTo>
                  <a:lnTo>
                    <a:pt x="336" y="126"/>
                  </a:lnTo>
                  <a:lnTo>
                    <a:pt x="342" y="132"/>
                  </a:lnTo>
                  <a:lnTo>
                    <a:pt x="348" y="138"/>
                  </a:lnTo>
                  <a:lnTo>
                    <a:pt x="354" y="138"/>
                  </a:lnTo>
                  <a:lnTo>
                    <a:pt x="360" y="144"/>
                  </a:lnTo>
                  <a:lnTo>
                    <a:pt x="366" y="144"/>
                  </a:lnTo>
                  <a:lnTo>
                    <a:pt x="372" y="150"/>
                  </a:lnTo>
                  <a:lnTo>
                    <a:pt x="378" y="156"/>
                  </a:lnTo>
                  <a:lnTo>
                    <a:pt x="384" y="156"/>
                  </a:lnTo>
                  <a:lnTo>
                    <a:pt x="390" y="162"/>
                  </a:lnTo>
                  <a:lnTo>
                    <a:pt x="396" y="168"/>
                  </a:lnTo>
                  <a:lnTo>
                    <a:pt x="402" y="168"/>
                  </a:lnTo>
                  <a:lnTo>
                    <a:pt x="408" y="174"/>
                  </a:lnTo>
                  <a:lnTo>
                    <a:pt x="414" y="180"/>
                  </a:lnTo>
                  <a:lnTo>
                    <a:pt x="420" y="186"/>
                  </a:lnTo>
                  <a:lnTo>
                    <a:pt x="426" y="186"/>
                  </a:lnTo>
                  <a:lnTo>
                    <a:pt x="432" y="192"/>
                  </a:lnTo>
                  <a:lnTo>
                    <a:pt x="438" y="192"/>
                  </a:lnTo>
                  <a:lnTo>
                    <a:pt x="444" y="198"/>
                  </a:lnTo>
                  <a:lnTo>
                    <a:pt x="450" y="204"/>
                  </a:lnTo>
                  <a:lnTo>
                    <a:pt x="456" y="204"/>
                  </a:lnTo>
                  <a:lnTo>
                    <a:pt x="462" y="210"/>
                  </a:lnTo>
                  <a:lnTo>
                    <a:pt x="468" y="216"/>
                  </a:lnTo>
                  <a:lnTo>
                    <a:pt x="474" y="216"/>
                  </a:lnTo>
                  <a:lnTo>
                    <a:pt x="480" y="222"/>
                  </a:lnTo>
                  <a:lnTo>
                    <a:pt x="486" y="228"/>
                  </a:lnTo>
                  <a:lnTo>
                    <a:pt x="492" y="228"/>
                  </a:lnTo>
                  <a:lnTo>
                    <a:pt x="498" y="234"/>
                  </a:lnTo>
                  <a:lnTo>
                    <a:pt x="504" y="240"/>
                  </a:lnTo>
                  <a:lnTo>
                    <a:pt x="510" y="240"/>
                  </a:lnTo>
                  <a:lnTo>
                    <a:pt x="516" y="246"/>
                  </a:lnTo>
                  <a:lnTo>
                    <a:pt x="522" y="252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0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58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82" y="288"/>
                  </a:lnTo>
                  <a:lnTo>
                    <a:pt x="588" y="294"/>
                  </a:lnTo>
                  <a:lnTo>
                    <a:pt x="594" y="294"/>
                  </a:lnTo>
                  <a:lnTo>
                    <a:pt x="600" y="300"/>
                  </a:lnTo>
                  <a:lnTo>
                    <a:pt x="606" y="300"/>
                  </a:lnTo>
                  <a:lnTo>
                    <a:pt x="612" y="306"/>
                  </a:lnTo>
                  <a:lnTo>
                    <a:pt x="618" y="312"/>
                  </a:lnTo>
                  <a:lnTo>
                    <a:pt x="624" y="312"/>
                  </a:lnTo>
                  <a:lnTo>
                    <a:pt x="630" y="318"/>
                  </a:lnTo>
                  <a:lnTo>
                    <a:pt x="636" y="324"/>
                  </a:lnTo>
                  <a:lnTo>
                    <a:pt x="642" y="330"/>
                  </a:lnTo>
                  <a:lnTo>
                    <a:pt x="648" y="330"/>
                  </a:lnTo>
                  <a:lnTo>
                    <a:pt x="654" y="336"/>
                  </a:lnTo>
                  <a:lnTo>
                    <a:pt x="660" y="342"/>
                  </a:lnTo>
                  <a:lnTo>
                    <a:pt x="666" y="342"/>
                  </a:lnTo>
                  <a:lnTo>
                    <a:pt x="672" y="348"/>
                  </a:lnTo>
                  <a:lnTo>
                    <a:pt x="678" y="348"/>
                  </a:lnTo>
                  <a:lnTo>
                    <a:pt x="684" y="354"/>
                  </a:lnTo>
                  <a:lnTo>
                    <a:pt x="690" y="360"/>
                  </a:lnTo>
                  <a:lnTo>
                    <a:pt x="696" y="360"/>
                  </a:lnTo>
                  <a:lnTo>
                    <a:pt x="702" y="366"/>
                  </a:lnTo>
                  <a:lnTo>
                    <a:pt x="708" y="372"/>
                  </a:lnTo>
                  <a:lnTo>
                    <a:pt x="714" y="372"/>
                  </a:lnTo>
                </a:path>
              </a:pathLst>
            </a:custGeom>
            <a:noFill/>
            <a:ln w="698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3" name="Freeform 75"/>
            <p:cNvSpPr>
              <a:spLocks/>
            </p:cNvSpPr>
            <p:nvPr/>
          </p:nvSpPr>
          <p:spPr bwMode="auto">
            <a:xfrm>
              <a:off x="5019675" y="3076575"/>
              <a:ext cx="1209675" cy="790575"/>
            </a:xfrm>
            <a:custGeom>
              <a:avLst/>
              <a:gdLst>
                <a:gd name="T0" fmla="*/ 12 w 762"/>
                <a:gd name="T1" fmla="*/ 12 h 498"/>
                <a:gd name="T2" fmla="*/ 30 w 762"/>
                <a:gd name="T3" fmla="*/ 24 h 498"/>
                <a:gd name="T4" fmla="*/ 48 w 762"/>
                <a:gd name="T5" fmla="*/ 36 h 498"/>
                <a:gd name="T6" fmla="*/ 66 w 762"/>
                <a:gd name="T7" fmla="*/ 48 h 498"/>
                <a:gd name="T8" fmla="*/ 84 w 762"/>
                <a:gd name="T9" fmla="*/ 54 h 498"/>
                <a:gd name="T10" fmla="*/ 102 w 762"/>
                <a:gd name="T11" fmla="*/ 66 h 498"/>
                <a:gd name="T12" fmla="*/ 120 w 762"/>
                <a:gd name="T13" fmla="*/ 78 h 498"/>
                <a:gd name="T14" fmla="*/ 138 w 762"/>
                <a:gd name="T15" fmla="*/ 90 h 498"/>
                <a:gd name="T16" fmla="*/ 156 w 762"/>
                <a:gd name="T17" fmla="*/ 102 h 498"/>
                <a:gd name="T18" fmla="*/ 174 w 762"/>
                <a:gd name="T19" fmla="*/ 114 h 498"/>
                <a:gd name="T20" fmla="*/ 192 w 762"/>
                <a:gd name="T21" fmla="*/ 126 h 498"/>
                <a:gd name="T22" fmla="*/ 210 w 762"/>
                <a:gd name="T23" fmla="*/ 138 h 498"/>
                <a:gd name="T24" fmla="*/ 228 w 762"/>
                <a:gd name="T25" fmla="*/ 150 h 498"/>
                <a:gd name="T26" fmla="*/ 246 w 762"/>
                <a:gd name="T27" fmla="*/ 162 h 498"/>
                <a:gd name="T28" fmla="*/ 264 w 762"/>
                <a:gd name="T29" fmla="*/ 174 h 498"/>
                <a:gd name="T30" fmla="*/ 282 w 762"/>
                <a:gd name="T31" fmla="*/ 186 h 498"/>
                <a:gd name="T32" fmla="*/ 300 w 762"/>
                <a:gd name="T33" fmla="*/ 198 h 498"/>
                <a:gd name="T34" fmla="*/ 318 w 762"/>
                <a:gd name="T35" fmla="*/ 210 h 498"/>
                <a:gd name="T36" fmla="*/ 336 w 762"/>
                <a:gd name="T37" fmla="*/ 222 h 498"/>
                <a:gd name="T38" fmla="*/ 354 w 762"/>
                <a:gd name="T39" fmla="*/ 234 h 498"/>
                <a:gd name="T40" fmla="*/ 372 w 762"/>
                <a:gd name="T41" fmla="*/ 246 h 498"/>
                <a:gd name="T42" fmla="*/ 390 w 762"/>
                <a:gd name="T43" fmla="*/ 258 h 498"/>
                <a:gd name="T44" fmla="*/ 408 w 762"/>
                <a:gd name="T45" fmla="*/ 270 h 498"/>
                <a:gd name="T46" fmla="*/ 426 w 762"/>
                <a:gd name="T47" fmla="*/ 282 h 498"/>
                <a:gd name="T48" fmla="*/ 444 w 762"/>
                <a:gd name="T49" fmla="*/ 294 h 498"/>
                <a:gd name="T50" fmla="*/ 462 w 762"/>
                <a:gd name="T51" fmla="*/ 300 h 498"/>
                <a:gd name="T52" fmla="*/ 480 w 762"/>
                <a:gd name="T53" fmla="*/ 312 h 498"/>
                <a:gd name="T54" fmla="*/ 498 w 762"/>
                <a:gd name="T55" fmla="*/ 324 h 498"/>
                <a:gd name="T56" fmla="*/ 516 w 762"/>
                <a:gd name="T57" fmla="*/ 336 h 498"/>
                <a:gd name="T58" fmla="*/ 534 w 762"/>
                <a:gd name="T59" fmla="*/ 348 h 498"/>
                <a:gd name="T60" fmla="*/ 552 w 762"/>
                <a:gd name="T61" fmla="*/ 360 h 498"/>
                <a:gd name="T62" fmla="*/ 570 w 762"/>
                <a:gd name="T63" fmla="*/ 372 h 498"/>
                <a:gd name="T64" fmla="*/ 588 w 762"/>
                <a:gd name="T65" fmla="*/ 384 h 498"/>
                <a:gd name="T66" fmla="*/ 606 w 762"/>
                <a:gd name="T67" fmla="*/ 396 h 498"/>
                <a:gd name="T68" fmla="*/ 624 w 762"/>
                <a:gd name="T69" fmla="*/ 408 h 498"/>
                <a:gd name="T70" fmla="*/ 642 w 762"/>
                <a:gd name="T71" fmla="*/ 420 h 498"/>
                <a:gd name="T72" fmla="*/ 660 w 762"/>
                <a:gd name="T73" fmla="*/ 432 h 498"/>
                <a:gd name="T74" fmla="*/ 678 w 762"/>
                <a:gd name="T75" fmla="*/ 444 h 498"/>
                <a:gd name="T76" fmla="*/ 696 w 762"/>
                <a:gd name="T77" fmla="*/ 456 h 498"/>
                <a:gd name="T78" fmla="*/ 714 w 762"/>
                <a:gd name="T79" fmla="*/ 468 h 498"/>
                <a:gd name="T80" fmla="*/ 732 w 762"/>
                <a:gd name="T81" fmla="*/ 480 h 498"/>
                <a:gd name="T82" fmla="*/ 750 w 762"/>
                <a:gd name="T83" fmla="*/ 492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2" h="498">
                  <a:moveTo>
                    <a:pt x="0" y="0"/>
                  </a:move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60" y="42"/>
                  </a:lnTo>
                  <a:lnTo>
                    <a:pt x="66" y="48"/>
                  </a:lnTo>
                  <a:lnTo>
                    <a:pt x="72" y="48"/>
                  </a:lnTo>
                  <a:lnTo>
                    <a:pt x="78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8"/>
                  </a:lnTo>
                  <a:lnTo>
                    <a:pt x="120" y="78"/>
                  </a:lnTo>
                  <a:lnTo>
                    <a:pt x="126" y="84"/>
                  </a:lnTo>
                  <a:lnTo>
                    <a:pt x="132" y="90"/>
                  </a:lnTo>
                  <a:lnTo>
                    <a:pt x="138" y="90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56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74" y="114"/>
                  </a:lnTo>
                  <a:lnTo>
                    <a:pt x="180" y="120"/>
                  </a:lnTo>
                  <a:lnTo>
                    <a:pt x="186" y="126"/>
                  </a:lnTo>
                  <a:lnTo>
                    <a:pt x="192" y="126"/>
                  </a:lnTo>
                  <a:lnTo>
                    <a:pt x="198" y="132"/>
                  </a:lnTo>
                  <a:lnTo>
                    <a:pt x="204" y="132"/>
                  </a:lnTo>
                  <a:lnTo>
                    <a:pt x="210" y="138"/>
                  </a:lnTo>
                  <a:lnTo>
                    <a:pt x="216" y="144"/>
                  </a:lnTo>
                  <a:lnTo>
                    <a:pt x="222" y="144"/>
                  </a:lnTo>
                  <a:lnTo>
                    <a:pt x="228" y="150"/>
                  </a:lnTo>
                  <a:lnTo>
                    <a:pt x="234" y="156"/>
                  </a:lnTo>
                  <a:lnTo>
                    <a:pt x="240" y="162"/>
                  </a:lnTo>
                  <a:lnTo>
                    <a:pt x="246" y="162"/>
                  </a:lnTo>
                  <a:lnTo>
                    <a:pt x="252" y="168"/>
                  </a:lnTo>
                  <a:lnTo>
                    <a:pt x="258" y="168"/>
                  </a:lnTo>
                  <a:lnTo>
                    <a:pt x="264" y="174"/>
                  </a:lnTo>
                  <a:lnTo>
                    <a:pt x="270" y="180"/>
                  </a:lnTo>
                  <a:lnTo>
                    <a:pt x="276" y="180"/>
                  </a:lnTo>
                  <a:lnTo>
                    <a:pt x="282" y="186"/>
                  </a:lnTo>
                  <a:lnTo>
                    <a:pt x="288" y="192"/>
                  </a:lnTo>
                  <a:lnTo>
                    <a:pt x="294" y="192"/>
                  </a:lnTo>
                  <a:lnTo>
                    <a:pt x="300" y="198"/>
                  </a:lnTo>
                  <a:lnTo>
                    <a:pt x="306" y="204"/>
                  </a:lnTo>
                  <a:lnTo>
                    <a:pt x="312" y="204"/>
                  </a:lnTo>
                  <a:lnTo>
                    <a:pt x="318" y="210"/>
                  </a:lnTo>
                  <a:lnTo>
                    <a:pt x="324" y="216"/>
                  </a:lnTo>
                  <a:lnTo>
                    <a:pt x="330" y="216"/>
                  </a:lnTo>
                  <a:lnTo>
                    <a:pt x="336" y="222"/>
                  </a:lnTo>
                  <a:lnTo>
                    <a:pt x="342" y="222"/>
                  </a:lnTo>
                  <a:lnTo>
                    <a:pt x="348" y="228"/>
                  </a:lnTo>
                  <a:lnTo>
                    <a:pt x="354" y="234"/>
                  </a:lnTo>
                  <a:lnTo>
                    <a:pt x="360" y="234"/>
                  </a:lnTo>
                  <a:lnTo>
                    <a:pt x="366" y="240"/>
                  </a:lnTo>
                  <a:lnTo>
                    <a:pt x="372" y="246"/>
                  </a:lnTo>
                  <a:lnTo>
                    <a:pt x="378" y="246"/>
                  </a:lnTo>
                  <a:lnTo>
                    <a:pt x="384" y="252"/>
                  </a:lnTo>
                  <a:lnTo>
                    <a:pt x="390" y="258"/>
                  </a:lnTo>
                  <a:lnTo>
                    <a:pt x="396" y="258"/>
                  </a:lnTo>
                  <a:lnTo>
                    <a:pt x="402" y="264"/>
                  </a:lnTo>
                  <a:lnTo>
                    <a:pt x="408" y="270"/>
                  </a:lnTo>
                  <a:lnTo>
                    <a:pt x="414" y="270"/>
                  </a:lnTo>
                  <a:lnTo>
                    <a:pt x="420" y="276"/>
                  </a:lnTo>
                  <a:lnTo>
                    <a:pt x="426" y="282"/>
                  </a:lnTo>
                  <a:lnTo>
                    <a:pt x="432" y="282"/>
                  </a:lnTo>
                  <a:lnTo>
                    <a:pt x="438" y="288"/>
                  </a:lnTo>
                  <a:lnTo>
                    <a:pt x="444" y="294"/>
                  </a:lnTo>
                  <a:lnTo>
                    <a:pt x="450" y="294"/>
                  </a:lnTo>
                  <a:lnTo>
                    <a:pt x="456" y="300"/>
                  </a:lnTo>
                  <a:lnTo>
                    <a:pt x="462" y="300"/>
                  </a:lnTo>
                  <a:lnTo>
                    <a:pt x="468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486" y="318"/>
                  </a:lnTo>
                  <a:lnTo>
                    <a:pt x="492" y="324"/>
                  </a:lnTo>
                  <a:lnTo>
                    <a:pt x="498" y="324"/>
                  </a:lnTo>
                  <a:lnTo>
                    <a:pt x="504" y="330"/>
                  </a:lnTo>
                  <a:lnTo>
                    <a:pt x="510" y="336"/>
                  </a:lnTo>
                  <a:lnTo>
                    <a:pt x="516" y="336"/>
                  </a:lnTo>
                  <a:lnTo>
                    <a:pt x="522" y="342"/>
                  </a:lnTo>
                  <a:lnTo>
                    <a:pt x="528" y="348"/>
                  </a:lnTo>
                  <a:lnTo>
                    <a:pt x="534" y="348"/>
                  </a:lnTo>
                  <a:lnTo>
                    <a:pt x="540" y="354"/>
                  </a:lnTo>
                  <a:lnTo>
                    <a:pt x="546" y="360"/>
                  </a:lnTo>
                  <a:lnTo>
                    <a:pt x="552" y="360"/>
                  </a:lnTo>
                  <a:lnTo>
                    <a:pt x="558" y="366"/>
                  </a:lnTo>
                  <a:lnTo>
                    <a:pt x="564" y="372"/>
                  </a:lnTo>
                  <a:lnTo>
                    <a:pt x="570" y="372"/>
                  </a:lnTo>
                  <a:lnTo>
                    <a:pt x="576" y="378"/>
                  </a:lnTo>
                  <a:lnTo>
                    <a:pt x="582" y="378"/>
                  </a:lnTo>
                  <a:lnTo>
                    <a:pt x="588" y="384"/>
                  </a:lnTo>
                  <a:lnTo>
                    <a:pt x="594" y="390"/>
                  </a:lnTo>
                  <a:lnTo>
                    <a:pt x="600" y="390"/>
                  </a:lnTo>
                  <a:lnTo>
                    <a:pt x="606" y="396"/>
                  </a:lnTo>
                  <a:lnTo>
                    <a:pt x="612" y="402"/>
                  </a:lnTo>
                  <a:lnTo>
                    <a:pt x="618" y="402"/>
                  </a:lnTo>
                  <a:lnTo>
                    <a:pt x="624" y="408"/>
                  </a:lnTo>
                  <a:lnTo>
                    <a:pt x="630" y="414"/>
                  </a:lnTo>
                  <a:lnTo>
                    <a:pt x="636" y="414"/>
                  </a:lnTo>
                  <a:lnTo>
                    <a:pt x="642" y="420"/>
                  </a:lnTo>
                  <a:lnTo>
                    <a:pt x="648" y="426"/>
                  </a:lnTo>
                  <a:lnTo>
                    <a:pt x="654" y="426"/>
                  </a:lnTo>
                  <a:lnTo>
                    <a:pt x="660" y="432"/>
                  </a:lnTo>
                  <a:lnTo>
                    <a:pt x="666" y="438"/>
                  </a:lnTo>
                  <a:lnTo>
                    <a:pt x="672" y="438"/>
                  </a:lnTo>
                  <a:lnTo>
                    <a:pt x="678" y="444"/>
                  </a:lnTo>
                  <a:lnTo>
                    <a:pt x="684" y="444"/>
                  </a:lnTo>
                  <a:lnTo>
                    <a:pt x="690" y="450"/>
                  </a:lnTo>
                  <a:lnTo>
                    <a:pt x="696" y="456"/>
                  </a:lnTo>
                  <a:lnTo>
                    <a:pt x="702" y="462"/>
                  </a:lnTo>
                  <a:lnTo>
                    <a:pt x="708" y="462"/>
                  </a:lnTo>
                  <a:lnTo>
                    <a:pt x="714" y="468"/>
                  </a:lnTo>
                  <a:lnTo>
                    <a:pt x="720" y="474"/>
                  </a:lnTo>
                  <a:lnTo>
                    <a:pt x="726" y="474"/>
                  </a:lnTo>
                  <a:lnTo>
                    <a:pt x="732" y="480"/>
                  </a:lnTo>
                  <a:lnTo>
                    <a:pt x="738" y="480"/>
                  </a:lnTo>
                  <a:lnTo>
                    <a:pt x="744" y="486"/>
                  </a:lnTo>
                  <a:lnTo>
                    <a:pt x="750" y="492"/>
                  </a:lnTo>
                  <a:lnTo>
                    <a:pt x="756" y="492"/>
                  </a:lnTo>
                  <a:lnTo>
                    <a:pt x="762" y="498"/>
                  </a:lnTo>
                </a:path>
              </a:pathLst>
            </a:custGeom>
            <a:noFill/>
            <a:ln w="698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4" name="Freeform 76"/>
            <p:cNvSpPr>
              <a:spLocks/>
            </p:cNvSpPr>
            <p:nvPr/>
          </p:nvSpPr>
          <p:spPr bwMode="auto">
            <a:xfrm>
              <a:off x="6229350" y="3867150"/>
              <a:ext cx="352425" cy="228600"/>
            </a:xfrm>
            <a:custGeom>
              <a:avLst/>
              <a:gdLst>
                <a:gd name="T0" fmla="*/ 0 w 222"/>
                <a:gd name="T1" fmla="*/ 0 h 144"/>
                <a:gd name="T2" fmla="*/ 6 w 222"/>
                <a:gd name="T3" fmla="*/ 6 h 144"/>
                <a:gd name="T4" fmla="*/ 12 w 222"/>
                <a:gd name="T5" fmla="*/ 6 h 144"/>
                <a:gd name="T6" fmla="*/ 18 w 222"/>
                <a:gd name="T7" fmla="*/ 12 h 144"/>
                <a:gd name="T8" fmla="*/ 24 w 222"/>
                <a:gd name="T9" fmla="*/ 18 h 144"/>
                <a:gd name="T10" fmla="*/ 30 w 222"/>
                <a:gd name="T11" fmla="*/ 18 h 144"/>
                <a:gd name="T12" fmla="*/ 36 w 222"/>
                <a:gd name="T13" fmla="*/ 24 h 144"/>
                <a:gd name="T14" fmla="*/ 42 w 222"/>
                <a:gd name="T15" fmla="*/ 30 h 144"/>
                <a:gd name="T16" fmla="*/ 48 w 222"/>
                <a:gd name="T17" fmla="*/ 30 h 144"/>
                <a:gd name="T18" fmla="*/ 54 w 222"/>
                <a:gd name="T19" fmla="*/ 36 h 144"/>
                <a:gd name="T20" fmla="*/ 60 w 222"/>
                <a:gd name="T21" fmla="*/ 42 h 144"/>
                <a:gd name="T22" fmla="*/ 66 w 222"/>
                <a:gd name="T23" fmla="*/ 42 h 144"/>
                <a:gd name="T24" fmla="*/ 72 w 222"/>
                <a:gd name="T25" fmla="*/ 48 h 144"/>
                <a:gd name="T26" fmla="*/ 78 w 222"/>
                <a:gd name="T27" fmla="*/ 48 h 144"/>
                <a:gd name="T28" fmla="*/ 84 w 222"/>
                <a:gd name="T29" fmla="*/ 54 h 144"/>
                <a:gd name="T30" fmla="*/ 90 w 222"/>
                <a:gd name="T31" fmla="*/ 60 h 144"/>
                <a:gd name="T32" fmla="*/ 96 w 222"/>
                <a:gd name="T33" fmla="*/ 60 h 144"/>
                <a:gd name="T34" fmla="*/ 102 w 222"/>
                <a:gd name="T35" fmla="*/ 66 h 144"/>
                <a:gd name="T36" fmla="*/ 108 w 222"/>
                <a:gd name="T37" fmla="*/ 72 h 144"/>
                <a:gd name="T38" fmla="*/ 114 w 222"/>
                <a:gd name="T39" fmla="*/ 72 h 144"/>
                <a:gd name="T40" fmla="*/ 120 w 222"/>
                <a:gd name="T41" fmla="*/ 78 h 144"/>
                <a:gd name="T42" fmla="*/ 126 w 222"/>
                <a:gd name="T43" fmla="*/ 84 h 144"/>
                <a:gd name="T44" fmla="*/ 132 w 222"/>
                <a:gd name="T45" fmla="*/ 84 h 144"/>
                <a:gd name="T46" fmla="*/ 138 w 222"/>
                <a:gd name="T47" fmla="*/ 90 h 144"/>
                <a:gd name="T48" fmla="*/ 144 w 222"/>
                <a:gd name="T49" fmla="*/ 96 h 144"/>
                <a:gd name="T50" fmla="*/ 150 w 222"/>
                <a:gd name="T51" fmla="*/ 96 h 144"/>
                <a:gd name="T52" fmla="*/ 156 w 222"/>
                <a:gd name="T53" fmla="*/ 102 h 144"/>
                <a:gd name="T54" fmla="*/ 162 w 222"/>
                <a:gd name="T55" fmla="*/ 108 h 144"/>
                <a:gd name="T56" fmla="*/ 168 w 222"/>
                <a:gd name="T57" fmla="*/ 108 h 144"/>
                <a:gd name="T58" fmla="*/ 174 w 222"/>
                <a:gd name="T59" fmla="*/ 114 h 144"/>
                <a:gd name="T60" fmla="*/ 180 w 222"/>
                <a:gd name="T61" fmla="*/ 120 h 144"/>
                <a:gd name="T62" fmla="*/ 186 w 222"/>
                <a:gd name="T63" fmla="*/ 120 h 144"/>
                <a:gd name="T64" fmla="*/ 192 w 222"/>
                <a:gd name="T65" fmla="*/ 126 h 144"/>
                <a:gd name="T66" fmla="*/ 198 w 222"/>
                <a:gd name="T67" fmla="*/ 132 h 144"/>
                <a:gd name="T68" fmla="*/ 204 w 222"/>
                <a:gd name="T69" fmla="*/ 132 h 144"/>
                <a:gd name="T70" fmla="*/ 210 w 222"/>
                <a:gd name="T71" fmla="*/ 138 h 144"/>
                <a:gd name="T72" fmla="*/ 216 w 222"/>
                <a:gd name="T73" fmla="*/ 144 h 144"/>
                <a:gd name="T74" fmla="*/ 222 w 222"/>
                <a:gd name="T7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" h="144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8" y="48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6" y="84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44" y="96"/>
                  </a:lnTo>
                  <a:lnTo>
                    <a:pt x="150" y="96"/>
                  </a:lnTo>
                  <a:lnTo>
                    <a:pt x="156" y="102"/>
                  </a:lnTo>
                  <a:lnTo>
                    <a:pt x="162" y="108"/>
                  </a:lnTo>
                  <a:lnTo>
                    <a:pt x="168" y="108"/>
                  </a:lnTo>
                  <a:lnTo>
                    <a:pt x="174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2" y="126"/>
                  </a:lnTo>
                  <a:lnTo>
                    <a:pt x="198" y="132"/>
                  </a:lnTo>
                  <a:lnTo>
                    <a:pt x="204" y="132"/>
                  </a:lnTo>
                  <a:lnTo>
                    <a:pt x="210" y="138"/>
                  </a:lnTo>
                  <a:lnTo>
                    <a:pt x="216" y="144"/>
                  </a:lnTo>
                  <a:lnTo>
                    <a:pt x="222" y="144"/>
                  </a:lnTo>
                </a:path>
              </a:pathLst>
            </a:custGeom>
            <a:noFill/>
            <a:ln w="6985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828798" y="1676400"/>
            <a:ext cx="548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c</a:t>
            </a:r>
            <a:r>
              <a:rPr kumimoji="1" lang="en-US" sz="2400" dirty="0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onventional </a:t>
            </a:r>
            <a:r>
              <a:rPr kumimoji="1" lang="en-US" sz="2400" dirty="0" err="1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ToF</a:t>
            </a:r>
            <a:r>
              <a:rPr kumimoji="1" lang="en-US" sz="2400" dirty="0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imaging (10 </a:t>
            </a:r>
            <a:r>
              <a:rPr kumimoji="1" lang="en-US" sz="2400" dirty="0" err="1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MHz.</a:t>
            </a:r>
            <a:r>
              <a:rPr kumimoji="1" lang="en-US" sz="2400" dirty="0" smtClean="0">
                <a:solidFill>
                  <a:srgbClr val="66CC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971800" y="3352800"/>
            <a:ext cx="298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7B2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Micro </a:t>
            </a:r>
            <a:r>
              <a:rPr kumimoji="1" lang="en-US" sz="2400" dirty="0" err="1" smtClean="0">
                <a:solidFill>
                  <a:srgbClr val="FF7B2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ToF</a:t>
            </a:r>
            <a:r>
              <a:rPr kumimoji="1" lang="en-US" sz="2400" dirty="0" smtClean="0">
                <a:solidFill>
                  <a:srgbClr val="FF7B2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imaging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7B2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(3 frequencies)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133600" y="4648200"/>
            <a:ext cx="2517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19644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fastWhe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33" t="13889" r="833" b="13888"/>
          <a:stretch/>
        </p:blipFill>
        <p:spPr>
          <a:xfrm>
            <a:off x="442415" y="1106424"/>
            <a:ext cx="8897534" cy="490118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err="1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Fizeau’s</a:t>
            </a:r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Experiment:</a:t>
            </a:r>
            <a:r>
              <a:rPr lang="en-US" sz="3200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Fast Rotation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Arc 21"/>
          <p:cNvSpPr/>
          <p:nvPr/>
        </p:nvSpPr>
        <p:spPr>
          <a:xfrm rot="5956281">
            <a:off x="3251440" y="2948669"/>
            <a:ext cx="1927328" cy="2050796"/>
          </a:xfrm>
          <a:prstGeom prst="arc">
            <a:avLst>
              <a:gd name="adj1" fmla="val 16200000"/>
              <a:gd name="adj2" fmla="val 18613157"/>
            </a:avLst>
          </a:prstGeom>
          <a:ln w="31750">
            <a:solidFill>
              <a:srgbClr val="FFFF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1853" y="4278868"/>
            <a:ext cx="238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000" dirty="0" smtClean="0">
                <a:solidFill>
                  <a:srgbClr val="FFFFCC"/>
                </a:solidFill>
                <a:latin typeface="Symbol" pitchFamily="18" charset="2"/>
                <a:ea typeface="Verdana" pitchFamily="34" charset="0"/>
                <a:cs typeface="Verdana" pitchFamily="34" charset="0"/>
              </a:rPr>
              <a:t>w</a:t>
            </a:r>
            <a:r>
              <a:rPr kumimoji="1" lang="en-US" dirty="0" smtClean="0">
                <a:solidFill>
                  <a:srgbClr val="FFFF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r>
              <a:rPr kumimoji="1"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756 rpm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38400" y="4278868"/>
            <a:ext cx="238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720 teeth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31910" y="3974068"/>
            <a:ext cx="189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w</a:t>
            </a: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heel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51510" y="3364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observer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99110" y="4114801"/>
            <a:ext cx="189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light source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0" y="1905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FF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mirror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116041" y="1445063"/>
            <a:ext cx="5246623" cy="1753968"/>
          </a:xfrm>
          <a:prstGeom prst="straightConnector1">
            <a:avLst/>
          </a:prstGeom>
          <a:ln w="25400">
            <a:solidFill>
              <a:srgbClr val="FFFFCC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485898" y="1445063"/>
            <a:ext cx="630143" cy="762000"/>
          </a:xfrm>
          <a:prstGeom prst="line">
            <a:avLst/>
          </a:prstGeom>
          <a:ln w="25400">
            <a:solidFill>
              <a:srgbClr val="FFFF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140355" y="3199031"/>
            <a:ext cx="222309" cy="330874"/>
          </a:xfrm>
          <a:prstGeom prst="line">
            <a:avLst/>
          </a:prstGeom>
          <a:ln w="25400">
            <a:solidFill>
              <a:srgbClr val="FFFF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088437">
            <a:off x="3451113" y="1884404"/>
            <a:ext cx="238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d = 8633 meters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287" y="53340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Observer View:</a:t>
            </a:r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en-US" sz="3200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Light Blocked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"/>
              <p:cNvSpPr txBox="1">
                <a:spLocks noChangeArrowheads="1"/>
              </p:cNvSpPr>
              <p:nvPr/>
            </p:nvSpPr>
            <p:spPr>
              <a:xfrm>
                <a:off x="-1" y="5334000"/>
                <a:ext cx="9143999" cy="838200"/>
              </a:xfrm>
              <a:prstGeom prst="rect">
                <a:avLst/>
              </a:prstGeom>
              <a:noFill/>
            </p:spPr>
            <p:txBody>
              <a:bodyPr lIns="92075" tIns="46038" rIns="92075" bIns="46038"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C000"/>
                    </a:solidFill>
                    <a:latin typeface="Times New Roman" pitchFamily="18" charset="0"/>
                    <a:ea typeface="+mj-ea"/>
                    <a:cs typeface="Times New Roman" pitchFamily="18" charset="0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9933"/>
                    </a:solidFill>
                    <a:latin typeface="Palatino Linotype" pitchFamily="18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9933"/>
                    </a:solidFill>
                    <a:latin typeface="Palatino Linotype" pitchFamily="18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9933"/>
                    </a:solidFill>
                    <a:latin typeface="Palatino Linotype" pitchFamily="18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9933"/>
                    </a:solidFill>
                    <a:latin typeface="Palatino Linotype" pitchFamily="18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9933"/>
                    </a:solidFill>
                    <a:latin typeface="Palatino Linotype" pitchFamily="18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9933"/>
                    </a:solidFill>
                    <a:latin typeface="Palatino Linotype" pitchFamily="18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9933"/>
                    </a:solidFill>
                    <a:latin typeface="Palatino Linotype" pitchFamily="18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9933"/>
                    </a:solidFill>
                    <a:latin typeface="Palatino Linotype" pitchFamily="18" charset="0"/>
                  </a:defRPr>
                </a:lvl9pPr>
              </a:lstStyle>
              <a:p>
                <a:r>
                  <a:rPr lang="en-US" sz="2400" dirty="0" smtClean="0">
                    <a:solidFill>
                      <a:srgbClr val="FFFF66"/>
                    </a:solidFill>
                    <a:latin typeface="Calibri" pitchFamily="34" charset="0"/>
                    <a:ea typeface="Verdana" pitchFamily="34" charset="0"/>
                    <a:cs typeface="Calibri" pitchFamily="34" charset="0"/>
                  </a:rPr>
                  <a:t>Computed Light Speed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rgbClr val="FFFF66"/>
                        </a:solidFill>
                        <a:latin typeface="Cambria Math"/>
                        <a:ea typeface="Verdana" pitchFamily="34" charset="0"/>
                        <a:cs typeface="Verdana" pitchFamily="34" charset="0"/>
                      </a:rPr>
                      <m:t>c</m:t>
                    </m:r>
                    <m:r>
                      <a:rPr lang="en-US" sz="2400" smtClean="0">
                        <a:solidFill>
                          <a:srgbClr val="FFFF66"/>
                        </a:solidFill>
                        <a:latin typeface="Cambria Math"/>
                        <a:ea typeface="Verdana" pitchFamily="34" charset="0"/>
                        <a:cs typeface="Verdana" pitchFamily="34" charset="0"/>
                      </a:rPr>
                      <m:t>=3.153</m:t>
                    </m:r>
                    <m:r>
                      <a:rPr lang="en-US" sz="2400" i="1" smtClean="0">
                        <a:solidFill>
                          <a:srgbClr val="FFFF66"/>
                        </a:solidFill>
                        <a:latin typeface="Cambria Math"/>
                        <a:ea typeface="Cambria Math"/>
                        <a:cs typeface="Verdana" pitchFamily="34" charset="0"/>
                      </a:rPr>
                      <m:t>×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FFFF66"/>
                            </a:solidFill>
                            <a:latin typeface="Cambria Math"/>
                            <a:ea typeface="Cambria Math"/>
                            <a:cs typeface="Verdana" pitchFamily="34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FF66"/>
                            </a:solidFill>
                            <a:latin typeface="Cambria Math"/>
                            <a:ea typeface="Cambria Math"/>
                            <a:cs typeface="Verdana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FF66"/>
                            </a:solidFill>
                            <a:latin typeface="Cambria Math"/>
                            <a:ea typeface="Cambria Math"/>
                            <a:cs typeface="Verdana" pitchFamily="34" charset="0"/>
                          </a:rPr>
                          <m:t>8</m:t>
                        </m:r>
                      </m:sup>
                    </m:sSup>
                    <m:r>
                      <a:rPr lang="en-US" sz="2400" i="1" smtClean="0">
                        <a:solidFill>
                          <a:srgbClr val="FFFF66"/>
                        </a:solidFill>
                        <a:latin typeface="Cambria Math"/>
                        <a:ea typeface="Cambria Math"/>
                        <a:cs typeface="Verdana" pitchFamily="34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sz="2400" i="1" smtClean="0">
                            <a:solidFill>
                              <a:srgbClr val="FFFF66"/>
                            </a:solidFill>
                            <a:latin typeface="Cambria Math"/>
                            <a:ea typeface="Cambria Math"/>
                            <a:cs typeface="Verdana" pitchFamily="34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rgbClr val="FFFF66"/>
                            </a:solidFill>
                            <a:latin typeface="Cambria Math"/>
                            <a:ea typeface="Cambria Math"/>
                            <a:cs typeface="Verdana" pitchFamily="34" charset="0"/>
                          </a:rPr>
                          <m:t>𝑚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rgbClr val="FFFF66"/>
                            </a:solidFill>
                            <a:latin typeface="Cambria Math"/>
                            <a:ea typeface="Cambria Math"/>
                            <a:cs typeface="Verdana" pitchFamily="34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FFFF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</a:p>
              <a:p>
                <a:r>
                  <a:rPr lang="en-US" sz="2400" dirty="0" smtClean="0">
                    <a:solidFill>
                      <a:srgbClr val="FFFFCC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CC"/>
                        </a:solidFill>
                        <a:latin typeface="Cambria Math"/>
                        <a:ea typeface="Verdana" pitchFamily="34" charset="0"/>
                        <a:cs typeface="Verdana" pitchFamily="34" charset="0"/>
                      </a:rPr>
                      <m:t>5%</m:t>
                    </m:r>
                  </m:oMath>
                </a14:m>
                <a:r>
                  <a:rPr lang="en-US" sz="2400" dirty="0" smtClean="0">
                    <a:solidFill>
                      <a:srgbClr val="FFFFCC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en-US" sz="2400" dirty="0">
                    <a:solidFill>
                      <a:srgbClr val="FFFFCC"/>
                    </a:solidFill>
                    <a:latin typeface="Calibri" pitchFamily="34" charset="0"/>
                    <a:ea typeface="Verdana" pitchFamily="34" charset="0"/>
                    <a:cs typeface="Calibri" pitchFamily="34" charset="0"/>
                  </a:rPr>
                  <a:t>a</a:t>
                </a:r>
                <a:r>
                  <a:rPr lang="en-US" sz="2400" dirty="0" smtClean="0">
                    <a:solidFill>
                      <a:srgbClr val="FFFFCC"/>
                    </a:solidFill>
                    <a:latin typeface="Calibri" pitchFamily="34" charset="0"/>
                    <a:ea typeface="Verdana" pitchFamily="34" charset="0"/>
                    <a:cs typeface="Calibri" pitchFamily="34" charset="0"/>
                  </a:rPr>
                  <a:t>ccuracy</a:t>
                </a:r>
                <a:r>
                  <a:rPr lang="en-US" sz="2400" dirty="0" smtClean="0">
                    <a:solidFill>
                      <a:srgbClr val="FFFFCC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4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334000"/>
                <a:ext cx="9143999" cy="838200"/>
              </a:xfrm>
              <a:prstGeom prst="rect">
                <a:avLst/>
              </a:prstGeom>
              <a:blipFill rotWithShape="1">
                <a:blip r:embed="rId6"/>
                <a:stretch>
                  <a:fillRect t="-68116" b="-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0" y="6519446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Illustration courtesy Nathan Matsuda</a:t>
            </a:r>
          </a:p>
        </p:txBody>
      </p:sp>
    </p:spTree>
    <p:extLst>
      <p:ext uri="{BB962C8B-B14F-4D97-AF65-F5344CB8AC3E}">
        <p14:creationId xmlns:p14="http://schemas.microsoft.com/office/powerpoint/2010/main" val="667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 animBg="1"/>
      <p:bldP spid="23" grpId="0"/>
      <p:bldP spid="26" grpId="0"/>
      <p:bldP spid="39" grpId="0"/>
      <p:bldP spid="10" grpId="0"/>
      <p:bldP spid="2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Reconstruction Error Vs. Frequency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0" name="Line 159"/>
          <p:cNvSpPr>
            <a:spLocks noChangeShapeType="1"/>
          </p:cNvSpPr>
          <p:nvPr/>
        </p:nvSpPr>
        <p:spPr bwMode="auto">
          <a:xfrm flipV="1">
            <a:off x="1107024" y="1924164"/>
            <a:ext cx="0" cy="27223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82" name="Line 161"/>
          <p:cNvSpPr>
            <a:spLocks noChangeShapeType="1"/>
          </p:cNvSpPr>
          <p:nvPr/>
        </p:nvSpPr>
        <p:spPr bwMode="auto">
          <a:xfrm flipV="1">
            <a:off x="1107024" y="1924164"/>
            <a:ext cx="0" cy="272236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83" name="Line 162"/>
          <p:cNvSpPr>
            <a:spLocks noChangeShapeType="1"/>
          </p:cNvSpPr>
          <p:nvPr/>
        </p:nvSpPr>
        <p:spPr bwMode="auto">
          <a:xfrm flipV="1">
            <a:off x="1107024" y="4606731"/>
            <a:ext cx="0" cy="398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85" name="Rectangle 164"/>
          <p:cNvSpPr>
            <a:spLocks noChangeArrowheads="1"/>
          </p:cNvSpPr>
          <p:nvPr/>
        </p:nvSpPr>
        <p:spPr bwMode="auto">
          <a:xfrm>
            <a:off x="1083144" y="4670412"/>
            <a:ext cx="76361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86" name="Line 165"/>
          <p:cNvSpPr>
            <a:spLocks noChangeShapeType="1"/>
          </p:cNvSpPr>
          <p:nvPr/>
        </p:nvSpPr>
        <p:spPr bwMode="auto">
          <a:xfrm flipV="1">
            <a:off x="1680154" y="4606731"/>
            <a:ext cx="0" cy="3980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52" name="Rectangle 167"/>
          <p:cNvSpPr>
            <a:spLocks noChangeArrowheads="1"/>
          </p:cNvSpPr>
          <p:nvPr/>
        </p:nvSpPr>
        <p:spPr bwMode="auto">
          <a:xfrm>
            <a:off x="1624433" y="4670412"/>
            <a:ext cx="15271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20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153" name="Line 168"/>
          <p:cNvSpPr>
            <a:spLocks noChangeShapeType="1"/>
          </p:cNvSpPr>
          <p:nvPr/>
        </p:nvSpPr>
        <p:spPr bwMode="auto">
          <a:xfrm flipV="1">
            <a:off x="2253284" y="4606731"/>
            <a:ext cx="0" cy="3980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55" name="Rectangle 170"/>
          <p:cNvSpPr>
            <a:spLocks noChangeArrowheads="1"/>
          </p:cNvSpPr>
          <p:nvPr/>
        </p:nvSpPr>
        <p:spPr bwMode="auto">
          <a:xfrm>
            <a:off x="2197563" y="4670412"/>
            <a:ext cx="15271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40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156" name="Line 171"/>
          <p:cNvSpPr>
            <a:spLocks noChangeShapeType="1"/>
          </p:cNvSpPr>
          <p:nvPr/>
        </p:nvSpPr>
        <p:spPr bwMode="auto">
          <a:xfrm flipV="1">
            <a:off x="2834375" y="4606731"/>
            <a:ext cx="0" cy="3980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58" name="Rectangle 173"/>
          <p:cNvSpPr>
            <a:spLocks noChangeArrowheads="1"/>
          </p:cNvSpPr>
          <p:nvPr/>
        </p:nvSpPr>
        <p:spPr bwMode="auto">
          <a:xfrm>
            <a:off x="2778654" y="4670412"/>
            <a:ext cx="15271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60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159" name="Line 174"/>
          <p:cNvSpPr>
            <a:spLocks noChangeShapeType="1"/>
          </p:cNvSpPr>
          <p:nvPr/>
        </p:nvSpPr>
        <p:spPr bwMode="auto">
          <a:xfrm flipV="1">
            <a:off x="3407505" y="4606731"/>
            <a:ext cx="0" cy="3980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61" name="Rectangle 176"/>
          <p:cNvSpPr>
            <a:spLocks noChangeArrowheads="1"/>
          </p:cNvSpPr>
          <p:nvPr/>
        </p:nvSpPr>
        <p:spPr bwMode="auto">
          <a:xfrm>
            <a:off x="3351784" y="4670412"/>
            <a:ext cx="152719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162" name="Line 177"/>
          <p:cNvSpPr>
            <a:spLocks noChangeShapeType="1"/>
          </p:cNvSpPr>
          <p:nvPr/>
        </p:nvSpPr>
        <p:spPr bwMode="auto">
          <a:xfrm flipV="1">
            <a:off x="3980635" y="4606731"/>
            <a:ext cx="0" cy="3980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64" name="Rectangle 179"/>
          <p:cNvSpPr>
            <a:spLocks noChangeArrowheads="1"/>
          </p:cNvSpPr>
          <p:nvPr/>
        </p:nvSpPr>
        <p:spPr bwMode="auto">
          <a:xfrm>
            <a:off x="3901034" y="4670412"/>
            <a:ext cx="229080" cy="1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100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168" name="Line 183"/>
          <p:cNvSpPr>
            <a:spLocks noChangeShapeType="1"/>
          </p:cNvSpPr>
          <p:nvPr/>
        </p:nvSpPr>
        <p:spPr bwMode="auto">
          <a:xfrm>
            <a:off x="1107024" y="4646532"/>
            <a:ext cx="3184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74" name="Line 186"/>
          <p:cNvSpPr>
            <a:spLocks noChangeShapeType="1"/>
          </p:cNvSpPr>
          <p:nvPr/>
        </p:nvSpPr>
        <p:spPr bwMode="auto">
          <a:xfrm>
            <a:off x="1107024" y="4097282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77" name="Line 189"/>
          <p:cNvSpPr>
            <a:spLocks noChangeShapeType="1"/>
          </p:cNvSpPr>
          <p:nvPr/>
        </p:nvSpPr>
        <p:spPr bwMode="auto">
          <a:xfrm>
            <a:off x="1107024" y="3555992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80" name="Line 192"/>
          <p:cNvSpPr>
            <a:spLocks noChangeShapeType="1"/>
          </p:cNvSpPr>
          <p:nvPr/>
        </p:nvSpPr>
        <p:spPr bwMode="auto">
          <a:xfrm>
            <a:off x="1107024" y="3006743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83" name="Line 195"/>
          <p:cNvSpPr>
            <a:spLocks noChangeShapeType="1"/>
          </p:cNvSpPr>
          <p:nvPr/>
        </p:nvSpPr>
        <p:spPr bwMode="auto">
          <a:xfrm>
            <a:off x="1107024" y="2465453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795529" y="1835010"/>
            <a:ext cx="229080" cy="2902417"/>
            <a:chOff x="2316686" y="1861006"/>
            <a:chExt cx="274114" cy="3472994"/>
          </a:xfrm>
        </p:grpSpPr>
        <p:sp>
          <p:nvSpPr>
            <p:cNvPr id="1170" name="Rectangle 185"/>
            <p:cNvSpPr>
              <a:spLocks noChangeArrowheads="1"/>
            </p:cNvSpPr>
            <p:nvPr/>
          </p:nvSpPr>
          <p:spPr bwMode="auto">
            <a:xfrm>
              <a:off x="2450036" y="5118556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176" name="Rectangle 188"/>
            <p:cNvSpPr>
              <a:spLocks noChangeArrowheads="1"/>
            </p:cNvSpPr>
            <p:nvPr/>
          </p:nvSpPr>
          <p:spPr bwMode="auto">
            <a:xfrm>
              <a:off x="2383361" y="446133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50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179" name="Rectangle 191"/>
            <p:cNvSpPr>
              <a:spLocks noChangeArrowheads="1"/>
            </p:cNvSpPr>
            <p:nvPr/>
          </p:nvSpPr>
          <p:spPr bwMode="auto">
            <a:xfrm>
              <a:off x="2316686" y="3813631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100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182" name="Rectangle 194"/>
            <p:cNvSpPr>
              <a:spLocks noChangeArrowheads="1"/>
            </p:cNvSpPr>
            <p:nvPr/>
          </p:nvSpPr>
          <p:spPr bwMode="auto">
            <a:xfrm>
              <a:off x="2316686" y="3156406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150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29" name="Rectangle 197"/>
            <p:cNvSpPr>
              <a:spLocks noChangeArrowheads="1"/>
            </p:cNvSpPr>
            <p:nvPr/>
          </p:nvSpPr>
          <p:spPr bwMode="auto">
            <a:xfrm>
              <a:off x="2316686" y="2508706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200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32" name="Rectangle 200"/>
            <p:cNvSpPr>
              <a:spLocks noChangeArrowheads="1"/>
            </p:cNvSpPr>
            <p:nvPr/>
          </p:nvSpPr>
          <p:spPr bwMode="auto">
            <a:xfrm>
              <a:off x="2316686" y="1861006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250</a:t>
              </a:r>
              <a:endParaRPr lang="en-US" sz="32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</p:grpSp>
      <p:sp>
        <p:nvSpPr>
          <p:cNvPr id="134" name="Line 202"/>
          <p:cNvSpPr>
            <a:spLocks noChangeShapeType="1"/>
          </p:cNvSpPr>
          <p:nvPr/>
        </p:nvSpPr>
        <p:spPr bwMode="auto">
          <a:xfrm>
            <a:off x="1107024" y="4646532"/>
            <a:ext cx="3160176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36" name="Line 204"/>
          <p:cNvSpPr>
            <a:spLocks noChangeShapeType="1"/>
          </p:cNvSpPr>
          <p:nvPr/>
        </p:nvSpPr>
        <p:spPr bwMode="auto">
          <a:xfrm flipV="1">
            <a:off x="1107024" y="1924164"/>
            <a:ext cx="0" cy="2722368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37" name="Freeform 205"/>
          <p:cNvSpPr>
            <a:spLocks/>
          </p:cNvSpPr>
          <p:nvPr/>
        </p:nvSpPr>
        <p:spPr bwMode="auto">
          <a:xfrm>
            <a:off x="1162745" y="2083366"/>
            <a:ext cx="3104455" cy="2531325"/>
          </a:xfrm>
          <a:custGeom>
            <a:avLst/>
            <a:gdLst>
              <a:gd name="T0" fmla="*/ 0 w 2340"/>
              <a:gd name="T1" fmla="*/ 0 h 1908"/>
              <a:gd name="T2" fmla="*/ 18 w 2340"/>
              <a:gd name="T3" fmla="*/ 726 h 1908"/>
              <a:gd name="T4" fmla="*/ 42 w 2340"/>
              <a:gd name="T5" fmla="*/ 930 h 1908"/>
              <a:gd name="T6" fmla="*/ 66 w 2340"/>
              <a:gd name="T7" fmla="*/ 990 h 1908"/>
              <a:gd name="T8" fmla="*/ 84 w 2340"/>
              <a:gd name="T9" fmla="*/ 1038 h 1908"/>
              <a:gd name="T10" fmla="*/ 108 w 2340"/>
              <a:gd name="T11" fmla="*/ 1050 h 1908"/>
              <a:gd name="T12" fmla="*/ 126 w 2340"/>
              <a:gd name="T13" fmla="*/ 1080 h 1908"/>
              <a:gd name="T14" fmla="*/ 150 w 2340"/>
              <a:gd name="T15" fmla="*/ 1134 h 1908"/>
              <a:gd name="T16" fmla="*/ 174 w 2340"/>
              <a:gd name="T17" fmla="*/ 1188 h 1908"/>
              <a:gd name="T18" fmla="*/ 240 w 2340"/>
              <a:gd name="T19" fmla="*/ 1218 h 1908"/>
              <a:gd name="T20" fmla="*/ 300 w 2340"/>
              <a:gd name="T21" fmla="*/ 1284 h 1908"/>
              <a:gd name="T22" fmla="*/ 366 w 2340"/>
              <a:gd name="T23" fmla="*/ 1392 h 1908"/>
              <a:gd name="T24" fmla="*/ 432 w 2340"/>
              <a:gd name="T25" fmla="*/ 1464 h 1908"/>
              <a:gd name="T26" fmla="*/ 498 w 2340"/>
              <a:gd name="T27" fmla="*/ 1542 h 1908"/>
              <a:gd name="T28" fmla="*/ 564 w 2340"/>
              <a:gd name="T29" fmla="*/ 1590 h 1908"/>
              <a:gd name="T30" fmla="*/ 630 w 2340"/>
              <a:gd name="T31" fmla="*/ 1632 h 1908"/>
              <a:gd name="T32" fmla="*/ 690 w 2340"/>
              <a:gd name="T33" fmla="*/ 1668 h 1908"/>
              <a:gd name="T34" fmla="*/ 756 w 2340"/>
              <a:gd name="T35" fmla="*/ 1704 h 1908"/>
              <a:gd name="T36" fmla="*/ 822 w 2340"/>
              <a:gd name="T37" fmla="*/ 1728 h 1908"/>
              <a:gd name="T38" fmla="*/ 888 w 2340"/>
              <a:gd name="T39" fmla="*/ 1746 h 1908"/>
              <a:gd name="T40" fmla="*/ 954 w 2340"/>
              <a:gd name="T41" fmla="*/ 1758 h 1908"/>
              <a:gd name="T42" fmla="*/ 1020 w 2340"/>
              <a:gd name="T43" fmla="*/ 1758 h 1908"/>
              <a:gd name="T44" fmla="*/ 1086 w 2340"/>
              <a:gd name="T45" fmla="*/ 1770 h 1908"/>
              <a:gd name="T46" fmla="*/ 1146 w 2340"/>
              <a:gd name="T47" fmla="*/ 1770 h 1908"/>
              <a:gd name="T48" fmla="*/ 1212 w 2340"/>
              <a:gd name="T49" fmla="*/ 1782 h 1908"/>
              <a:gd name="T50" fmla="*/ 1278 w 2340"/>
              <a:gd name="T51" fmla="*/ 1794 h 1908"/>
              <a:gd name="T52" fmla="*/ 1344 w 2340"/>
              <a:gd name="T53" fmla="*/ 1812 h 1908"/>
              <a:gd name="T54" fmla="*/ 1410 w 2340"/>
              <a:gd name="T55" fmla="*/ 1824 h 1908"/>
              <a:gd name="T56" fmla="*/ 1476 w 2340"/>
              <a:gd name="T57" fmla="*/ 1830 h 1908"/>
              <a:gd name="T58" fmla="*/ 2340 w 2340"/>
              <a:gd name="T59" fmla="*/ 1908 h 1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40" h="1908">
                <a:moveTo>
                  <a:pt x="0" y="0"/>
                </a:moveTo>
                <a:lnTo>
                  <a:pt x="18" y="726"/>
                </a:lnTo>
                <a:lnTo>
                  <a:pt x="42" y="930"/>
                </a:lnTo>
                <a:lnTo>
                  <a:pt x="66" y="990"/>
                </a:lnTo>
                <a:lnTo>
                  <a:pt x="84" y="1038"/>
                </a:lnTo>
                <a:lnTo>
                  <a:pt x="108" y="1050"/>
                </a:lnTo>
                <a:lnTo>
                  <a:pt x="126" y="1080"/>
                </a:lnTo>
                <a:lnTo>
                  <a:pt x="150" y="1134"/>
                </a:lnTo>
                <a:lnTo>
                  <a:pt x="174" y="1188"/>
                </a:lnTo>
                <a:lnTo>
                  <a:pt x="240" y="1218"/>
                </a:lnTo>
                <a:lnTo>
                  <a:pt x="300" y="1284"/>
                </a:lnTo>
                <a:lnTo>
                  <a:pt x="366" y="1392"/>
                </a:lnTo>
                <a:lnTo>
                  <a:pt x="432" y="1464"/>
                </a:lnTo>
                <a:lnTo>
                  <a:pt x="498" y="1542"/>
                </a:lnTo>
                <a:lnTo>
                  <a:pt x="564" y="1590"/>
                </a:lnTo>
                <a:lnTo>
                  <a:pt x="630" y="1632"/>
                </a:lnTo>
                <a:lnTo>
                  <a:pt x="690" y="1668"/>
                </a:lnTo>
                <a:lnTo>
                  <a:pt x="756" y="1704"/>
                </a:lnTo>
                <a:lnTo>
                  <a:pt x="822" y="1728"/>
                </a:lnTo>
                <a:lnTo>
                  <a:pt x="888" y="1746"/>
                </a:lnTo>
                <a:lnTo>
                  <a:pt x="954" y="1758"/>
                </a:lnTo>
                <a:lnTo>
                  <a:pt x="1020" y="1758"/>
                </a:lnTo>
                <a:lnTo>
                  <a:pt x="1086" y="1770"/>
                </a:lnTo>
                <a:lnTo>
                  <a:pt x="1146" y="1770"/>
                </a:lnTo>
                <a:lnTo>
                  <a:pt x="1212" y="1782"/>
                </a:lnTo>
                <a:lnTo>
                  <a:pt x="1278" y="1794"/>
                </a:lnTo>
                <a:lnTo>
                  <a:pt x="1344" y="1812"/>
                </a:lnTo>
                <a:lnTo>
                  <a:pt x="1410" y="1824"/>
                </a:lnTo>
                <a:lnTo>
                  <a:pt x="1476" y="1830"/>
                </a:lnTo>
                <a:lnTo>
                  <a:pt x="2340" y="1908"/>
                </a:lnTo>
              </a:path>
            </a:pathLst>
          </a:custGeom>
          <a:noFill/>
          <a:ln w="50800">
            <a:solidFill>
              <a:srgbClr val="33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37" name="Line 11"/>
          <p:cNvSpPr>
            <a:spLocks noChangeShapeType="1"/>
          </p:cNvSpPr>
          <p:nvPr/>
        </p:nvSpPr>
        <p:spPr bwMode="auto">
          <a:xfrm flipV="1">
            <a:off x="5374224" y="1915750"/>
            <a:ext cx="0" cy="273115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38" name="Line 13"/>
          <p:cNvSpPr>
            <a:spLocks noChangeShapeType="1"/>
          </p:cNvSpPr>
          <p:nvPr/>
        </p:nvSpPr>
        <p:spPr bwMode="auto">
          <a:xfrm flipV="1">
            <a:off x="5374224" y="1915750"/>
            <a:ext cx="0" cy="273115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39" name="Line 14"/>
          <p:cNvSpPr>
            <a:spLocks noChangeShapeType="1"/>
          </p:cNvSpPr>
          <p:nvPr/>
        </p:nvSpPr>
        <p:spPr bwMode="auto">
          <a:xfrm flipV="1">
            <a:off x="5374224" y="4606978"/>
            <a:ext cx="0" cy="3992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41" name="Rectangle 16"/>
          <p:cNvSpPr>
            <a:spLocks noChangeArrowheads="1"/>
          </p:cNvSpPr>
          <p:nvPr/>
        </p:nvSpPr>
        <p:spPr bwMode="auto">
          <a:xfrm>
            <a:off x="5350344" y="4670865"/>
            <a:ext cx="76361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42" name="Line 17"/>
          <p:cNvSpPr>
            <a:spLocks noChangeShapeType="1"/>
          </p:cNvSpPr>
          <p:nvPr/>
        </p:nvSpPr>
        <p:spPr bwMode="auto">
          <a:xfrm flipV="1">
            <a:off x="5947354" y="46069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43" name="Rectangle 19"/>
          <p:cNvSpPr>
            <a:spLocks noChangeArrowheads="1"/>
          </p:cNvSpPr>
          <p:nvPr/>
        </p:nvSpPr>
        <p:spPr bwMode="auto">
          <a:xfrm>
            <a:off x="5891633" y="4670865"/>
            <a:ext cx="152719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20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44" name="Line 20"/>
          <p:cNvSpPr>
            <a:spLocks noChangeShapeType="1"/>
          </p:cNvSpPr>
          <p:nvPr/>
        </p:nvSpPr>
        <p:spPr bwMode="auto">
          <a:xfrm flipV="1">
            <a:off x="6520484" y="46069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45" name="Rectangle 22"/>
          <p:cNvSpPr>
            <a:spLocks noChangeArrowheads="1"/>
          </p:cNvSpPr>
          <p:nvPr/>
        </p:nvSpPr>
        <p:spPr bwMode="auto">
          <a:xfrm>
            <a:off x="6464763" y="4670865"/>
            <a:ext cx="152719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40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46" name="Line 23"/>
          <p:cNvSpPr>
            <a:spLocks noChangeShapeType="1"/>
          </p:cNvSpPr>
          <p:nvPr/>
        </p:nvSpPr>
        <p:spPr bwMode="auto">
          <a:xfrm flipV="1">
            <a:off x="7101575" y="46069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47" name="Rectangle 25"/>
          <p:cNvSpPr>
            <a:spLocks noChangeArrowheads="1"/>
          </p:cNvSpPr>
          <p:nvPr/>
        </p:nvSpPr>
        <p:spPr bwMode="auto">
          <a:xfrm>
            <a:off x="7045854" y="4670865"/>
            <a:ext cx="152719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60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48" name="Line 26"/>
          <p:cNvSpPr>
            <a:spLocks noChangeShapeType="1"/>
          </p:cNvSpPr>
          <p:nvPr/>
        </p:nvSpPr>
        <p:spPr bwMode="auto">
          <a:xfrm flipV="1">
            <a:off x="7674705" y="46069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49" name="Rectangle 28"/>
          <p:cNvSpPr>
            <a:spLocks noChangeArrowheads="1"/>
          </p:cNvSpPr>
          <p:nvPr/>
        </p:nvSpPr>
        <p:spPr bwMode="auto">
          <a:xfrm>
            <a:off x="7618984" y="4670865"/>
            <a:ext cx="152719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50" name="Line 29"/>
          <p:cNvSpPr>
            <a:spLocks noChangeShapeType="1"/>
          </p:cNvSpPr>
          <p:nvPr/>
        </p:nvSpPr>
        <p:spPr bwMode="auto">
          <a:xfrm flipV="1">
            <a:off x="8247835" y="46069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51" name="Rectangle 31"/>
          <p:cNvSpPr>
            <a:spLocks noChangeArrowheads="1"/>
          </p:cNvSpPr>
          <p:nvPr/>
        </p:nvSpPr>
        <p:spPr bwMode="auto">
          <a:xfrm>
            <a:off x="8168234" y="4670865"/>
            <a:ext cx="229080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100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52" name="Line 35"/>
          <p:cNvSpPr>
            <a:spLocks noChangeShapeType="1"/>
          </p:cNvSpPr>
          <p:nvPr/>
        </p:nvSpPr>
        <p:spPr bwMode="auto">
          <a:xfrm>
            <a:off x="5374224" y="4646907"/>
            <a:ext cx="3184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53" name="Line 38"/>
          <p:cNvSpPr>
            <a:spLocks noChangeShapeType="1"/>
          </p:cNvSpPr>
          <p:nvPr/>
        </p:nvSpPr>
        <p:spPr bwMode="auto">
          <a:xfrm>
            <a:off x="5374224" y="4255601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54" name="Line 41"/>
          <p:cNvSpPr>
            <a:spLocks noChangeShapeType="1"/>
          </p:cNvSpPr>
          <p:nvPr/>
        </p:nvSpPr>
        <p:spPr bwMode="auto">
          <a:xfrm>
            <a:off x="5374224" y="3864295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55" name="Line 44"/>
          <p:cNvSpPr>
            <a:spLocks noChangeShapeType="1"/>
          </p:cNvSpPr>
          <p:nvPr/>
        </p:nvSpPr>
        <p:spPr bwMode="auto">
          <a:xfrm>
            <a:off x="5374224" y="3472989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56" name="Line 47"/>
          <p:cNvSpPr>
            <a:spLocks noChangeShapeType="1"/>
          </p:cNvSpPr>
          <p:nvPr/>
        </p:nvSpPr>
        <p:spPr bwMode="auto">
          <a:xfrm>
            <a:off x="5374224" y="3081683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57" name="Line 50"/>
          <p:cNvSpPr>
            <a:spLocks noChangeShapeType="1"/>
          </p:cNvSpPr>
          <p:nvPr/>
        </p:nvSpPr>
        <p:spPr bwMode="auto">
          <a:xfrm>
            <a:off x="5374224" y="2690377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58" name="Line 53"/>
          <p:cNvSpPr>
            <a:spLocks noChangeShapeType="1"/>
          </p:cNvSpPr>
          <p:nvPr/>
        </p:nvSpPr>
        <p:spPr bwMode="auto">
          <a:xfrm>
            <a:off x="5374224" y="2299070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grpSp>
        <p:nvGrpSpPr>
          <p:cNvPr id="360" name="Group 359"/>
          <p:cNvGrpSpPr/>
          <p:nvPr/>
        </p:nvGrpSpPr>
        <p:grpSpPr>
          <a:xfrm>
            <a:off x="5025626" y="1833975"/>
            <a:ext cx="229080" cy="2911787"/>
            <a:chOff x="2362200" y="1905000"/>
            <a:chExt cx="274114" cy="3472994"/>
          </a:xfrm>
        </p:grpSpPr>
        <p:sp>
          <p:nvSpPr>
            <p:cNvPr id="364" name="Rectangle 37"/>
            <p:cNvSpPr>
              <a:spLocks noChangeArrowheads="1"/>
            </p:cNvSpPr>
            <p:nvPr/>
          </p:nvSpPr>
          <p:spPr bwMode="auto">
            <a:xfrm>
              <a:off x="2495550" y="5162550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365" name="Rectangle 40"/>
            <p:cNvSpPr>
              <a:spLocks noChangeArrowheads="1"/>
            </p:cNvSpPr>
            <p:nvPr/>
          </p:nvSpPr>
          <p:spPr bwMode="auto">
            <a:xfrm>
              <a:off x="2428875" y="469582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20</a:t>
              </a:r>
              <a:endParaRPr lang="en-US" sz="32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366" name="Rectangle 43"/>
            <p:cNvSpPr>
              <a:spLocks noChangeArrowheads="1"/>
            </p:cNvSpPr>
            <p:nvPr/>
          </p:nvSpPr>
          <p:spPr bwMode="auto">
            <a:xfrm>
              <a:off x="2428875" y="4229100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40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367" name="Rectangle 46"/>
            <p:cNvSpPr>
              <a:spLocks noChangeArrowheads="1"/>
            </p:cNvSpPr>
            <p:nvPr/>
          </p:nvSpPr>
          <p:spPr bwMode="auto">
            <a:xfrm>
              <a:off x="2428875" y="376237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60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368" name="Rectangle 49"/>
            <p:cNvSpPr>
              <a:spLocks noChangeArrowheads="1"/>
            </p:cNvSpPr>
            <p:nvPr/>
          </p:nvSpPr>
          <p:spPr bwMode="auto">
            <a:xfrm>
              <a:off x="2428875" y="3295650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80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369" name="Rectangle 52"/>
            <p:cNvSpPr>
              <a:spLocks noChangeArrowheads="1"/>
            </p:cNvSpPr>
            <p:nvPr/>
          </p:nvSpPr>
          <p:spPr bwMode="auto">
            <a:xfrm>
              <a:off x="2362200" y="2828925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100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370" name="Rectangle 55"/>
            <p:cNvSpPr>
              <a:spLocks noChangeArrowheads="1"/>
            </p:cNvSpPr>
            <p:nvPr/>
          </p:nvSpPr>
          <p:spPr bwMode="auto">
            <a:xfrm>
              <a:off x="2362200" y="2362200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120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371" name="Rectangle 58"/>
            <p:cNvSpPr>
              <a:spLocks noChangeArrowheads="1"/>
            </p:cNvSpPr>
            <p:nvPr/>
          </p:nvSpPr>
          <p:spPr bwMode="auto">
            <a:xfrm>
              <a:off x="2362200" y="1905000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140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</p:grpSp>
      <p:sp>
        <p:nvSpPr>
          <p:cNvPr id="361" name="Line 62"/>
          <p:cNvSpPr>
            <a:spLocks noChangeShapeType="1"/>
          </p:cNvSpPr>
          <p:nvPr/>
        </p:nvSpPr>
        <p:spPr bwMode="auto">
          <a:xfrm flipV="1">
            <a:off x="5374224" y="1915750"/>
            <a:ext cx="0" cy="2731157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62" name="Freeform 63"/>
          <p:cNvSpPr>
            <a:spLocks/>
          </p:cNvSpPr>
          <p:nvPr/>
        </p:nvSpPr>
        <p:spPr bwMode="auto">
          <a:xfrm>
            <a:off x="5429945" y="2283099"/>
            <a:ext cx="3104455" cy="2275965"/>
          </a:xfrm>
          <a:custGeom>
            <a:avLst/>
            <a:gdLst>
              <a:gd name="T0" fmla="*/ 0 w 2340"/>
              <a:gd name="T1" fmla="*/ 0 h 1710"/>
              <a:gd name="T2" fmla="*/ 18 w 2340"/>
              <a:gd name="T3" fmla="*/ 0 h 1710"/>
              <a:gd name="T4" fmla="*/ 42 w 2340"/>
              <a:gd name="T5" fmla="*/ 300 h 1710"/>
              <a:gd name="T6" fmla="*/ 66 w 2340"/>
              <a:gd name="T7" fmla="*/ 378 h 1710"/>
              <a:gd name="T8" fmla="*/ 84 w 2340"/>
              <a:gd name="T9" fmla="*/ 408 h 1710"/>
              <a:gd name="T10" fmla="*/ 108 w 2340"/>
              <a:gd name="T11" fmla="*/ 480 h 1710"/>
              <a:gd name="T12" fmla="*/ 126 w 2340"/>
              <a:gd name="T13" fmla="*/ 600 h 1710"/>
              <a:gd name="T14" fmla="*/ 150 w 2340"/>
              <a:gd name="T15" fmla="*/ 702 h 1710"/>
              <a:gd name="T16" fmla="*/ 174 w 2340"/>
              <a:gd name="T17" fmla="*/ 726 h 1710"/>
              <a:gd name="T18" fmla="*/ 240 w 2340"/>
              <a:gd name="T19" fmla="*/ 750 h 1710"/>
              <a:gd name="T20" fmla="*/ 300 w 2340"/>
              <a:gd name="T21" fmla="*/ 870 h 1710"/>
              <a:gd name="T22" fmla="*/ 366 w 2340"/>
              <a:gd name="T23" fmla="*/ 1062 h 1710"/>
              <a:gd name="T24" fmla="*/ 432 w 2340"/>
              <a:gd name="T25" fmla="*/ 1128 h 1710"/>
              <a:gd name="T26" fmla="*/ 498 w 2340"/>
              <a:gd name="T27" fmla="*/ 1200 h 1710"/>
              <a:gd name="T28" fmla="*/ 564 w 2340"/>
              <a:gd name="T29" fmla="*/ 1278 h 1710"/>
              <a:gd name="T30" fmla="*/ 630 w 2340"/>
              <a:gd name="T31" fmla="*/ 1308 h 1710"/>
              <a:gd name="T32" fmla="*/ 690 w 2340"/>
              <a:gd name="T33" fmla="*/ 1338 h 1710"/>
              <a:gd name="T34" fmla="*/ 756 w 2340"/>
              <a:gd name="T35" fmla="*/ 1380 h 1710"/>
              <a:gd name="T36" fmla="*/ 822 w 2340"/>
              <a:gd name="T37" fmla="*/ 1434 h 1710"/>
              <a:gd name="T38" fmla="*/ 888 w 2340"/>
              <a:gd name="T39" fmla="*/ 1476 h 1710"/>
              <a:gd name="T40" fmla="*/ 954 w 2340"/>
              <a:gd name="T41" fmla="*/ 1506 h 1710"/>
              <a:gd name="T42" fmla="*/ 1020 w 2340"/>
              <a:gd name="T43" fmla="*/ 1530 h 1710"/>
              <a:gd name="T44" fmla="*/ 1086 w 2340"/>
              <a:gd name="T45" fmla="*/ 1548 h 1710"/>
              <a:gd name="T46" fmla="*/ 1146 w 2340"/>
              <a:gd name="T47" fmla="*/ 1566 h 1710"/>
              <a:gd name="T48" fmla="*/ 1212 w 2340"/>
              <a:gd name="T49" fmla="*/ 1572 h 1710"/>
              <a:gd name="T50" fmla="*/ 1278 w 2340"/>
              <a:gd name="T51" fmla="*/ 1584 h 1710"/>
              <a:gd name="T52" fmla="*/ 1344 w 2340"/>
              <a:gd name="T53" fmla="*/ 1596 h 1710"/>
              <a:gd name="T54" fmla="*/ 1410 w 2340"/>
              <a:gd name="T55" fmla="*/ 1608 h 1710"/>
              <a:gd name="T56" fmla="*/ 1476 w 2340"/>
              <a:gd name="T57" fmla="*/ 1614 h 1710"/>
              <a:gd name="T58" fmla="*/ 2340 w 2340"/>
              <a:gd name="T59" fmla="*/ 1710 h 1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40" h="1710">
                <a:moveTo>
                  <a:pt x="0" y="0"/>
                </a:moveTo>
                <a:lnTo>
                  <a:pt x="18" y="0"/>
                </a:lnTo>
                <a:lnTo>
                  <a:pt x="42" y="300"/>
                </a:lnTo>
                <a:lnTo>
                  <a:pt x="66" y="378"/>
                </a:lnTo>
                <a:lnTo>
                  <a:pt x="84" y="408"/>
                </a:lnTo>
                <a:lnTo>
                  <a:pt x="108" y="480"/>
                </a:lnTo>
                <a:lnTo>
                  <a:pt x="126" y="600"/>
                </a:lnTo>
                <a:lnTo>
                  <a:pt x="150" y="702"/>
                </a:lnTo>
                <a:lnTo>
                  <a:pt x="174" y="726"/>
                </a:lnTo>
                <a:lnTo>
                  <a:pt x="240" y="750"/>
                </a:lnTo>
                <a:lnTo>
                  <a:pt x="300" y="870"/>
                </a:lnTo>
                <a:lnTo>
                  <a:pt x="366" y="1062"/>
                </a:lnTo>
                <a:lnTo>
                  <a:pt x="432" y="1128"/>
                </a:lnTo>
                <a:lnTo>
                  <a:pt x="498" y="1200"/>
                </a:lnTo>
                <a:lnTo>
                  <a:pt x="564" y="1278"/>
                </a:lnTo>
                <a:lnTo>
                  <a:pt x="630" y="1308"/>
                </a:lnTo>
                <a:lnTo>
                  <a:pt x="690" y="1338"/>
                </a:lnTo>
                <a:lnTo>
                  <a:pt x="756" y="1380"/>
                </a:lnTo>
                <a:lnTo>
                  <a:pt x="822" y="1434"/>
                </a:lnTo>
                <a:lnTo>
                  <a:pt x="888" y="1476"/>
                </a:lnTo>
                <a:lnTo>
                  <a:pt x="954" y="1506"/>
                </a:lnTo>
                <a:lnTo>
                  <a:pt x="1020" y="1530"/>
                </a:lnTo>
                <a:lnTo>
                  <a:pt x="1086" y="1548"/>
                </a:lnTo>
                <a:lnTo>
                  <a:pt x="1146" y="1566"/>
                </a:lnTo>
                <a:lnTo>
                  <a:pt x="1212" y="1572"/>
                </a:lnTo>
                <a:lnTo>
                  <a:pt x="1278" y="1584"/>
                </a:lnTo>
                <a:lnTo>
                  <a:pt x="1344" y="1596"/>
                </a:lnTo>
                <a:lnTo>
                  <a:pt x="1410" y="1608"/>
                </a:lnTo>
                <a:lnTo>
                  <a:pt x="1476" y="1614"/>
                </a:lnTo>
                <a:lnTo>
                  <a:pt x="2340" y="1710"/>
                </a:lnTo>
              </a:path>
            </a:pathLst>
          </a:custGeom>
          <a:noFill/>
          <a:ln w="50800">
            <a:solidFill>
              <a:srgbClr val="33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63" name="Line 202"/>
          <p:cNvSpPr>
            <a:spLocks noChangeShapeType="1"/>
          </p:cNvSpPr>
          <p:nvPr/>
        </p:nvSpPr>
        <p:spPr bwMode="auto">
          <a:xfrm>
            <a:off x="5374224" y="4646907"/>
            <a:ext cx="3160176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1122944" y="4867679"/>
            <a:ext cx="314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modulation frequency 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73" name="TextBox 372"/>
          <p:cNvSpPr txBox="1"/>
          <p:nvPr/>
        </p:nvSpPr>
        <p:spPr>
          <a:xfrm rot="16200000">
            <a:off x="-761554" y="3101117"/>
            <a:ext cx="272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reconstructed error (mm)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5362186" y="4888468"/>
            <a:ext cx="314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modulation frequency 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75" name="TextBox 374"/>
          <p:cNvSpPr txBox="1"/>
          <p:nvPr/>
        </p:nvSpPr>
        <p:spPr>
          <a:xfrm rot="16200000">
            <a:off x="3477688" y="3121906"/>
            <a:ext cx="272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reconstructed error (mm)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1083144" y="1307068"/>
            <a:ext cx="318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66"/>
                </a:solidFill>
                <a:latin typeface="Calibri"/>
              </a:rPr>
              <a:t>45 degree v-groove</a:t>
            </a:r>
            <a:endParaRPr lang="en-US" dirty="0">
              <a:solidFill>
                <a:srgbClr val="FFFF66"/>
              </a:solidFill>
              <a:latin typeface="Calibri"/>
            </a:endParaRPr>
          </a:p>
        </p:txBody>
      </p:sp>
      <p:sp>
        <p:nvSpPr>
          <p:cNvPr id="377" name="TextBox 376"/>
          <p:cNvSpPr txBox="1"/>
          <p:nvPr/>
        </p:nvSpPr>
        <p:spPr>
          <a:xfrm>
            <a:off x="5374224" y="1307068"/>
            <a:ext cx="318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66"/>
                </a:solidFill>
                <a:latin typeface="Calibri"/>
              </a:rPr>
              <a:t>60 degree v-groove</a:t>
            </a:r>
            <a:endParaRPr lang="en-US" dirty="0">
              <a:solidFill>
                <a:srgbClr val="FFFF6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5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Reconstruction Error Vs. Frequency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429000" y="1459468"/>
            <a:ext cx="318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66"/>
                </a:solidFill>
                <a:latin typeface="Calibri"/>
              </a:rPr>
              <a:t>90 degree v-groove</a:t>
            </a:r>
            <a:endParaRPr lang="en-US" dirty="0">
              <a:solidFill>
                <a:srgbClr val="FFFF66"/>
              </a:solidFill>
              <a:latin typeface="Calibri"/>
            </a:endParaRPr>
          </a:p>
        </p:txBody>
      </p:sp>
      <p:sp>
        <p:nvSpPr>
          <p:cNvPr id="72" name="Line 11"/>
          <p:cNvSpPr>
            <a:spLocks noChangeShapeType="1"/>
          </p:cNvSpPr>
          <p:nvPr/>
        </p:nvSpPr>
        <p:spPr bwMode="auto">
          <a:xfrm flipV="1">
            <a:off x="3393024" y="1870950"/>
            <a:ext cx="0" cy="273115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73" name="Line 13"/>
          <p:cNvSpPr>
            <a:spLocks noChangeShapeType="1"/>
          </p:cNvSpPr>
          <p:nvPr/>
        </p:nvSpPr>
        <p:spPr bwMode="auto">
          <a:xfrm flipV="1">
            <a:off x="3393024" y="1870950"/>
            <a:ext cx="0" cy="273115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74" name="Line 14"/>
          <p:cNvSpPr>
            <a:spLocks noChangeShapeType="1"/>
          </p:cNvSpPr>
          <p:nvPr/>
        </p:nvSpPr>
        <p:spPr bwMode="auto">
          <a:xfrm flipV="1">
            <a:off x="3393024" y="4562178"/>
            <a:ext cx="0" cy="3992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76" name="Rectangle 16"/>
          <p:cNvSpPr>
            <a:spLocks noChangeArrowheads="1"/>
          </p:cNvSpPr>
          <p:nvPr/>
        </p:nvSpPr>
        <p:spPr bwMode="auto">
          <a:xfrm>
            <a:off x="3369144" y="4626065"/>
            <a:ext cx="76361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V="1">
            <a:off x="3966154" y="45621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78" name="Rectangle 19"/>
          <p:cNvSpPr>
            <a:spLocks noChangeArrowheads="1"/>
          </p:cNvSpPr>
          <p:nvPr/>
        </p:nvSpPr>
        <p:spPr bwMode="auto">
          <a:xfrm>
            <a:off x="3910433" y="4626065"/>
            <a:ext cx="152719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20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79" name="Line 20"/>
          <p:cNvSpPr>
            <a:spLocks noChangeShapeType="1"/>
          </p:cNvSpPr>
          <p:nvPr/>
        </p:nvSpPr>
        <p:spPr bwMode="auto">
          <a:xfrm flipV="1">
            <a:off x="4539284" y="45621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0" name="Rectangle 22"/>
          <p:cNvSpPr>
            <a:spLocks noChangeArrowheads="1"/>
          </p:cNvSpPr>
          <p:nvPr/>
        </p:nvSpPr>
        <p:spPr bwMode="auto">
          <a:xfrm>
            <a:off x="4483563" y="4626065"/>
            <a:ext cx="152719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40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81" name="Line 23"/>
          <p:cNvSpPr>
            <a:spLocks noChangeShapeType="1"/>
          </p:cNvSpPr>
          <p:nvPr/>
        </p:nvSpPr>
        <p:spPr bwMode="auto">
          <a:xfrm flipV="1">
            <a:off x="5120375" y="45621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5064654" y="4626065"/>
            <a:ext cx="152719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60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83" name="Line 26"/>
          <p:cNvSpPr>
            <a:spLocks noChangeShapeType="1"/>
          </p:cNvSpPr>
          <p:nvPr/>
        </p:nvSpPr>
        <p:spPr bwMode="auto">
          <a:xfrm flipV="1">
            <a:off x="5693505" y="45621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4" name="Rectangle 28"/>
          <p:cNvSpPr>
            <a:spLocks noChangeArrowheads="1"/>
          </p:cNvSpPr>
          <p:nvPr/>
        </p:nvSpPr>
        <p:spPr bwMode="auto">
          <a:xfrm>
            <a:off x="5637784" y="4626065"/>
            <a:ext cx="152719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85" name="Line 29"/>
          <p:cNvSpPr>
            <a:spLocks noChangeShapeType="1"/>
          </p:cNvSpPr>
          <p:nvPr/>
        </p:nvSpPr>
        <p:spPr bwMode="auto">
          <a:xfrm flipV="1">
            <a:off x="6266635" y="4562178"/>
            <a:ext cx="0" cy="39929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6" name="Rectangle 31"/>
          <p:cNvSpPr>
            <a:spLocks noChangeArrowheads="1"/>
          </p:cNvSpPr>
          <p:nvPr/>
        </p:nvSpPr>
        <p:spPr bwMode="auto">
          <a:xfrm>
            <a:off x="6187034" y="4626065"/>
            <a:ext cx="229080" cy="1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100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87" name="Line 35"/>
          <p:cNvSpPr>
            <a:spLocks noChangeShapeType="1"/>
          </p:cNvSpPr>
          <p:nvPr/>
        </p:nvSpPr>
        <p:spPr bwMode="auto">
          <a:xfrm>
            <a:off x="3393024" y="4602107"/>
            <a:ext cx="3184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8" name="Line 38"/>
          <p:cNvSpPr>
            <a:spLocks noChangeShapeType="1"/>
          </p:cNvSpPr>
          <p:nvPr/>
        </p:nvSpPr>
        <p:spPr bwMode="auto">
          <a:xfrm>
            <a:off x="3393024" y="4146915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9" name="Line 41"/>
          <p:cNvSpPr>
            <a:spLocks noChangeShapeType="1"/>
          </p:cNvSpPr>
          <p:nvPr/>
        </p:nvSpPr>
        <p:spPr bwMode="auto">
          <a:xfrm>
            <a:off x="3393024" y="3691722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90" name="Line 44"/>
          <p:cNvSpPr>
            <a:spLocks noChangeShapeType="1"/>
          </p:cNvSpPr>
          <p:nvPr/>
        </p:nvSpPr>
        <p:spPr bwMode="auto">
          <a:xfrm>
            <a:off x="3393024" y="3236529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91" name="Line 47"/>
          <p:cNvSpPr>
            <a:spLocks noChangeShapeType="1"/>
          </p:cNvSpPr>
          <p:nvPr/>
        </p:nvSpPr>
        <p:spPr bwMode="auto">
          <a:xfrm>
            <a:off x="3393024" y="2781336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92" name="Line 50"/>
          <p:cNvSpPr>
            <a:spLocks noChangeShapeType="1"/>
          </p:cNvSpPr>
          <p:nvPr/>
        </p:nvSpPr>
        <p:spPr bwMode="auto">
          <a:xfrm>
            <a:off x="3393024" y="2326143"/>
            <a:ext cx="3184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3048000" y="1752600"/>
            <a:ext cx="229080" cy="2911787"/>
            <a:chOff x="2286000" y="1905000"/>
            <a:chExt cx="274114" cy="3472994"/>
          </a:xfrm>
        </p:grpSpPr>
        <p:sp>
          <p:nvSpPr>
            <p:cNvPr id="98" name="Rectangle 37"/>
            <p:cNvSpPr>
              <a:spLocks noChangeArrowheads="1"/>
            </p:cNvSpPr>
            <p:nvPr/>
          </p:nvSpPr>
          <p:spPr bwMode="auto">
            <a:xfrm>
              <a:off x="2419350" y="5162550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99" name="Rectangle 40"/>
            <p:cNvSpPr>
              <a:spLocks noChangeArrowheads="1"/>
            </p:cNvSpPr>
            <p:nvPr/>
          </p:nvSpPr>
          <p:spPr bwMode="auto">
            <a:xfrm>
              <a:off x="2352675" y="461962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20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00" name="Rectangle 43"/>
            <p:cNvSpPr>
              <a:spLocks noChangeArrowheads="1"/>
            </p:cNvSpPr>
            <p:nvPr/>
          </p:nvSpPr>
          <p:spPr bwMode="auto">
            <a:xfrm>
              <a:off x="2352675" y="4076700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40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01" name="Rectangle 46"/>
            <p:cNvSpPr>
              <a:spLocks noChangeArrowheads="1"/>
            </p:cNvSpPr>
            <p:nvPr/>
          </p:nvSpPr>
          <p:spPr bwMode="auto">
            <a:xfrm>
              <a:off x="2352675" y="353377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60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02" name="Rectangle 49"/>
            <p:cNvSpPr>
              <a:spLocks noChangeArrowheads="1"/>
            </p:cNvSpPr>
            <p:nvPr/>
          </p:nvSpPr>
          <p:spPr bwMode="auto">
            <a:xfrm>
              <a:off x="2352675" y="2990850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80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03" name="Rectangle 52"/>
            <p:cNvSpPr>
              <a:spLocks noChangeArrowheads="1"/>
            </p:cNvSpPr>
            <p:nvPr/>
          </p:nvSpPr>
          <p:spPr bwMode="auto">
            <a:xfrm>
              <a:off x="2286000" y="2447925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100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104" name="Rectangle 55"/>
            <p:cNvSpPr>
              <a:spLocks noChangeArrowheads="1"/>
            </p:cNvSpPr>
            <p:nvPr/>
          </p:nvSpPr>
          <p:spPr bwMode="auto">
            <a:xfrm>
              <a:off x="2286000" y="1905000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smtClean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libri"/>
                  <a:cs typeface="Arial" pitchFamily="34" charset="0"/>
                </a:rPr>
                <a:t>120</a:t>
              </a:r>
              <a:endParaRPr lang="en-US" sz="32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endParaRPr>
            </a:p>
          </p:txBody>
        </p:sp>
      </p:grpSp>
      <p:sp>
        <p:nvSpPr>
          <p:cNvPr id="95" name="Line 59"/>
          <p:cNvSpPr>
            <a:spLocks noChangeShapeType="1"/>
          </p:cNvSpPr>
          <p:nvPr/>
        </p:nvSpPr>
        <p:spPr bwMode="auto">
          <a:xfrm flipV="1">
            <a:off x="3393024" y="1870950"/>
            <a:ext cx="0" cy="2731157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96" name="Freeform 60"/>
          <p:cNvSpPr>
            <a:spLocks/>
          </p:cNvSpPr>
          <p:nvPr/>
        </p:nvSpPr>
        <p:spPr bwMode="auto">
          <a:xfrm>
            <a:off x="3448745" y="2182398"/>
            <a:ext cx="3104455" cy="2339851"/>
          </a:xfrm>
          <a:custGeom>
            <a:avLst/>
            <a:gdLst>
              <a:gd name="T0" fmla="*/ 0 w 2340"/>
              <a:gd name="T1" fmla="*/ 0 h 1758"/>
              <a:gd name="T2" fmla="*/ 18 w 2340"/>
              <a:gd name="T3" fmla="*/ 0 h 1758"/>
              <a:gd name="T4" fmla="*/ 42 w 2340"/>
              <a:gd name="T5" fmla="*/ 306 h 1758"/>
              <a:gd name="T6" fmla="*/ 66 w 2340"/>
              <a:gd name="T7" fmla="*/ 396 h 1758"/>
              <a:gd name="T8" fmla="*/ 84 w 2340"/>
              <a:gd name="T9" fmla="*/ 444 h 1758"/>
              <a:gd name="T10" fmla="*/ 108 w 2340"/>
              <a:gd name="T11" fmla="*/ 582 h 1758"/>
              <a:gd name="T12" fmla="*/ 126 w 2340"/>
              <a:gd name="T13" fmla="*/ 774 h 1758"/>
              <a:gd name="T14" fmla="*/ 150 w 2340"/>
              <a:gd name="T15" fmla="*/ 840 h 1758"/>
              <a:gd name="T16" fmla="*/ 174 w 2340"/>
              <a:gd name="T17" fmla="*/ 840 h 1758"/>
              <a:gd name="T18" fmla="*/ 240 w 2340"/>
              <a:gd name="T19" fmla="*/ 840 h 1758"/>
              <a:gd name="T20" fmla="*/ 300 w 2340"/>
              <a:gd name="T21" fmla="*/ 1134 h 1758"/>
              <a:gd name="T22" fmla="*/ 366 w 2340"/>
              <a:gd name="T23" fmla="*/ 1182 h 1758"/>
              <a:gd name="T24" fmla="*/ 432 w 2340"/>
              <a:gd name="T25" fmla="*/ 1272 h 1758"/>
              <a:gd name="T26" fmla="*/ 498 w 2340"/>
              <a:gd name="T27" fmla="*/ 1368 h 1758"/>
              <a:gd name="T28" fmla="*/ 564 w 2340"/>
              <a:gd name="T29" fmla="*/ 1404 h 1758"/>
              <a:gd name="T30" fmla="*/ 630 w 2340"/>
              <a:gd name="T31" fmla="*/ 1422 h 1758"/>
              <a:gd name="T32" fmla="*/ 690 w 2340"/>
              <a:gd name="T33" fmla="*/ 1434 h 1758"/>
              <a:gd name="T34" fmla="*/ 756 w 2340"/>
              <a:gd name="T35" fmla="*/ 1458 h 1758"/>
              <a:gd name="T36" fmla="*/ 822 w 2340"/>
              <a:gd name="T37" fmla="*/ 1500 h 1758"/>
              <a:gd name="T38" fmla="*/ 888 w 2340"/>
              <a:gd name="T39" fmla="*/ 1512 h 1758"/>
              <a:gd name="T40" fmla="*/ 954 w 2340"/>
              <a:gd name="T41" fmla="*/ 1512 h 1758"/>
              <a:gd name="T42" fmla="*/ 1020 w 2340"/>
              <a:gd name="T43" fmla="*/ 1518 h 1758"/>
              <a:gd name="T44" fmla="*/ 1086 w 2340"/>
              <a:gd name="T45" fmla="*/ 1530 h 1758"/>
              <a:gd name="T46" fmla="*/ 1146 w 2340"/>
              <a:gd name="T47" fmla="*/ 1542 h 1758"/>
              <a:gd name="T48" fmla="*/ 1212 w 2340"/>
              <a:gd name="T49" fmla="*/ 1554 h 1758"/>
              <a:gd name="T50" fmla="*/ 1278 w 2340"/>
              <a:gd name="T51" fmla="*/ 1572 h 1758"/>
              <a:gd name="T52" fmla="*/ 1344 w 2340"/>
              <a:gd name="T53" fmla="*/ 1584 h 1758"/>
              <a:gd name="T54" fmla="*/ 1410 w 2340"/>
              <a:gd name="T55" fmla="*/ 1602 h 1758"/>
              <a:gd name="T56" fmla="*/ 1476 w 2340"/>
              <a:gd name="T57" fmla="*/ 1614 h 1758"/>
              <a:gd name="T58" fmla="*/ 2340 w 2340"/>
              <a:gd name="T59" fmla="*/ 1758 h 1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40" h="1758">
                <a:moveTo>
                  <a:pt x="0" y="0"/>
                </a:moveTo>
                <a:lnTo>
                  <a:pt x="18" y="0"/>
                </a:lnTo>
                <a:lnTo>
                  <a:pt x="42" y="306"/>
                </a:lnTo>
                <a:lnTo>
                  <a:pt x="66" y="396"/>
                </a:lnTo>
                <a:lnTo>
                  <a:pt x="84" y="444"/>
                </a:lnTo>
                <a:lnTo>
                  <a:pt x="108" y="582"/>
                </a:lnTo>
                <a:lnTo>
                  <a:pt x="126" y="774"/>
                </a:lnTo>
                <a:lnTo>
                  <a:pt x="150" y="840"/>
                </a:lnTo>
                <a:lnTo>
                  <a:pt x="174" y="840"/>
                </a:lnTo>
                <a:lnTo>
                  <a:pt x="240" y="840"/>
                </a:lnTo>
                <a:lnTo>
                  <a:pt x="300" y="1134"/>
                </a:lnTo>
                <a:lnTo>
                  <a:pt x="366" y="1182"/>
                </a:lnTo>
                <a:lnTo>
                  <a:pt x="432" y="1272"/>
                </a:lnTo>
                <a:lnTo>
                  <a:pt x="498" y="1368"/>
                </a:lnTo>
                <a:lnTo>
                  <a:pt x="564" y="1404"/>
                </a:lnTo>
                <a:lnTo>
                  <a:pt x="630" y="1422"/>
                </a:lnTo>
                <a:lnTo>
                  <a:pt x="690" y="1434"/>
                </a:lnTo>
                <a:lnTo>
                  <a:pt x="756" y="1458"/>
                </a:lnTo>
                <a:lnTo>
                  <a:pt x="822" y="1500"/>
                </a:lnTo>
                <a:lnTo>
                  <a:pt x="888" y="1512"/>
                </a:lnTo>
                <a:lnTo>
                  <a:pt x="954" y="1512"/>
                </a:lnTo>
                <a:lnTo>
                  <a:pt x="1020" y="1518"/>
                </a:lnTo>
                <a:lnTo>
                  <a:pt x="1086" y="1530"/>
                </a:lnTo>
                <a:lnTo>
                  <a:pt x="1146" y="1542"/>
                </a:lnTo>
                <a:lnTo>
                  <a:pt x="1212" y="1554"/>
                </a:lnTo>
                <a:lnTo>
                  <a:pt x="1278" y="1572"/>
                </a:lnTo>
                <a:lnTo>
                  <a:pt x="1344" y="1584"/>
                </a:lnTo>
                <a:lnTo>
                  <a:pt x="1410" y="1602"/>
                </a:lnTo>
                <a:lnTo>
                  <a:pt x="1476" y="1614"/>
                </a:lnTo>
                <a:lnTo>
                  <a:pt x="2340" y="1758"/>
                </a:lnTo>
              </a:path>
            </a:pathLst>
          </a:custGeom>
          <a:noFill/>
          <a:ln w="50800">
            <a:solidFill>
              <a:srgbClr val="33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97" name="Line 202"/>
          <p:cNvSpPr>
            <a:spLocks noChangeShapeType="1"/>
          </p:cNvSpPr>
          <p:nvPr/>
        </p:nvSpPr>
        <p:spPr bwMode="auto">
          <a:xfrm>
            <a:off x="3393024" y="4602107"/>
            <a:ext cx="3160176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408944" y="4773191"/>
            <a:ext cx="314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modulation frequency 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 rot="16200000">
            <a:off x="1524446" y="3006629"/>
            <a:ext cx="272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reconstructed error (mm)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Apex Angle Vs. Modulation Frequency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81" name="Line 85"/>
          <p:cNvSpPr>
            <a:spLocks noChangeShapeType="1"/>
          </p:cNvSpPr>
          <p:nvPr/>
        </p:nvSpPr>
        <p:spPr bwMode="auto">
          <a:xfrm flipV="1">
            <a:off x="1106625" y="1673537"/>
            <a:ext cx="0" cy="278835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083" name="Line 87"/>
          <p:cNvSpPr>
            <a:spLocks noChangeShapeType="1"/>
          </p:cNvSpPr>
          <p:nvPr/>
        </p:nvSpPr>
        <p:spPr bwMode="auto">
          <a:xfrm flipV="1">
            <a:off x="1106625" y="1673537"/>
            <a:ext cx="0" cy="278835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084" name="Line 88"/>
          <p:cNvSpPr>
            <a:spLocks noChangeShapeType="1"/>
          </p:cNvSpPr>
          <p:nvPr/>
        </p:nvSpPr>
        <p:spPr bwMode="auto">
          <a:xfrm flipV="1">
            <a:off x="1106625" y="4421127"/>
            <a:ext cx="0" cy="4076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086" name="Rectangle 90"/>
          <p:cNvSpPr>
            <a:spLocks noChangeArrowheads="1"/>
          </p:cNvSpPr>
          <p:nvPr/>
        </p:nvSpPr>
        <p:spPr bwMode="auto">
          <a:xfrm>
            <a:off x="1082166" y="4486352"/>
            <a:ext cx="78211" cy="1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65" name="Rectangle 93"/>
          <p:cNvSpPr>
            <a:spLocks noChangeArrowheads="1"/>
          </p:cNvSpPr>
          <p:nvPr/>
        </p:nvSpPr>
        <p:spPr bwMode="auto">
          <a:xfrm>
            <a:off x="1636576" y="4486352"/>
            <a:ext cx="156421" cy="1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20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68" name="Rectangle 96"/>
          <p:cNvSpPr>
            <a:spLocks noChangeArrowheads="1"/>
          </p:cNvSpPr>
          <p:nvPr/>
        </p:nvSpPr>
        <p:spPr bwMode="auto">
          <a:xfrm>
            <a:off x="2223598" y="4486352"/>
            <a:ext cx="156421" cy="1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40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71" name="Rectangle 99"/>
          <p:cNvSpPr>
            <a:spLocks noChangeArrowheads="1"/>
          </p:cNvSpPr>
          <p:nvPr/>
        </p:nvSpPr>
        <p:spPr bwMode="auto">
          <a:xfrm>
            <a:off x="2818773" y="4486352"/>
            <a:ext cx="156421" cy="1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60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74" name="Rectangle 102"/>
          <p:cNvSpPr>
            <a:spLocks noChangeArrowheads="1"/>
          </p:cNvSpPr>
          <p:nvPr/>
        </p:nvSpPr>
        <p:spPr bwMode="auto">
          <a:xfrm>
            <a:off x="3405795" y="4486352"/>
            <a:ext cx="156421" cy="1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77" name="Rectangle 105"/>
          <p:cNvSpPr>
            <a:spLocks noChangeArrowheads="1"/>
          </p:cNvSpPr>
          <p:nvPr/>
        </p:nvSpPr>
        <p:spPr bwMode="auto">
          <a:xfrm>
            <a:off x="3968358" y="4486352"/>
            <a:ext cx="234633" cy="1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100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82" name="Line 109"/>
          <p:cNvSpPr>
            <a:spLocks noChangeShapeType="1"/>
          </p:cNvSpPr>
          <p:nvPr/>
        </p:nvSpPr>
        <p:spPr bwMode="auto">
          <a:xfrm>
            <a:off x="1106625" y="4461893"/>
            <a:ext cx="32612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4" name="Rectangle 111"/>
          <p:cNvSpPr>
            <a:spLocks noChangeArrowheads="1"/>
          </p:cNvSpPr>
          <p:nvPr/>
        </p:nvSpPr>
        <p:spPr bwMode="auto">
          <a:xfrm>
            <a:off x="902798" y="4359011"/>
            <a:ext cx="156421" cy="1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40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106" name="Rectangle 141"/>
          <p:cNvSpPr>
            <a:spLocks noChangeArrowheads="1"/>
          </p:cNvSpPr>
          <p:nvPr/>
        </p:nvSpPr>
        <p:spPr bwMode="auto">
          <a:xfrm>
            <a:off x="902798" y="1570655"/>
            <a:ext cx="156421" cy="1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90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087" name="Line 91"/>
          <p:cNvSpPr>
            <a:spLocks noChangeShapeType="1"/>
          </p:cNvSpPr>
          <p:nvPr/>
        </p:nvSpPr>
        <p:spPr bwMode="auto">
          <a:xfrm flipV="1">
            <a:off x="1693647" y="4421127"/>
            <a:ext cx="0" cy="40765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66" name="Line 94"/>
          <p:cNvSpPr>
            <a:spLocks noChangeShapeType="1"/>
          </p:cNvSpPr>
          <p:nvPr/>
        </p:nvSpPr>
        <p:spPr bwMode="auto">
          <a:xfrm flipV="1">
            <a:off x="2280669" y="4421127"/>
            <a:ext cx="0" cy="40765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69" name="Line 97"/>
          <p:cNvSpPr>
            <a:spLocks noChangeShapeType="1"/>
          </p:cNvSpPr>
          <p:nvPr/>
        </p:nvSpPr>
        <p:spPr bwMode="auto">
          <a:xfrm flipV="1">
            <a:off x="2875845" y="4421127"/>
            <a:ext cx="0" cy="40765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72" name="Line 100"/>
          <p:cNvSpPr>
            <a:spLocks noChangeShapeType="1"/>
          </p:cNvSpPr>
          <p:nvPr/>
        </p:nvSpPr>
        <p:spPr bwMode="auto">
          <a:xfrm flipV="1">
            <a:off x="3462867" y="4421127"/>
            <a:ext cx="0" cy="40765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75" name="Line 103"/>
          <p:cNvSpPr>
            <a:spLocks noChangeShapeType="1"/>
          </p:cNvSpPr>
          <p:nvPr/>
        </p:nvSpPr>
        <p:spPr bwMode="auto">
          <a:xfrm flipV="1">
            <a:off x="4049889" y="4421127"/>
            <a:ext cx="0" cy="40765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5" name="Line 112"/>
          <p:cNvSpPr>
            <a:spLocks noChangeShapeType="1"/>
          </p:cNvSpPr>
          <p:nvPr/>
        </p:nvSpPr>
        <p:spPr bwMode="auto">
          <a:xfrm>
            <a:off x="1106625" y="4176535"/>
            <a:ext cx="32612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8" name="Line 115"/>
          <p:cNvSpPr>
            <a:spLocks noChangeShapeType="1"/>
          </p:cNvSpPr>
          <p:nvPr/>
        </p:nvSpPr>
        <p:spPr bwMode="auto">
          <a:xfrm>
            <a:off x="1106625" y="3899330"/>
            <a:ext cx="32612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90" name="Rectangle 117"/>
          <p:cNvSpPr>
            <a:spLocks noChangeArrowheads="1"/>
          </p:cNvSpPr>
          <p:nvPr/>
        </p:nvSpPr>
        <p:spPr bwMode="auto">
          <a:xfrm>
            <a:off x="902798" y="3796448"/>
            <a:ext cx="156421" cy="1844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50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94" name="Line 121"/>
          <p:cNvSpPr>
            <a:spLocks noChangeShapeType="1"/>
          </p:cNvSpPr>
          <p:nvPr/>
        </p:nvSpPr>
        <p:spPr bwMode="auto">
          <a:xfrm>
            <a:off x="1106625" y="3344920"/>
            <a:ext cx="32612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088" name="Rectangle 123"/>
          <p:cNvSpPr>
            <a:spLocks noChangeArrowheads="1"/>
          </p:cNvSpPr>
          <p:nvPr/>
        </p:nvSpPr>
        <p:spPr bwMode="auto">
          <a:xfrm>
            <a:off x="902798" y="3242038"/>
            <a:ext cx="156421" cy="1844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60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092" name="Line 127"/>
          <p:cNvSpPr>
            <a:spLocks noChangeShapeType="1"/>
          </p:cNvSpPr>
          <p:nvPr/>
        </p:nvSpPr>
        <p:spPr bwMode="auto">
          <a:xfrm>
            <a:off x="1106625" y="2782357"/>
            <a:ext cx="32612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094" name="Rectangle 129"/>
          <p:cNvSpPr>
            <a:spLocks noChangeArrowheads="1"/>
          </p:cNvSpPr>
          <p:nvPr/>
        </p:nvSpPr>
        <p:spPr bwMode="auto">
          <a:xfrm>
            <a:off x="902798" y="2679475"/>
            <a:ext cx="156421" cy="1844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70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098" name="Line 133"/>
          <p:cNvSpPr>
            <a:spLocks noChangeShapeType="1"/>
          </p:cNvSpPr>
          <p:nvPr/>
        </p:nvSpPr>
        <p:spPr bwMode="auto">
          <a:xfrm>
            <a:off x="1106625" y="2227947"/>
            <a:ext cx="32612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00" name="Rectangle 135"/>
          <p:cNvSpPr>
            <a:spLocks noChangeArrowheads="1"/>
          </p:cNvSpPr>
          <p:nvPr/>
        </p:nvSpPr>
        <p:spPr bwMode="auto">
          <a:xfrm>
            <a:off x="902798" y="2125065"/>
            <a:ext cx="156421" cy="1844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108" name="Line 143"/>
          <p:cNvSpPr>
            <a:spLocks noChangeShapeType="1"/>
          </p:cNvSpPr>
          <p:nvPr/>
        </p:nvSpPr>
        <p:spPr bwMode="auto">
          <a:xfrm>
            <a:off x="1106625" y="4461893"/>
            <a:ext cx="3236775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10" name="Line 145"/>
          <p:cNvSpPr>
            <a:spLocks noChangeShapeType="1"/>
          </p:cNvSpPr>
          <p:nvPr/>
        </p:nvSpPr>
        <p:spPr bwMode="auto">
          <a:xfrm flipV="1">
            <a:off x="1106625" y="1673537"/>
            <a:ext cx="0" cy="2788356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111" name="Freeform 146"/>
          <p:cNvSpPr>
            <a:spLocks/>
          </p:cNvSpPr>
          <p:nvPr/>
        </p:nvSpPr>
        <p:spPr bwMode="auto">
          <a:xfrm>
            <a:off x="1163697" y="1812140"/>
            <a:ext cx="3179703" cy="2445926"/>
          </a:xfrm>
          <a:custGeom>
            <a:avLst/>
            <a:gdLst>
              <a:gd name="T0" fmla="*/ 0 w 2340"/>
              <a:gd name="T1" fmla="*/ 0 h 1800"/>
              <a:gd name="T2" fmla="*/ 18 w 2340"/>
              <a:gd name="T3" fmla="*/ 768 h 1800"/>
              <a:gd name="T4" fmla="*/ 42 w 2340"/>
              <a:gd name="T5" fmla="*/ 996 h 1800"/>
              <a:gd name="T6" fmla="*/ 66 w 2340"/>
              <a:gd name="T7" fmla="*/ 1140 h 1800"/>
              <a:gd name="T8" fmla="*/ 84 w 2340"/>
              <a:gd name="T9" fmla="*/ 1182 h 1800"/>
              <a:gd name="T10" fmla="*/ 108 w 2340"/>
              <a:gd name="T11" fmla="*/ 1164 h 1800"/>
              <a:gd name="T12" fmla="*/ 126 w 2340"/>
              <a:gd name="T13" fmla="*/ 1200 h 1800"/>
              <a:gd name="T14" fmla="*/ 150 w 2340"/>
              <a:gd name="T15" fmla="*/ 1224 h 1800"/>
              <a:gd name="T16" fmla="*/ 174 w 2340"/>
              <a:gd name="T17" fmla="*/ 1308 h 1800"/>
              <a:gd name="T18" fmla="*/ 240 w 2340"/>
              <a:gd name="T19" fmla="*/ 1362 h 1800"/>
              <a:gd name="T20" fmla="*/ 300 w 2340"/>
              <a:gd name="T21" fmla="*/ 1368 h 1800"/>
              <a:gd name="T22" fmla="*/ 366 w 2340"/>
              <a:gd name="T23" fmla="*/ 1446 h 1800"/>
              <a:gd name="T24" fmla="*/ 432 w 2340"/>
              <a:gd name="T25" fmla="*/ 1512 h 1800"/>
              <a:gd name="T26" fmla="*/ 498 w 2340"/>
              <a:gd name="T27" fmla="*/ 1548 h 1800"/>
              <a:gd name="T28" fmla="*/ 564 w 2340"/>
              <a:gd name="T29" fmla="*/ 1608 h 1800"/>
              <a:gd name="T30" fmla="*/ 630 w 2340"/>
              <a:gd name="T31" fmla="*/ 1632 h 1800"/>
              <a:gd name="T32" fmla="*/ 690 w 2340"/>
              <a:gd name="T33" fmla="*/ 1674 h 1800"/>
              <a:gd name="T34" fmla="*/ 756 w 2340"/>
              <a:gd name="T35" fmla="*/ 1692 h 1800"/>
              <a:gd name="T36" fmla="*/ 822 w 2340"/>
              <a:gd name="T37" fmla="*/ 1734 h 1800"/>
              <a:gd name="T38" fmla="*/ 888 w 2340"/>
              <a:gd name="T39" fmla="*/ 1758 h 1800"/>
              <a:gd name="T40" fmla="*/ 954 w 2340"/>
              <a:gd name="T41" fmla="*/ 1758 h 1800"/>
              <a:gd name="T42" fmla="*/ 1020 w 2340"/>
              <a:gd name="T43" fmla="*/ 1770 h 1800"/>
              <a:gd name="T44" fmla="*/ 1086 w 2340"/>
              <a:gd name="T45" fmla="*/ 1788 h 1800"/>
              <a:gd name="T46" fmla="*/ 1146 w 2340"/>
              <a:gd name="T47" fmla="*/ 1800 h 1800"/>
              <a:gd name="T48" fmla="*/ 1212 w 2340"/>
              <a:gd name="T49" fmla="*/ 1794 h 1800"/>
              <a:gd name="T50" fmla="*/ 1278 w 2340"/>
              <a:gd name="T51" fmla="*/ 1770 h 1800"/>
              <a:gd name="T52" fmla="*/ 1344 w 2340"/>
              <a:gd name="T53" fmla="*/ 1746 h 1800"/>
              <a:gd name="T54" fmla="*/ 1410 w 2340"/>
              <a:gd name="T55" fmla="*/ 1716 h 1800"/>
              <a:gd name="T56" fmla="*/ 1476 w 2340"/>
              <a:gd name="T57" fmla="*/ 1674 h 1800"/>
              <a:gd name="T58" fmla="*/ 2340 w 2340"/>
              <a:gd name="T59" fmla="*/ 1698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40" h="1800">
                <a:moveTo>
                  <a:pt x="0" y="0"/>
                </a:moveTo>
                <a:lnTo>
                  <a:pt x="18" y="768"/>
                </a:lnTo>
                <a:lnTo>
                  <a:pt x="42" y="996"/>
                </a:lnTo>
                <a:lnTo>
                  <a:pt x="66" y="1140"/>
                </a:lnTo>
                <a:lnTo>
                  <a:pt x="84" y="1182"/>
                </a:lnTo>
                <a:lnTo>
                  <a:pt x="108" y="1164"/>
                </a:lnTo>
                <a:lnTo>
                  <a:pt x="126" y="1200"/>
                </a:lnTo>
                <a:lnTo>
                  <a:pt x="150" y="1224"/>
                </a:lnTo>
                <a:lnTo>
                  <a:pt x="174" y="1308"/>
                </a:lnTo>
                <a:lnTo>
                  <a:pt x="240" y="1362"/>
                </a:lnTo>
                <a:lnTo>
                  <a:pt x="300" y="1368"/>
                </a:lnTo>
                <a:lnTo>
                  <a:pt x="366" y="1446"/>
                </a:lnTo>
                <a:lnTo>
                  <a:pt x="432" y="1512"/>
                </a:lnTo>
                <a:lnTo>
                  <a:pt x="498" y="1548"/>
                </a:lnTo>
                <a:lnTo>
                  <a:pt x="564" y="1608"/>
                </a:lnTo>
                <a:lnTo>
                  <a:pt x="630" y="1632"/>
                </a:lnTo>
                <a:lnTo>
                  <a:pt x="690" y="1674"/>
                </a:lnTo>
                <a:lnTo>
                  <a:pt x="756" y="1692"/>
                </a:lnTo>
                <a:lnTo>
                  <a:pt x="822" y="1734"/>
                </a:lnTo>
                <a:lnTo>
                  <a:pt x="888" y="1758"/>
                </a:lnTo>
                <a:lnTo>
                  <a:pt x="954" y="1758"/>
                </a:lnTo>
                <a:lnTo>
                  <a:pt x="1020" y="1770"/>
                </a:lnTo>
                <a:lnTo>
                  <a:pt x="1086" y="1788"/>
                </a:lnTo>
                <a:lnTo>
                  <a:pt x="1146" y="1800"/>
                </a:lnTo>
                <a:lnTo>
                  <a:pt x="1212" y="1794"/>
                </a:lnTo>
                <a:lnTo>
                  <a:pt x="1278" y="1770"/>
                </a:lnTo>
                <a:lnTo>
                  <a:pt x="1344" y="1746"/>
                </a:lnTo>
                <a:lnTo>
                  <a:pt x="1410" y="1716"/>
                </a:lnTo>
                <a:lnTo>
                  <a:pt x="1476" y="1674"/>
                </a:lnTo>
                <a:lnTo>
                  <a:pt x="2340" y="1698"/>
                </a:lnTo>
              </a:path>
            </a:pathLst>
          </a:custGeom>
          <a:noFill/>
          <a:ln w="50800">
            <a:solidFill>
              <a:srgbClr val="33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cxnSp>
        <p:nvCxnSpPr>
          <p:cNvPr id="1114" name="Straight Connector 1113"/>
          <p:cNvCxnSpPr/>
          <p:nvPr/>
        </p:nvCxnSpPr>
        <p:spPr>
          <a:xfrm>
            <a:off x="1122931" y="4176535"/>
            <a:ext cx="3220469" cy="0"/>
          </a:xfrm>
          <a:prstGeom prst="line">
            <a:avLst/>
          </a:prstGeom>
          <a:ln w="50800">
            <a:solidFill>
              <a:srgbClr val="FFFF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11"/>
          <p:cNvSpPr>
            <a:spLocks noChangeArrowheads="1"/>
          </p:cNvSpPr>
          <p:nvPr/>
        </p:nvSpPr>
        <p:spPr bwMode="auto">
          <a:xfrm>
            <a:off x="902798" y="4065500"/>
            <a:ext cx="156421" cy="1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FFFF66"/>
                </a:solidFill>
                <a:latin typeface="Calibri"/>
                <a:cs typeface="Arial" pitchFamily="34" charset="0"/>
              </a:rPr>
              <a:t>45</a:t>
            </a:r>
            <a:endParaRPr lang="en-US" sz="3200" b="1" dirty="0" smtClean="0">
              <a:solidFill>
                <a:srgbClr val="FFFF66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16" name="TextBox 1115"/>
          <p:cNvSpPr txBox="1"/>
          <p:nvPr/>
        </p:nvSpPr>
        <p:spPr>
          <a:xfrm>
            <a:off x="1372504" y="4674457"/>
            <a:ext cx="2595854" cy="316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modulation frequency 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34" name="TextBox 233"/>
          <p:cNvSpPr txBox="1"/>
          <p:nvPr/>
        </p:nvSpPr>
        <p:spPr>
          <a:xfrm rot="16200000">
            <a:off x="-899276" y="2865548"/>
            <a:ext cx="305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reconstructed angle (degrees)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37" name="Line 73"/>
          <p:cNvSpPr>
            <a:spLocks noChangeShapeType="1"/>
          </p:cNvSpPr>
          <p:nvPr/>
        </p:nvSpPr>
        <p:spPr bwMode="auto">
          <a:xfrm flipV="1">
            <a:off x="5448028" y="1673674"/>
            <a:ext cx="0" cy="278809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38" name="Line 75"/>
          <p:cNvSpPr>
            <a:spLocks noChangeShapeType="1"/>
          </p:cNvSpPr>
          <p:nvPr/>
        </p:nvSpPr>
        <p:spPr bwMode="auto">
          <a:xfrm flipV="1">
            <a:off x="5448028" y="1673674"/>
            <a:ext cx="0" cy="278809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39" name="Line 76"/>
          <p:cNvSpPr>
            <a:spLocks noChangeShapeType="1"/>
          </p:cNvSpPr>
          <p:nvPr/>
        </p:nvSpPr>
        <p:spPr bwMode="auto">
          <a:xfrm flipV="1">
            <a:off x="5448028" y="4421003"/>
            <a:ext cx="0" cy="4076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41" name="Rectangle 78"/>
          <p:cNvSpPr>
            <a:spLocks noChangeArrowheads="1"/>
          </p:cNvSpPr>
          <p:nvPr/>
        </p:nvSpPr>
        <p:spPr bwMode="auto">
          <a:xfrm>
            <a:off x="5423615" y="4486222"/>
            <a:ext cx="78063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42" name="Line 79"/>
          <p:cNvSpPr>
            <a:spLocks noChangeShapeType="1"/>
          </p:cNvSpPr>
          <p:nvPr/>
        </p:nvSpPr>
        <p:spPr bwMode="auto">
          <a:xfrm flipV="1">
            <a:off x="6033936" y="4421003"/>
            <a:ext cx="0" cy="4076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43" name="Rectangle 81"/>
          <p:cNvSpPr>
            <a:spLocks noChangeArrowheads="1"/>
          </p:cNvSpPr>
          <p:nvPr/>
        </p:nvSpPr>
        <p:spPr bwMode="auto">
          <a:xfrm>
            <a:off x="5976973" y="4486222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20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44" name="Line 82"/>
          <p:cNvSpPr>
            <a:spLocks noChangeShapeType="1"/>
          </p:cNvSpPr>
          <p:nvPr/>
        </p:nvSpPr>
        <p:spPr bwMode="auto">
          <a:xfrm flipV="1">
            <a:off x="6627982" y="4421003"/>
            <a:ext cx="0" cy="4076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45" name="Rectangle 84"/>
          <p:cNvSpPr>
            <a:spLocks noChangeArrowheads="1"/>
          </p:cNvSpPr>
          <p:nvPr/>
        </p:nvSpPr>
        <p:spPr bwMode="auto">
          <a:xfrm>
            <a:off x="6571019" y="4486222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40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46" name="Line 85"/>
          <p:cNvSpPr>
            <a:spLocks noChangeShapeType="1"/>
          </p:cNvSpPr>
          <p:nvPr/>
        </p:nvSpPr>
        <p:spPr bwMode="auto">
          <a:xfrm flipV="1">
            <a:off x="7213891" y="4421003"/>
            <a:ext cx="0" cy="4076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47" name="Rectangle 87"/>
          <p:cNvSpPr>
            <a:spLocks noChangeArrowheads="1"/>
          </p:cNvSpPr>
          <p:nvPr/>
        </p:nvSpPr>
        <p:spPr bwMode="auto">
          <a:xfrm>
            <a:off x="7156927" y="4486222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60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48" name="Line 88"/>
          <p:cNvSpPr>
            <a:spLocks noChangeShapeType="1"/>
          </p:cNvSpPr>
          <p:nvPr/>
        </p:nvSpPr>
        <p:spPr bwMode="auto">
          <a:xfrm flipV="1">
            <a:off x="7807937" y="4421003"/>
            <a:ext cx="0" cy="4076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49" name="Rectangle 90"/>
          <p:cNvSpPr>
            <a:spLocks noChangeArrowheads="1"/>
          </p:cNvSpPr>
          <p:nvPr/>
        </p:nvSpPr>
        <p:spPr bwMode="auto">
          <a:xfrm>
            <a:off x="7750974" y="4486222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50" name="Line 91"/>
          <p:cNvSpPr>
            <a:spLocks noChangeShapeType="1"/>
          </p:cNvSpPr>
          <p:nvPr/>
        </p:nvSpPr>
        <p:spPr bwMode="auto">
          <a:xfrm flipV="1">
            <a:off x="8393845" y="4421003"/>
            <a:ext cx="0" cy="4076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51" name="Rectangle 93"/>
          <p:cNvSpPr>
            <a:spLocks noChangeArrowheads="1"/>
          </p:cNvSpPr>
          <p:nvPr/>
        </p:nvSpPr>
        <p:spPr bwMode="auto">
          <a:xfrm>
            <a:off x="8312470" y="4486222"/>
            <a:ext cx="234187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100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52" name="Line 97"/>
          <p:cNvSpPr>
            <a:spLocks noChangeShapeType="1"/>
          </p:cNvSpPr>
          <p:nvPr/>
        </p:nvSpPr>
        <p:spPr bwMode="auto">
          <a:xfrm>
            <a:off x="5448028" y="4461765"/>
            <a:ext cx="325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53" name="Rectangle 99"/>
          <p:cNvSpPr>
            <a:spLocks noChangeArrowheads="1"/>
          </p:cNvSpPr>
          <p:nvPr/>
        </p:nvSpPr>
        <p:spPr bwMode="auto">
          <a:xfrm>
            <a:off x="5248656" y="4358893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55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54" name="Line 100"/>
          <p:cNvSpPr>
            <a:spLocks noChangeShapeType="1"/>
          </p:cNvSpPr>
          <p:nvPr/>
        </p:nvSpPr>
        <p:spPr bwMode="auto">
          <a:xfrm>
            <a:off x="5448028" y="4062301"/>
            <a:ext cx="32550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55" name="Rectangle 102"/>
          <p:cNvSpPr>
            <a:spLocks noChangeArrowheads="1"/>
          </p:cNvSpPr>
          <p:nvPr/>
        </p:nvSpPr>
        <p:spPr bwMode="auto">
          <a:xfrm>
            <a:off x="5248656" y="3992773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FFFF66"/>
                </a:solidFill>
                <a:latin typeface="Calibri"/>
                <a:cs typeface="Arial" pitchFamily="34" charset="0"/>
              </a:rPr>
              <a:t>60</a:t>
            </a:r>
            <a:endParaRPr lang="en-US" sz="3200" b="1" dirty="0" smtClean="0">
              <a:solidFill>
                <a:srgbClr val="FFFF66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56" name="Line 103"/>
          <p:cNvSpPr>
            <a:spLocks noChangeShapeType="1"/>
          </p:cNvSpPr>
          <p:nvPr/>
        </p:nvSpPr>
        <p:spPr bwMode="auto">
          <a:xfrm>
            <a:off x="5448028" y="3662838"/>
            <a:ext cx="32550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57" name="Rectangle 105"/>
          <p:cNvSpPr>
            <a:spLocks noChangeArrowheads="1"/>
          </p:cNvSpPr>
          <p:nvPr/>
        </p:nvSpPr>
        <p:spPr bwMode="auto">
          <a:xfrm>
            <a:off x="5248656" y="3559966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65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58" name="Line 106"/>
          <p:cNvSpPr>
            <a:spLocks noChangeShapeType="1"/>
          </p:cNvSpPr>
          <p:nvPr/>
        </p:nvSpPr>
        <p:spPr bwMode="auto">
          <a:xfrm>
            <a:off x="5448028" y="3263375"/>
            <a:ext cx="32550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59" name="Rectangle 108"/>
          <p:cNvSpPr>
            <a:spLocks noChangeArrowheads="1"/>
          </p:cNvSpPr>
          <p:nvPr/>
        </p:nvSpPr>
        <p:spPr bwMode="auto">
          <a:xfrm>
            <a:off x="5248656" y="3160503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70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60" name="Line 109"/>
          <p:cNvSpPr>
            <a:spLocks noChangeShapeType="1"/>
          </p:cNvSpPr>
          <p:nvPr/>
        </p:nvSpPr>
        <p:spPr bwMode="auto">
          <a:xfrm>
            <a:off x="5448028" y="2863912"/>
            <a:ext cx="32550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61" name="Rectangle 111"/>
          <p:cNvSpPr>
            <a:spLocks noChangeArrowheads="1"/>
          </p:cNvSpPr>
          <p:nvPr/>
        </p:nvSpPr>
        <p:spPr bwMode="auto">
          <a:xfrm>
            <a:off x="5248656" y="2761039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75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62" name="Line 112"/>
          <p:cNvSpPr>
            <a:spLocks noChangeShapeType="1"/>
          </p:cNvSpPr>
          <p:nvPr/>
        </p:nvSpPr>
        <p:spPr bwMode="auto">
          <a:xfrm>
            <a:off x="5448028" y="2464448"/>
            <a:ext cx="32550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63" name="Rectangle 114"/>
          <p:cNvSpPr>
            <a:spLocks noChangeArrowheads="1"/>
          </p:cNvSpPr>
          <p:nvPr/>
        </p:nvSpPr>
        <p:spPr bwMode="auto">
          <a:xfrm>
            <a:off x="5248656" y="2361576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64" name="Line 115"/>
          <p:cNvSpPr>
            <a:spLocks noChangeShapeType="1"/>
          </p:cNvSpPr>
          <p:nvPr/>
        </p:nvSpPr>
        <p:spPr bwMode="auto">
          <a:xfrm>
            <a:off x="5448028" y="2064985"/>
            <a:ext cx="32550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65" name="Rectangle 117"/>
          <p:cNvSpPr>
            <a:spLocks noChangeArrowheads="1"/>
          </p:cNvSpPr>
          <p:nvPr/>
        </p:nvSpPr>
        <p:spPr bwMode="auto">
          <a:xfrm>
            <a:off x="5248656" y="1962113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85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67" name="Rectangle 120"/>
          <p:cNvSpPr>
            <a:spLocks noChangeArrowheads="1"/>
          </p:cNvSpPr>
          <p:nvPr/>
        </p:nvSpPr>
        <p:spPr bwMode="auto">
          <a:xfrm>
            <a:off x="5248656" y="1570802"/>
            <a:ext cx="156124" cy="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90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68" name="Line 124"/>
          <p:cNvSpPr>
            <a:spLocks noChangeShapeType="1"/>
          </p:cNvSpPr>
          <p:nvPr/>
        </p:nvSpPr>
        <p:spPr bwMode="auto">
          <a:xfrm flipV="1">
            <a:off x="5448028" y="1673674"/>
            <a:ext cx="0" cy="2788091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69" name="Freeform 125"/>
          <p:cNvSpPr>
            <a:spLocks/>
          </p:cNvSpPr>
          <p:nvPr/>
        </p:nvSpPr>
        <p:spPr bwMode="auto">
          <a:xfrm>
            <a:off x="5504991" y="1869330"/>
            <a:ext cx="3181809" cy="2331561"/>
          </a:xfrm>
          <a:custGeom>
            <a:avLst/>
            <a:gdLst>
              <a:gd name="T0" fmla="*/ 0 w 2346"/>
              <a:gd name="T1" fmla="*/ 0 h 1716"/>
              <a:gd name="T2" fmla="*/ 18 w 2346"/>
              <a:gd name="T3" fmla="*/ 0 h 1716"/>
              <a:gd name="T4" fmla="*/ 42 w 2346"/>
              <a:gd name="T5" fmla="*/ 384 h 1716"/>
              <a:gd name="T6" fmla="*/ 66 w 2346"/>
              <a:gd name="T7" fmla="*/ 570 h 1716"/>
              <a:gd name="T8" fmla="*/ 84 w 2346"/>
              <a:gd name="T9" fmla="*/ 570 h 1716"/>
              <a:gd name="T10" fmla="*/ 108 w 2346"/>
              <a:gd name="T11" fmla="*/ 630 h 1716"/>
              <a:gd name="T12" fmla="*/ 132 w 2346"/>
              <a:gd name="T13" fmla="*/ 630 h 1716"/>
              <a:gd name="T14" fmla="*/ 150 w 2346"/>
              <a:gd name="T15" fmla="*/ 828 h 1716"/>
              <a:gd name="T16" fmla="*/ 174 w 2346"/>
              <a:gd name="T17" fmla="*/ 936 h 1716"/>
              <a:gd name="T18" fmla="*/ 240 w 2346"/>
              <a:gd name="T19" fmla="*/ 936 h 1716"/>
              <a:gd name="T20" fmla="*/ 306 w 2346"/>
              <a:gd name="T21" fmla="*/ 984 h 1716"/>
              <a:gd name="T22" fmla="*/ 366 w 2346"/>
              <a:gd name="T23" fmla="*/ 1248 h 1716"/>
              <a:gd name="T24" fmla="*/ 432 w 2346"/>
              <a:gd name="T25" fmla="*/ 1254 h 1716"/>
              <a:gd name="T26" fmla="*/ 498 w 2346"/>
              <a:gd name="T27" fmla="*/ 1254 h 1716"/>
              <a:gd name="T28" fmla="*/ 564 w 2346"/>
              <a:gd name="T29" fmla="*/ 1362 h 1716"/>
              <a:gd name="T30" fmla="*/ 630 w 2346"/>
              <a:gd name="T31" fmla="*/ 1422 h 1716"/>
              <a:gd name="T32" fmla="*/ 696 w 2346"/>
              <a:gd name="T33" fmla="*/ 1428 h 1716"/>
              <a:gd name="T34" fmla="*/ 762 w 2346"/>
              <a:gd name="T35" fmla="*/ 1476 h 1716"/>
              <a:gd name="T36" fmla="*/ 828 w 2346"/>
              <a:gd name="T37" fmla="*/ 1536 h 1716"/>
              <a:gd name="T38" fmla="*/ 888 w 2346"/>
              <a:gd name="T39" fmla="*/ 1596 h 1716"/>
              <a:gd name="T40" fmla="*/ 954 w 2346"/>
              <a:gd name="T41" fmla="*/ 1614 h 1716"/>
              <a:gd name="T42" fmla="*/ 1020 w 2346"/>
              <a:gd name="T43" fmla="*/ 1662 h 1716"/>
              <a:gd name="T44" fmla="*/ 1086 w 2346"/>
              <a:gd name="T45" fmla="*/ 1698 h 1716"/>
              <a:gd name="T46" fmla="*/ 1152 w 2346"/>
              <a:gd name="T47" fmla="*/ 1716 h 1716"/>
              <a:gd name="T48" fmla="*/ 1218 w 2346"/>
              <a:gd name="T49" fmla="*/ 1716 h 1716"/>
              <a:gd name="T50" fmla="*/ 1284 w 2346"/>
              <a:gd name="T51" fmla="*/ 1698 h 1716"/>
              <a:gd name="T52" fmla="*/ 1350 w 2346"/>
              <a:gd name="T53" fmla="*/ 1668 h 1716"/>
              <a:gd name="T54" fmla="*/ 1410 w 2346"/>
              <a:gd name="T55" fmla="*/ 1632 h 1716"/>
              <a:gd name="T56" fmla="*/ 1476 w 2346"/>
              <a:gd name="T57" fmla="*/ 1632 h 1716"/>
              <a:gd name="T58" fmla="*/ 2346 w 2346"/>
              <a:gd name="T59" fmla="*/ 1656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46" h="1716">
                <a:moveTo>
                  <a:pt x="0" y="0"/>
                </a:moveTo>
                <a:lnTo>
                  <a:pt x="18" y="0"/>
                </a:lnTo>
                <a:lnTo>
                  <a:pt x="42" y="384"/>
                </a:lnTo>
                <a:lnTo>
                  <a:pt x="66" y="570"/>
                </a:lnTo>
                <a:lnTo>
                  <a:pt x="84" y="570"/>
                </a:lnTo>
                <a:lnTo>
                  <a:pt x="108" y="630"/>
                </a:lnTo>
                <a:lnTo>
                  <a:pt x="132" y="630"/>
                </a:lnTo>
                <a:lnTo>
                  <a:pt x="150" y="828"/>
                </a:lnTo>
                <a:lnTo>
                  <a:pt x="174" y="936"/>
                </a:lnTo>
                <a:lnTo>
                  <a:pt x="240" y="936"/>
                </a:lnTo>
                <a:lnTo>
                  <a:pt x="306" y="984"/>
                </a:lnTo>
                <a:lnTo>
                  <a:pt x="366" y="1248"/>
                </a:lnTo>
                <a:lnTo>
                  <a:pt x="432" y="1254"/>
                </a:lnTo>
                <a:lnTo>
                  <a:pt x="498" y="1254"/>
                </a:lnTo>
                <a:lnTo>
                  <a:pt x="564" y="1362"/>
                </a:lnTo>
                <a:lnTo>
                  <a:pt x="630" y="1422"/>
                </a:lnTo>
                <a:lnTo>
                  <a:pt x="696" y="1428"/>
                </a:lnTo>
                <a:lnTo>
                  <a:pt x="762" y="1476"/>
                </a:lnTo>
                <a:lnTo>
                  <a:pt x="828" y="1536"/>
                </a:lnTo>
                <a:lnTo>
                  <a:pt x="888" y="1596"/>
                </a:lnTo>
                <a:lnTo>
                  <a:pt x="954" y="1614"/>
                </a:lnTo>
                <a:lnTo>
                  <a:pt x="1020" y="1662"/>
                </a:lnTo>
                <a:lnTo>
                  <a:pt x="1086" y="1698"/>
                </a:lnTo>
                <a:lnTo>
                  <a:pt x="1152" y="1716"/>
                </a:lnTo>
                <a:lnTo>
                  <a:pt x="1218" y="1716"/>
                </a:lnTo>
                <a:lnTo>
                  <a:pt x="1284" y="1698"/>
                </a:lnTo>
                <a:lnTo>
                  <a:pt x="1350" y="1668"/>
                </a:lnTo>
                <a:lnTo>
                  <a:pt x="1410" y="1632"/>
                </a:lnTo>
                <a:lnTo>
                  <a:pt x="1476" y="1632"/>
                </a:lnTo>
                <a:lnTo>
                  <a:pt x="2346" y="1656"/>
                </a:lnTo>
              </a:path>
            </a:pathLst>
          </a:custGeom>
          <a:noFill/>
          <a:ln w="50800">
            <a:solidFill>
              <a:srgbClr val="33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70" name="Line 143"/>
          <p:cNvSpPr>
            <a:spLocks noChangeShapeType="1"/>
          </p:cNvSpPr>
          <p:nvPr/>
        </p:nvSpPr>
        <p:spPr bwMode="auto">
          <a:xfrm>
            <a:off x="5452096" y="4461765"/>
            <a:ext cx="3230634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cxnSp>
        <p:nvCxnSpPr>
          <p:cNvPr id="271" name="Straight Connector 270"/>
          <p:cNvCxnSpPr/>
          <p:nvPr/>
        </p:nvCxnSpPr>
        <p:spPr>
          <a:xfrm>
            <a:off x="5460233" y="4084971"/>
            <a:ext cx="3214359" cy="0"/>
          </a:xfrm>
          <a:prstGeom prst="line">
            <a:avLst/>
          </a:prstGeom>
          <a:ln w="50800">
            <a:solidFill>
              <a:srgbClr val="FFFF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/>
          <p:cNvSpPr txBox="1"/>
          <p:nvPr/>
        </p:nvSpPr>
        <p:spPr>
          <a:xfrm>
            <a:off x="5421153" y="4674457"/>
            <a:ext cx="3213229" cy="31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modulation frequency 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273" name="TextBox 272"/>
          <p:cNvSpPr txBox="1"/>
          <p:nvPr/>
        </p:nvSpPr>
        <p:spPr>
          <a:xfrm rot="16200000">
            <a:off x="3451155" y="2865548"/>
            <a:ext cx="302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reconstructed angle (degrees)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83144" y="1307068"/>
            <a:ext cx="318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66"/>
                </a:solidFill>
                <a:latin typeface="Calibri"/>
              </a:rPr>
              <a:t>45 degree v-groove</a:t>
            </a:r>
            <a:endParaRPr lang="en-US" dirty="0">
              <a:solidFill>
                <a:srgbClr val="FFFF66"/>
              </a:solidFill>
              <a:latin typeface="Calibri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74224" y="1307068"/>
            <a:ext cx="318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66"/>
                </a:solidFill>
                <a:latin typeface="Calibri"/>
              </a:rPr>
              <a:t>60 degree v-groove</a:t>
            </a:r>
            <a:endParaRPr lang="en-US" dirty="0">
              <a:solidFill>
                <a:srgbClr val="FFFF6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8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Apex Angle Vs. Modulation Frequency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7" name="Line 77"/>
          <p:cNvSpPr>
            <a:spLocks noChangeShapeType="1"/>
          </p:cNvSpPr>
          <p:nvPr/>
        </p:nvSpPr>
        <p:spPr bwMode="auto">
          <a:xfrm flipV="1">
            <a:off x="3073286" y="1634295"/>
            <a:ext cx="0" cy="28223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38" name="Line 79"/>
          <p:cNvSpPr>
            <a:spLocks noChangeShapeType="1"/>
          </p:cNvSpPr>
          <p:nvPr/>
        </p:nvSpPr>
        <p:spPr bwMode="auto">
          <a:xfrm flipV="1">
            <a:off x="3073286" y="1634295"/>
            <a:ext cx="0" cy="28223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39" name="Line 80"/>
          <p:cNvSpPr>
            <a:spLocks noChangeShapeType="1"/>
          </p:cNvSpPr>
          <p:nvPr/>
        </p:nvSpPr>
        <p:spPr bwMode="auto">
          <a:xfrm flipV="1">
            <a:off x="3073286" y="4415408"/>
            <a:ext cx="0" cy="4126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40" name="Line 81"/>
          <p:cNvSpPr>
            <a:spLocks noChangeShapeType="1"/>
          </p:cNvSpPr>
          <p:nvPr/>
        </p:nvSpPr>
        <p:spPr bwMode="auto">
          <a:xfrm>
            <a:off x="3073286" y="1634295"/>
            <a:ext cx="0" cy="3301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41" name="Rectangle 82"/>
          <p:cNvSpPr>
            <a:spLocks noChangeArrowheads="1"/>
          </p:cNvSpPr>
          <p:nvPr/>
        </p:nvSpPr>
        <p:spPr bwMode="auto">
          <a:xfrm>
            <a:off x="3049382" y="4481428"/>
            <a:ext cx="76435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42" name="Line 83"/>
          <p:cNvSpPr>
            <a:spLocks noChangeShapeType="1"/>
          </p:cNvSpPr>
          <p:nvPr/>
        </p:nvSpPr>
        <p:spPr bwMode="auto">
          <a:xfrm flipV="1">
            <a:off x="3646974" y="4415408"/>
            <a:ext cx="0" cy="41263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43" name="Rectangle 85"/>
          <p:cNvSpPr>
            <a:spLocks noChangeArrowheads="1"/>
          </p:cNvSpPr>
          <p:nvPr/>
        </p:nvSpPr>
        <p:spPr bwMode="auto">
          <a:xfrm>
            <a:off x="3591198" y="4481428"/>
            <a:ext cx="152868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20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44" name="Line 86"/>
          <p:cNvSpPr>
            <a:spLocks noChangeShapeType="1"/>
          </p:cNvSpPr>
          <p:nvPr/>
        </p:nvSpPr>
        <p:spPr bwMode="auto">
          <a:xfrm flipV="1">
            <a:off x="4228630" y="4415408"/>
            <a:ext cx="0" cy="41263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45" name="Rectangle 88"/>
          <p:cNvSpPr>
            <a:spLocks noChangeArrowheads="1"/>
          </p:cNvSpPr>
          <p:nvPr/>
        </p:nvSpPr>
        <p:spPr bwMode="auto">
          <a:xfrm>
            <a:off x="4172854" y="4481428"/>
            <a:ext cx="152868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40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46" name="Line 89"/>
          <p:cNvSpPr>
            <a:spLocks noChangeShapeType="1"/>
          </p:cNvSpPr>
          <p:nvPr/>
        </p:nvSpPr>
        <p:spPr bwMode="auto">
          <a:xfrm flipV="1">
            <a:off x="4802317" y="4415408"/>
            <a:ext cx="0" cy="41263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47" name="Rectangle 91"/>
          <p:cNvSpPr>
            <a:spLocks noChangeArrowheads="1"/>
          </p:cNvSpPr>
          <p:nvPr/>
        </p:nvSpPr>
        <p:spPr bwMode="auto">
          <a:xfrm>
            <a:off x="4746542" y="4481428"/>
            <a:ext cx="152868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60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48" name="Line 92"/>
          <p:cNvSpPr>
            <a:spLocks noChangeShapeType="1"/>
          </p:cNvSpPr>
          <p:nvPr/>
        </p:nvSpPr>
        <p:spPr bwMode="auto">
          <a:xfrm flipV="1">
            <a:off x="5383973" y="4415408"/>
            <a:ext cx="0" cy="41263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49" name="Rectangle 94"/>
          <p:cNvSpPr>
            <a:spLocks noChangeArrowheads="1"/>
          </p:cNvSpPr>
          <p:nvPr/>
        </p:nvSpPr>
        <p:spPr bwMode="auto">
          <a:xfrm>
            <a:off x="5328198" y="4481428"/>
            <a:ext cx="152868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50" name="Line 95"/>
          <p:cNvSpPr>
            <a:spLocks noChangeShapeType="1"/>
          </p:cNvSpPr>
          <p:nvPr/>
        </p:nvSpPr>
        <p:spPr bwMode="auto">
          <a:xfrm flipV="1">
            <a:off x="5957661" y="4415408"/>
            <a:ext cx="0" cy="41263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51" name="Rectangle 97"/>
          <p:cNvSpPr>
            <a:spLocks noChangeArrowheads="1"/>
          </p:cNvSpPr>
          <p:nvPr/>
        </p:nvSpPr>
        <p:spPr bwMode="auto">
          <a:xfrm>
            <a:off x="5877982" y="4481428"/>
            <a:ext cx="229303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100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52" name="Line 101"/>
          <p:cNvSpPr>
            <a:spLocks noChangeShapeType="1"/>
          </p:cNvSpPr>
          <p:nvPr/>
        </p:nvSpPr>
        <p:spPr bwMode="auto">
          <a:xfrm>
            <a:off x="3073286" y="4456670"/>
            <a:ext cx="31872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53" name="Rectangle 103"/>
          <p:cNvSpPr>
            <a:spLocks noChangeArrowheads="1"/>
          </p:cNvSpPr>
          <p:nvPr/>
        </p:nvSpPr>
        <p:spPr bwMode="auto">
          <a:xfrm>
            <a:off x="2803048" y="4353412"/>
            <a:ext cx="152868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85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54" name="Line 107"/>
          <p:cNvSpPr>
            <a:spLocks noChangeShapeType="1"/>
          </p:cNvSpPr>
          <p:nvPr/>
        </p:nvSpPr>
        <p:spPr bwMode="auto">
          <a:xfrm>
            <a:off x="3073286" y="3746950"/>
            <a:ext cx="31872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55" name="Rectangle 109"/>
          <p:cNvSpPr>
            <a:spLocks noChangeArrowheads="1"/>
          </p:cNvSpPr>
          <p:nvPr/>
        </p:nvSpPr>
        <p:spPr bwMode="auto">
          <a:xfrm>
            <a:off x="2803048" y="3643692"/>
            <a:ext cx="152868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95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56" name="Line 113"/>
          <p:cNvSpPr>
            <a:spLocks noChangeShapeType="1"/>
          </p:cNvSpPr>
          <p:nvPr/>
        </p:nvSpPr>
        <p:spPr bwMode="auto">
          <a:xfrm>
            <a:off x="3073286" y="3045483"/>
            <a:ext cx="31872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57" name="Rectangle 115"/>
          <p:cNvSpPr>
            <a:spLocks noChangeArrowheads="1"/>
          </p:cNvSpPr>
          <p:nvPr/>
        </p:nvSpPr>
        <p:spPr bwMode="auto">
          <a:xfrm>
            <a:off x="2747273" y="2942224"/>
            <a:ext cx="229303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105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58" name="Line 119"/>
          <p:cNvSpPr>
            <a:spLocks noChangeShapeType="1"/>
          </p:cNvSpPr>
          <p:nvPr/>
        </p:nvSpPr>
        <p:spPr bwMode="auto">
          <a:xfrm>
            <a:off x="3073286" y="2335763"/>
            <a:ext cx="31872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59" name="Rectangle 121"/>
          <p:cNvSpPr>
            <a:spLocks noChangeArrowheads="1"/>
          </p:cNvSpPr>
          <p:nvPr/>
        </p:nvSpPr>
        <p:spPr bwMode="auto">
          <a:xfrm>
            <a:off x="2747273" y="2232504"/>
            <a:ext cx="229303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115</a:t>
            </a:r>
            <a:endParaRPr lang="en-US" sz="320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60" name="Line 125"/>
          <p:cNvSpPr>
            <a:spLocks noChangeShapeType="1"/>
          </p:cNvSpPr>
          <p:nvPr/>
        </p:nvSpPr>
        <p:spPr bwMode="auto">
          <a:xfrm>
            <a:off x="3073286" y="1634295"/>
            <a:ext cx="31872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61" name="Rectangle 127"/>
          <p:cNvSpPr>
            <a:spLocks noChangeArrowheads="1"/>
          </p:cNvSpPr>
          <p:nvPr/>
        </p:nvSpPr>
        <p:spPr bwMode="auto">
          <a:xfrm>
            <a:off x="2747273" y="1531037"/>
            <a:ext cx="229303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  <a:cs typeface="Arial" pitchFamily="34" charset="0"/>
              </a:rPr>
              <a:t>125</a:t>
            </a:r>
            <a:endParaRPr lang="en-US" sz="3200" dirty="0" smtClean="0">
              <a:solidFill>
                <a:srgbClr val="F79646">
                  <a:lumMod val="20000"/>
                  <a:lumOff val="8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62" name="Line 131"/>
          <p:cNvSpPr>
            <a:spLocks noChangeShapeType="1"/>
          </p:cNvSpPr>
          <p:nvPr/>
        </p:nvSpPr>
        <p:spPr bwMode="auto">
          <a:xfrm flipV="1">
            <a:off x="3073286" y="1634295"/>
            <a:ext cx="0" cy="2822375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63" name="Freeform 132"/>
          <p:cNvSpPr>
            <a:spLocks/>
          </p:cNvSpPr>
          <p:nvPr/>
        </p:nvSpPr>
        <p:spPr bwMode="auto">
          <a:xfrm>
            <a:off x="3129061" y="1683811"/>
            <a:ext cx="4490939" cy="2632566"/>
          </a:xfrm>
          <a:custGeom>
            <a:avLst/>
            <a:gdLst>
              <a:gd name="T0" fmla="*/ 0 w 2346"/>
              <a:gd name="T1" fmla="*/ 0 h 1914"/>
              <a:gd name="T2" fmla="*/ 18 w 2346"/>
              <a:gd name="T3" fmla="*/ 0 h 1914"/>
              <a:gd name="T4" fmla="*/ 42 w 2346"/>
              <a:gd name="T5" fmla="*/ 600 h 1914"/>
              <a:gd name="T6" fmla="*/ 66 w 2346"/>
              <a:gd name="T7" fmla="*/ 660 h 1914"/>
              <a:gd name="T8" fmla="*/ 84 w 2346"/>
              <a:gd name="T9" fmla="*/ 660 h 1914"/>
              <a:gd name="T10" fmla="*/ 108 w 2346"/>
              <a:gd name="T11" fmla="*/ 660 h 1914"/>
              <a:gd name="T12" fmla="*/ 132 w 2346"/>
              <a:gd name="T13" fmla="*/ 876 h 1914"/>
              <a:gd name="T14" fmla="*/ 150 w 2346"/>
              <a:gd name="T15" fmla="*/ 1026 h 1914"/>
              <a:gd name="T16" fmla="*/ 174 w 2346"/>
              <a:gd name="T17" fmla="*/ 1068 h 1914"/>
              <a:gd name="T18" fmla="*/ 240 w 2346"/>
              <a:gd name="T19" fmla="*/ 1134 h 1914"/>
              <a:gd name="T20" fmla="*/ 306 w 2346"/>
              <a:gd name="T21" fmla="*/ 1152 h 1914"/>
              <a:gd name="T22" fmla="*/ 366 w 2346"/>
              <a:gd name="T23" fmla="*/ 1362 h 1914"/>
              <a:gd name="T24" fmla="*/ 432 w 2346"/>
              <a:gd name="T25" fmla="*/ 1386 h 1914"/>
              <a:gd name="T26" fmla="*/ 498 w 2346"/>
              <a:gd name="T27" fmla="*/ 1410 h 1914"/>
              <a:gd name="T28" fmla="*/ 564 w 2346"/>
              <a:gd name="T29" fmla="*/ 1500 h 1914"/>
              <a:gd name="T30" fmla="*/ 630 w 2346"/>
              <a:gd name="T31" fmla="*/ 1512 h 1914"/>
              <a:gd name="T32" fmla="*/ 696 w 2346"/>
              <a:gd name="T33" fmla="*/ 1524 h 1914"/>
              <a:gd name="T34" fmla="*/ 762 w 2346"/>
              <a:gd name="T35" fmla="*/ 1530 h 1914"/>
              <a:gd name="T36" fmla="*/ 828 w 2346"/>
              <a:gd name="T37" fmla="*/ 1614 h 1914"/>
              <a:gd name="T38" fmla="*/ 888 w 2346"/>
              <a:gd name="T39" fmla="*/ 1692 h 1914"/>
              <a:gd name="T40" fmla="*/ 954 w 2346"/>
              <a:gd name="T41" fmla="*/ 1740 h 1914"/>
              <a:gd name="T42" fmla="*/ 1020 w 2346"/>
              <a:gd name="T43" fmla="*/ 1794 h 1914"/>
              <a:gd name="T44" fmla="*/ 1086 w 2346"/>
              <a:gd name="T45" fmla="*/ 1848 h 1914"/>
              <a:gd name="T46" fmla="*/ 1152 w 2346"/>
              <a:gd name="T47" fmla="*/ 1860 h 1914"/>
              <a:gd name="T48" fmla="*/ 1218 w 2346"/>
              <a:gd name="T49" fmla="*/ 1860 h 1914"/>
              <a:gd name="T50" fmla="*/ 1284 w 2346"/>
              <a:gd name="T51" fmla="*/ 1842 h 1914"/>
              <a:gd name="T52" fmla="*/ 1350 w 2346"/>
              <a:gd name="T53" fmla="*/ 1836 h 1914"/>
              <a:gd name="T54" fmla="*/ 1410 w 2346"/>
              <a:gd name="T55" fmla="*/ 1800 h 1914"/>
              <a:gd name="T56" fmla="*/ 1476 w 2346"/>
              <a:gd name="T57" fmla="*/ 1800 h 1914"/>
              <a:gd name="T58" fmla="*/ 2346 w 2346"/>
              <a:gd name="T59" fmla="*/ 1914 h 1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46" h="1914">
                <a:moveTo>
                  <a:pt x="0" y="0"/>
                </a:moveTo>
                <a:lnTo>
                  <a:pt x="18" y="0"/>
                </a:lnTo>
                <a:lnTo>
                  <a:pt x="42" y="600"/>
                </a:lnTo>
                <a:lnTo>
                  <a:pt x="66" y="660"/>
                </a:lnTo>
                <a:lnTo>
                  <a:pt x="84" y="660"/>
                </a:lnTo>
                <a:lnTo>
                  <a:pt x="108" y="660"/>
                </a:lnTo>
                <a:lnTo>
                  <a:pt x="132" y="876"/>
                </a:lnTo>
                <a:lnTo>
                  <a:pt x="150" y="1026"/>
                </a:lnTo>
                <a:lnTo>
                  <a:pt x="174" y="1068"/>
                </a:lnTo>
                <a:lnTo>
                  <a:pt x="240" y="1134"/>
                </a:lnTo>
                <a:lnTo>
                  <a:pt x="306" y="1152"/>
                </a:lnTo>
                <a:lnTo>
                  <a:pt x="366" y="1362"/>
                </a:lnTo>
                <a:lnTo>
                  <a:pt x="432" y="1386"/>
                </a:lnTo>
                <a:lnTo>
                  <a:pt x="498" y="1410"/>
                </a:lnTo>
                <a:lnTo>
                  <a:pt x="564" y="1500"/>
                </a:lnTo>
                <a:lnTo>
                  <a:pt x="630" y="1512"/>
                </a:lnTo>
                <a:lnTo>
                  <a:pt x="696" y="1524"/>
                </a:lnTo>
                <a:lnTo>
                  <a:pt x="762" y="1530"/>
                </a:lnTo>
                <a:lnTo>
                  <a:pt x="828" y="1614"/>
                </a:lnTo>
                <a:lnTo>
                  <a:pt x="888" y="1692"/>
                </a:lnTo>
                <a:lnTo>
                  <a:pt x="954" y="1740"/>
                </a:lnTo>
                <a:lnTo>
                  <a:pt x="1020" y="1794"/>
                </a:lnTo>
                <a:lnTo>
                  <a:pt x="1086" y="1848"/>
                </a:lnTo>
                <a:lnTo>
                  <a:pt x="1152" y="1860"/>
                </a:lnTo>
                <a:lnTo>
                  <a:pt x="1218" y="1860"/>
                </a:lnTo>
                <a:lnTo>
                  <a:pt x="1284" y="1842"/>
                </a:lnTo>
                <a:lnTo>
                  <a:pt x="1350" y="1836"/>
                </a:lnTo>
                <a:lnTo>
                  <a:pt x="1410" y="1800"/>
                </a:lnTo>
                <a:lnTo>
                  <a:pt x="1476" y="1800"/>
                </a:lnTo>
                <a:lnTo>
                  <a:pt x="2346" y="1914"/>
                </a:lnTo>
              </a:path>
            </a:pathLst>
          </a:custGeom>
          <a:noFill/>
          <a:ln w="50800">
            <a:solidFill>
              <a:srgbClr val="33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64" name="Line 143"/>
          <p:cNvSpPr>
            <a:spLocks noChangeShapeType="1"/>
          </p:cNvSpPr>
          <p:nvPr/>
        </p:nvSpPr>
        <p:spPr bwMode="auto">
          <a:xfrm>
            <a:off x="3077269" y="4456670"/>
            <a:ext cx="3163251" cy="0"/>
          </a:xfrm>
          <a:prstGeom prst="line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cxnSp>
        <p:nvCxnSpPr>
          <p:cNvPr id="165" name="Straight Connector 164"/>
          <p:cNvCxnSpPr/>
          <p:nvPr/>
        </p:nvCxnSpPr>
        <p:spPr>
          <a:xfrm>
            <a:off x="3105157" y="4148772"/>
            <a:ext cx="3147316" cy="0"/>
          </a:xfrm>
          <a:prstGeom prst="line">
            <a:avLst/>
          </a:prstGeom>
          <a:ln w="50800">
            <a:solidFill>
              <a:srgbClr val="FFFF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11"/>
          <p:cNvSpPr>
            <a:spLocks noChangeArrowheads="1"/>
          </p:cNvSpPr>
          <p:nvPr/>
        </p:nvSpPr>
        <p:spPr bwMode="auto">
          <a:xfrm>
            <a:off x="2803048" y="3998552"/>
            <a:ext cx="152868" cy="1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FFFF66"/>
                </a:solidFill>
                <a:latin typeface="Calibri"/>
                <a:cs typeface="Arial" pitchFamily="34" charset="0"/>
              </a:rPr>
              <a:t>90</a:t>
            </a:r>
            <a:endParaRPr lang="en-US" sz="3200" b="1" dirty="0" smtClean="0">
              <a:solidFill>
                <a:srgbClr val="FFFF66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292433" y="4713064"/>
            <a:ext cx="2595854" cy="316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modulation frequency 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68" name="TextBox 167"/>
          <p:cNvSpPr txBox="1"/>
          <p:nvPr/>
        </p:nvSpPr>
        <p:spPr>
          <a:xfrm rot="16200000">
            <a:off x="1020653" y="2904155"/>
            <a:ext cx="305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Calibri"/>
              </a:rPr>
              <a:t>reconstructed angle (degrees)</a:t>
            </a:r>
            <a:endParaRPr lang="en-US" dirty="0">
              <a:solidFill>
                <a:srgbClr val="F7964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091" name="Rectangle 1090"/>
          <p:cNvSpPr/>
          <p:nvPr/>
        </p:nvSpPr>
        <p:spPr>
          <a:xfrm>
            <a:off x="6240520" y="4013137"/>
            <a:ext cx="1519927" cy="34415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064344" y="1219200"/>
            <a:ext cx="318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66"/>
                </a:solidFill>
                <a:latin typeface="Calibri"/>
              </a:rPr>
              <a:t>90 degree v-groove</a:t>
            </a:r>
            <a:endParaRPr lang="en-US" dirty="0">
              <a:solidFill>
                <a:srgbClr val="FFFF6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3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Box 184"/>
          <p:cNvSpPr txBox="1"/>
          <p:nvPr/>
        </p:nvSpPr>
        <p:spPr>
          <a:xfrm rot="721903">
            <a:off x="3344862" y="1182098"/>
            <a:ext cx="263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emitted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light pulse 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2426733" y="4607570"/>
            <a:ext cx="457011" cy="1517904"/>
            <a:chOff x="1152525" y="990600"/>
            <a:chExt cx="4143375" cy="3248025"/>
          </a:xfrm>
        </p:grpSpPr>
        <p:sp>
          <p:nvSpPr>
            <p:cNvPr id="85" name="Freeform 85"/>
            <p:cNvSpPr>
              <a:spLocks/>
            </p:cNvSpPr>
            <p:nvPr/>
          </p:nvSpPr>
          <p:spPr bwMode="auto">
            <a:xfrm>
              <a:off x="1152525" y="3762375"/>
              <a:ext cx="1171575" cy="476250"/>
            </a:xfrm>
            <a:custGeom>
              <a:avLst/>
              <a:gdLst>
                <a:gd name="T0" fmla="*/ 12 w 738"/>
                <a:gd name="T1" fmla="*/ 300 h 300"/>
                <a:gd name="T2" fmla="*/ 30 w 738"/>
                <a:gd name="T3" fmla="*/ 300 h 300"/>
                <a:gd name="T4" fmla="*/ 48 w 738"/>
                <a:gd name="T5" fmla="*/ 300 h 300"/>
                <a:gd name="T6" fmla="*/ 66 w 738"/>
                <a:gd name="T7" fmla="*/ 300 h 300"/>
                <a:gd name="T8" fmla="*/ 84 w 738"/>
                <a:gd name="T9" fmla="*/ 300 h 300"/>
                <a:gd name="T10" fmla="*/ 102 w 738"/>
                <a:gd name="T11" fmla="*/ 300 h 300"/>
                <a:gd name="T12" fmla="*/ 120 w 738"/>
                <a:gd name="T13" fmla="*/ 300 h 300"/>
                <a:gd name="T14" fmla="*/ 138 w 738"/>
                <a:gd name="T15" fmla="*/ 300 h 300"/>
                <a:gd name="T16" fmla="*/ 156 w 738"/>
                <a:gd name="T17" fmla="*/ 300 h 300"/>
                <a:gd name="T18" fmla="*/ 174 w 738"/>
                <a:gd name="T19" fmla="*/ 300 h 300"/>
                <a:gd name="T20" fmla="*/ 192 w 738"/>
                <a:gd name="T21" fmla="*/ 300 h 300"/>
                <a:gd name="T22" fmla="*/ 210 w 738"/>
                <a:gd name="T23" fmla="*/ 300 h 300"/>
                <a:gd name="T24" fmla="*/ 228 w 738"/>
                <a:gd name="T25" fmla="*/ 300 h 300"/>
                <a:gd name="T26" fmla="*/ 246 w 738"/>
                <a:gd name="T27" fmla="*/ 300 h 300"/>
                <a:gd name="T28" fmla="*/ 264 w 738"/>
                <a:gd name="T29" fmla="*/ 300 h 300"/>
                <a:gd name="T30" fmla="*/ 282 w 738"/>
                <a:gd name="T31" fmla="*/ 300 h 300"/>
                <a:gd name="T32" fmla="*/ 300 w 738"/>
                <a:gd name="T33" fmla="*/ 300 h 300"/>
                <a:gd name="T34" fmla="*/ 318 w 738"/>
                <a:gd name="T35" fmla="*/ 294 h 300"/>
                <a:gd name="T36" fmla="*/ 336 w 738"/>
                <a:gd name="T37" fmla="*/ 294 h 300"/>
                <a:gd name="T38" fmla="*/ 354 w 738"/>
                <a:gd name="T39" fmla="*/ 294 h 300"/>
                <a:gd name="T40" fmla="*/ 372 w 738"/>
                <a:gd name="T41" fmla="*/ 294 h 300"/>
                <a:gd name="T42" fmla="*/ 390 w 738"/>
                <a:gd name="T43" fmla="*/ 288 h 300"/>
                <a:gd name="T44" fmla="*/ 408 w 738"/>
                <a:gd name="T45" fmla="*/ 288 h 300"/>
                <a:gd name="T46" fmla="*/ 426 w 738"/>
                <a:gd name="T47" fmla="*/ 282 h 300"/>
                <a:gd name="T48" fmla="*/ 444 w 738"/>
                <a:gd name="T49" fmla="*/ 276 h 300"/>
                <a:gd name="T50" fmla="*/ 462 w 738"/>
                <a:gd name="T51" fmla="*/ 276 h 300"/>
                <a:gd name="T52" fmla="*/ 480 w 738"/>
                <a:gd name="T53" fmla="*/ 264 h 300"/>
                <a:gd name="T54" fmla="*/ 498 w 738"/>
                <a:gd name="T55" fmla="*/ 258 h 300"/>
                <a:gd name="T56" fmla="*/ 516 w 738"/>
                <a:gd name="T57" fmla="*/ 252 h 300"/>
                <a:gd name="T58" fmla="*/ 534 w 738"/>
                <a:gd name="T59" fmla="*/ 246 h 300"/>
                <a:gd name="T60" fmla="*/ 552 w 738"/>
                <a:gd name="T61" fmla="*/ 234 h 300"/>
                <a:gd name="T62" fmla="*/ 570 w 738"/>
                <a:gd name="T63" fmla="*/ 222 h 300"/>
                <a:gd name="T64" fmla="*/ 588 w 738"/>
                <a:gd name="T65" fmla="*/ 210 h 300"/>
                <a:gd name="T66" fmla="*/ 600 w 738"/>
                <a:gd name="T67" fmla="*/ 192 h 300"/>
                <a:gd name="T68" fmla="*/ 618 w 738"/>
                <a:gd name="T69" fmla="*/ 180 h 300"/>
                <a:gd name="T70" fmla="*/ 636 w 738"/>
                <a:gd name="T71" fmla="*/ 162 h 300"/>
                <a:gd name="T72" fmla="*/ 648 w 738"/>
                <a:gd name="T73" fmla="*/ 144 h 300"/>
                <a:gd name="T74" fmla="*/ 666 w 738"/>
                <a:gd name="T75" fmla="*/ 126 h 300"/>
                <a:gd name="T76" fmla="*/ 678 w 738"/>
                <a:gd name="T77" fmla="*/ 102 h 300"/>
                <a:gd name="T78" fmla="*/ 696 w 738"/>
                <a:gd name="T79" fmla="*/ 78 h 300"/>
                <a:gd name="T80" fmla="*/ 714 w 738"/>
                <a:gd name="T81" fmla="*/ 48 h 300"/>
                <a:gd name="T82" fmla="*/ 726 w 738"/>
                <a:gd name="T83" fmla="*/ 2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8" h="300">
                  <a:moveTo>
                    <a:pt x="0" y="300"/>
                  </a:moveTo>
                  <a:lnTo>
                    <a:pt x="6" y="300"/>
                  </a:lnTo>
                  <a:lnTo>
                    <a:pt x="12" y="300"/>
                  </a:lnTo>
                  <a:lnTo>
                    <a:pt x="18" y="300"/>
                  </a:lnTo>
                  <a:lnTo>
                    <a:pt x="24" y="300"/>
                  </a:lnTo>
                  <a:lnTo>
                    <a:pt x="30" y="300"/>
                  </a:lnTo>
                  <a:lnTo>
                    <a:pt x="36" y="300"/>
                  </a:lnTo>
                  <a:lnTo>
                    <a:pt x="42" y="300"/>
                  </a:lnTo>
                  <a:lnTo>
                    <a:pt x="48" y="300"/>
                  </a:lnTo>
                  <a:lnTo>
                    <a:pt x="54" y="300"/>
                  </a:lnTo>
                  <a:lnTo>
                    <a:pt x="60" y="300"/>
                  </a:lnTo>
                  <a:lnTo>
                    <a:pt x="66" y="300"/>
                  </a:lnTo>
                  <a:lnTo>
                    <a:pt x="72" y="300"/>
                  </a:lnTo>
                  <a:lnTo>
                    <a:pt x="78" y="300"/>
                  </a:lnTo>
                  <a:lnTo>
                    <a:pt x="84" y="300"/>
                  </a:lnTo>
                  <a:lnTo>
                    <a:pt x="90" y="300"/>
                  </a:lnTo>
                  <a:lnTo>
                    <a:pt x="96" y="300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14" y="300"/>
                  </a:lnTo>
                  <a:lnTo>
                    <a:pt x="120" y="300"/>
                  </a:lnTo>
                  <a:lnTo>
                    <a:pt x="126" y="300"/>
                  </a:lnTo>
                  <a:lnTo>
                    <a:pt x="132" y="300"/>
                  </a:lnTo>
                  <a:lnTo>
                    <a:pt x="138" y="300"/>
                  </a:lnTo>
                  <a:lnTo>
                    <a:pt x="144" y="300"/>
                  </a:lnTo>
                  <a:lnTo>
                    <a:pt x="150" y="300"/>
                  </a:lnTo>
                  <a:lnTo>
                    <a:pt x="156" y="300"/>
                  </a:lnTo>
                  <a:lnTo>
                    <a:pt x="162" y="300"/>
                  </a:lnTo>
                  <a:lnTo>
                    <a:pt x="168" y="300"/>
                  </a:lnTo>
                  <a:lnTo>
                    <a:pt x="174" y="300"/>
                  </a:lnTo>
                  <a:lnTo>
                    <a:pt x="180" y="300"/>
                  </a:lnTo>
                  <a:lnTo>
                    <a:pt x="186" y="300"/>
                  </a:lnTo>
                  <a:lnTo>
                    <a:pt x="192" y="300"/>
                  </a:lnTo>
                  <a:lnTo>
                    <a:pt x="198" y="300"/>
                  </a:lnTo>
                  <a:lnTo>
                    <a:pt x="204" y="300"/>
                  </a:lnTo>
                  <a:lnTo>
                    <a:pt x="210" y="300"/>
                  </a:lnTo>
                  <a:lnTo>
                    <a:pt x="216" y="300"/>
                  </a:lnTo>
                  <a:lnTo>
                    <a:pt x="222" y="300"/>
                  </a:lnTo>
                  <a:lnTo>
                    <a:pt x="228" y="300"/>
                  </a:lnTo>
                  <a:lnTo>
                    <a:pt x="234" y="300"/>
                  </a:lnTo>
                  <a:lnTo>
                    <a:pt x="240" y="300"/>
                  </a:lnTo>
                  <a:lnTo>
                    <a:pt x="246" y="300"/>
                  </a:lnTo>
                  <a:lnTo>
                    <a:pt x="252" y="300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70" y="300"/>
                  </a:lnTo>
                  <a:lnTo>
                    <a:pt x="276" y="300"/>
                  </a:lnTo>
                  <a:lnTo>
                    <a:pt x="282" y="300"/>
                  </a:lnTo>
                  <a:lnTo>
                    <a:pt x="288" y="300"/>
                  </a:lnTo>
                  <a:lnTo>
                    <a:pt x="294" y="300"/>
                  </a:lnTo>
                  <a:lnTo>
                    <a:pt x="300" y="300"/>
                  </a:lnTo>
                  <a:lnTo>
                    <a:pt x="306" y="300"/>
                  </a:lnTo>
                  <a:lnTo>
                    <a:pt x="312" y="300"/>
                  </a:lnTo>
                  <a:lnTo>
                    <a:pt x="318" y="294"/>
                  </a:lnTo>
                  <a:lnTo>
                    <a:pt x="324" y="294"/>
                  </a:lnTo>
                  <a:lnTo>
                    <a:pt x="330" y="294"/>
                  </a:lnTo>
                  <a:lnTo>
                    <a:pt x="336" y="294"/>
                  </a:lnTo>
                  <a:lnTo>
                    <a:pt x="342" y="294"/>
                  </a:lnTo>
                  <a:lnTo>
                    <a:pt x="348" y="294"/>
                  </a:lnTo>
                  <a:lnTo>
                    <a:pt x="354" y="294"/>
                  </a:lnTo>
                  <a:lnTo>
                    <a:pt x="360" y="294"/>
                  </a:lnTo>
                  <a:lnTo>
                    <a:pt x="366" y="294"/>
                  </a:lnTo>
                  <a:lnTo>
                    <a:pt x="372" y="294"/>
                  </a:lnTo>
                  <a:lnTo>
                    <a:pt x="378" y="288"/>
                  </a:lnTo>
                  <a:lnTo>
                    <a:pt x="384" y="288"/>
                  </a:lnTo>
                  <a:lnTo>
                    <a:pt x="390" y="288"/>
                  </a:lnTo>
                  <a:lnTo>
                    <a:pt x="396" y="288"/>
                  </a:lnTo>
                  <a:lnTo>
                    <a:pt x="402" y="288"/>
                  </a:lnTo>
                  <a:lnTo>
                    <a:pt x="408" y="288"/>
                  </a:lnTo>
                  <a:lnTo>
                    <a:pt x="414" y="282"/>
                  </a:lnTo>
                  <a:lnTo>
                    <a:pt x="420" y="282"/>
                  </a:lnTo>
                  <a:lnTo>
                    <a:pt x="426" y="282"/>
                  </a:lnTo>
                  <a:lnTo>
                    <a:pt x="432" y="282"/>
                  </a:lnTo>
                  <a:lnTo>
                    <a:pt x="438" y="282"/>
                  </a:lnTo>
                  <a:lnTo>
                    <a:pt x="444" y="276"/>
                  </a:lnTo>
                  <a:lnTo>
                    <a:pt x="450" y="276"/>
                  </a:lnTo>
                  <a:lnTo>
                    <a:pt x="456" y="276"/>
                  </a:lnTo>
                  <a:lnTo>
                    <a:pt x="462" y="276"/>
                  </a:lnTo>
                  <a:lnTo>
                    <a:pt x="468" y="270"/>
                  </a:lnTo>
                  <a:lnTo>
                    <a:pt x="474" y="270"/>
                  </a:lnTo>
                  <a:lnTo>
                    <a:pt x="480" y="264"/>
                  </a:lnTo>
                  <a:lnTo>
                    <a:pt x="486" y="264"/>
                  </a:lnTo>
                  <a:lnTo>
                    <a:pt x="492" y="264"/>
                  </a:lnTo>
                  <a:lnTo>
                    <a:pt x="498" y="258"/>
                  </a:lnTo>
                  <a:lnTo>
                    <a:pt x="504" y="258"/>
                  </a:lnTo>
                  <a:lnTo>
                    <a:pt x="510" y="258"/>
                  </a:lnTo>
                  <a:lnTo>
                    <a:pt x="516" y="252"/>
                  </a:lnTo>
                  <a:lnTo>
                    <a:pt x="522" y="246"/>
                  </a:lnTo>
                  <a:lnTo>
                    <a:pt x="528" y="246"/>
                  </a:lnTo>
                  <a:lnTo>
                    <a:pt x="534" y="246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52" y="234"/>
                  </a:lnTo>
                  <a:lnTo>
                    <a:pt x="558" y="228"/>
                  </a:lnTo>
                  <a:lnTo>
                    <a:pt x="564" y="222"/>
                  </a:lnTo>
                  <a:lnTo>
                    <a:pt x="570" y="222"/>
                  </a:lnTo>
                  <a:lnTo>
                    <a:pt x="576" y="216"/>
                  </a:lnTo>
                  <a:lnTo>
                    <a:pt x="582" y="210"/>
                  </a:lnTo>
                  <a:lnTo>
                    <a:pt x="588" y="210"/>
                  </a:lnTo>
                  <a:lnTo>
                    <a:pt x="594" y="204"/>
                  </a:lnTo>
                  <a:lnTo>
                    <a:pt x="606" y="192"/>
                  </a:lnTo>
                  <a:lnTo>
                    <a:pt x="600" y="192"/>
                  </a:lnTo>
                  <a:lnTo>
                    <a:pt x="606" y="192"/>
                  </a:lnTo>
                  <a:lnTo>
                    <a:pt x="612" y="186"/>
                  </a:lnTo>
                  <a:lnTo>
                    <a:pt x="618" y="180"/>
                  </a:lnTo>
                  <a:lnTo>
                    <a:pt x="624" y="174"/>
                  </a:lnTo>
                  <a:lnTo>
                    <a:pt x="630" y="168"/>
                  </a:lnTo>
                  <a:lnTo>
                    <a:pt x="636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8"/>
                  </a:lnTo>
                  <a:lnTo>
                    <a:pt x="660" y="132"/>
                  </a:lnTo>
                  <a:lnTo>
                    <a:pt x="666" y="126"/>
                  </a:lnTo>
                  <a:lnTo>
                    <a:pt x="672" y="120"/>
                  </a:lnTo>
                  <a:lnTo>
                    <a:pt x="678" y="108"/>
                  </a:lnTo>
                  <a:lnTo>
                    <a:pt x="678" y="102"/>
                  </a:lnTo>
                  <a:lnTo>
                    <a:pt x="684" y="96"/>
                  </a:lnTo>
                  <a:lnTo>
                    <a:pt x="690" y="84"/>
                  </a:lnTo>
                  <a:lnTo>
                    <a:pt x="696" y="78"/>
                  </a:lnTo>
                  <a:lnTo>
                    <a:pt x="702" y="66"/>
                  </a:lnTo>
                  <a:lnTo>
                    <a:pt x="708" y="60"/>
                  </a:lnTo>
                  <a:lnTo>
                    <a:pt x="714" y="48"/>
                  </a:lnTo>
                  <a:lnTo>
                    <a:pt x="720" y="42"/>
                  </a:lnTo>
                  <a:lnTo>
                    <a:pt x="720" y="30"/>
                  </a:lnTo>
                  <a:lnTo>
                    <a:pt x="726" y="24"/>
                  </a:lnTo>
                  <a:lnTo>
                    <a:pt x="732" y="12"/>
                  </a:lnTo>
                  <a:lnTo>
                    <a:pt x="738" y="0"/>
                  </a:lnTo>
                </a:path>
              </a:pathLst>
            </a:custGeom>
            <a:noFill/>
            <a:ln w="22225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auto">
            <a:xfrm>
              <a:off x="2324100" y="990600"/>
              <a:ext cx="1066800" cy="2771775"/>
            </a:xfrm>
            <a:custGeom>
              <a:avLst/>
              <a:gdLst>
                <a:gd name="T0" fmla="*/ 12 w 672"/>
                <a:gd name="T1" fmla="*/ 1722 h 1746"/>
                <a:gd name="T2" fmla="*/ 24 w 672"/>
                <a:gd name="T3" fmla="*/ 1692 h 1746"/>
                <a:gd name="T4" fmla="*/ 42 w 672"/>
                <a:gd name="T5" fmla="*/ 1650 h 1746"/>
                <a:gd name="T6" fmla="*/ 60 w 672"/>
                <a:gd name="T7" fmla="*/ 1614 h 1746"/>
                <a:gd name="T8" fmla="*/ 72 w 672"/>
                <a:gd name="T9" fmla="*/ 1566 h 1746"/>
                <a:gd name="T10" fmla="*/ 90 w 672"/>
                <a:gd name="T11" fmla="*/ 1524 h 1746"/>
                <a:gd name="T12" fmla="*/ 102 w 672"/>
                <a:gd name="T13" fmla="*/ 1476 h 1746"/>
                <a:gd name="T14" fmla="*/ 120 w 672"/>
                <a:gd name="T15" fmla="*/ 1422 h 1746"/>
                <a:gd name="T16" fmla="*/ 138 w 672"/>
                <a:gd name="T17" fmla="*/ 1368 h 1746"/>
                <a:gd name="T18" fmla="*/ 150 w 672"/>
                <a:gd name="T19" fmla="*/ 1314 h 1746"/>
                <a:gd name="T20" fmla="*/ 168 w 672"/>
                <a:gd name="T21" fmla="*/ 1254 h 1746"/>
                <a:gd name="T22" fmla="*/ 180 w 672"/>
                <a:gd name="T23" fmla="*/ 1194 h 1746"/>
                <a:gd name="T24" fmla="*/ 198 w 672"/>
                <a:gd name="T25" fmla="*/ 1134 h 1746"/>
                <a:gd name="T26" fmla="*/ 216 w 672"/>
                <a:gd name="T27" fmla="*/ 1074 h 1746"/>
                <a:gd name="T28" fmla="*/ 228 w 672"/>
                <a:gd name="T29" fmla="*/ 1008 h 1746"/>
                <a:gd name="T30" fmla="*/ 246 w 672"/>
                <a:gd name="T31" fmla="*/ 942 h 1746"/>
                <a:gd name="T32" fmla="*/ 264 w 672"/>
                <a:gd name="T33" fmla="*/ 870 h 1746"/>
                <a:gd name="T34" fmla="*/ 276 w 672"/>
                <a:gd name="T35" fmla="*/ 804 h 1746"/>
                <a:gd name="T36" fmla="*/ 294 w 672"/>
                <a:gd name="T37" fmla="*/ 738 h 1746"/>
                <a:gd name="T38" fmla="*/ 306 w 672"/>
                <a:gd name="T39" fmla="*/ 672 h 1746"/>
                <a:gd name="T40" fmla="*/ 324 w 672"/>
                <a:gd name="T41" fmla="*/ 606 h 1746"/>
                <a:gd name="T42" fmla="*/ 342 w 672"/>
                <a:gd name="T43" fmla="*/ 540 h 1746"/>
                <a:gd name="T44" fmla="*/ 354 w 672"/>
                <a:gd name="T45" fmla="*/ 480 h 1746"/>
                <a:gd name="T46" fmla="*/ 372 w 672"/>
                <a:gd name="T47" fmla="*/ 414 h 1746"/>
                <a:gd name="T48" fmla="*/ 384 w 672"/>
                <a:gd name="T49" fmla="*/ 360 h 1746"/>
                <a:gd name="T50" fmla="*/ 402 w 672"/>
                <a:gd name="T51" fmla="*/ 300 h 1746"/>
                <a:gd name="T52" fmla="*/ 420 w 672"/>
                <a:gd name="T53" fmla="*/ 252 h 1746"/>
                <a:gd name="T54" fmla="*/ 432 w 672"/>
                <a:gd name="T55" fmla="*/ 204 h 1746"/>
                <a:gd name="T56" fmla="*/ 450 w 672"/>
                <a:gd name="T57" fmla="*/ 162 h 1746"/>
                <a:gd name="T58" fmla="*/ 462 w 672"/>
                <a:gd name="T59" fmla="*/ 120 h 1746"/>
                <a:gd name="T60" fmla="*/ 480 w 672"/>
                <a:gd name="T61" fmla="*/ 84 h 1746"/>
                <a:gd name="T62" fmla="*/ 498 w 672"/>
                <a:gd name="T63" fmla="*/ 54 h 1746"/>
                <a:gd name="T64" fmla="*/ 510 w 672"/>
                <a:gd name="T65" fmla="*/ 36 h 1746"/>
                <a:gd name="T66" fmla="*/ 528 w 672"/>
                <a:gd name="T67" fmla="*/ 18 h 1746"/>
                <a:gd name="T68" fmla="*/ 546 w 672"/>
                <a:gd name="T69" fmla="*/ 0 h 1746"/>
                <a:gd name="T70" fmla="*/ 564 w 672"/>
                <a:gd name="T71" fmla="*/ 0 h 1746"/>
                <a:gd name="T72" fmla="*/ 582 w 672"/>
                <a:gd name="T73" fmla="*/ 0 h 1746"/>
                <a:gd name="T74" fmla="*/ 600 w 672"/>
                <a:gd name="T75" fmla="*/ 12 h 1746"/>
                <a:gd name="T76" fmla="*/ 618 w 672"/>
                <a:gd name="T77" fmla="*/ 24 h 1746"/>
                <a:gd name="T78" fmla="*/ 630 w 672"/>
                <a:gd name="T79" fmla="*/ 48 h 1746"/>
                <a:gd name="T80" fmla="*/ 648 w 672"/>
                <a:gd name="T81" fmla="*/ 78 h 1746"/>
                <a:gd name="T82" fmla="*/ 666 w 672"/>
                <a:gd name="T83" fmla="*/ 108 h 1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2" h="1746">
                  <a:moveTo>
                    <a:pt x="0" y="1746"/>
                  </a:moveTo>
                  <a:lnTo>
                    <a:pt x="6" y="1734"/>
                  </a:lnTo>
                  <a:lnTo>
                    <a:pt x="12" y="1722"/>
                  </a:lnTo>
                  <a:lnTo>
                    <a:pt x="18" y="1716"/>
                  </a:lnTo>
                  <a:lnTo>
                    <a:pt x="24" y="1704"/>
                  </a:lnTo>
                  <a:lnTo>
                    <a:pt x="24" y="1692"/>
                  </a:lnTo>
                  <a:lnTo>
                    <a:pt x="30" y="1680"/>
                  </a:lnTo>
                  <a:lnTo>
                    <a:pt x="36" y="1662"/>
                  </a:lnTo>
                  <a:lnTo>
                    <a:pt x="42" y="1650"/>
                  </a:lnTo>
                  <a:lnTo>
                    <a:pt x="48" y="1638"/>
                  </a:lnTo>
                  <a:lnTo>
                    <a:pt x="54" y="1626"/>
                  </a:lnTo>
                  <a:lnTo>
                    <a:pt x="60" y="1614"/>
                  </a:lnTo>
                  <a:lnTo>
                    <a:pt x="60" y="1596"/>
                  </a:lnTo>
                  <a:lnTo>
                    <a:pt x="66" y="1584"/>
                  </a:lnTo>
                  <a:lnTo>
                    <a:pt x="72" y="1566"/>
                  </a:lnTo>
                  <a:lnTo>
                    <a:pt x="78" y="1554"/>
                  </a:lnTo>
                  <a:lnTo>
                    <a:pt x="84" y="1536"/>
                  </a:lnTo>
                  <a:lnTo>
                    <a:pt x="90" y="1524"/>
                  </a:lnTo>
                  <a:lnTo>
                    <a:pt x="96" y="1506"/>
                  </a:lnTo>
                  <a:lnTo>
                    <a:pt x="102" y="1494"/>
                  </a:lnTo>
                  <a:lnTo>
                    <a:pt x="102" y="1476"/>
                  </a:lnTo>
                  <a:lnTo>
                    <a:pt x="108" y="1458"/>
                  </a:lnTo>
                  <a:lnTo>
                    <a:pt x="114" y="1440"/>
                  </a:lnTo>
                  <a:lnTo>
                    <a:pt x="120" y="1422"/>
                  </a:lnTo>
                  <a:lnTo>
                    <a:pt x="126" y="1404"/>
                  </a:lnTo>
                  <a:lnTo>
                    <a:pt x="132" y="1386"/>
                  </a:lnTo>
                  <a:lnTo>
                    <a:pt x="138" y="1368"/>
                  </a:lnTo>
                  <a:lnTo>
                    <a:pt x="144" y="1350"/>
                  </a:lnTo>
                  <a:lnTo>
                    <a:pt x="144" y="1332"/>
                  </a:lnTo>
                  <a:lnTo>
                    <a:pt x="150" y="1314"/>
                  </a:lnTo>
                  <a:lnTo>
                    <a:pt x="156" y="1296"/>
                  </a:lnTo>
                  <a:lnTo>
                    <a:pt x="162" y="1278"/>
                  </a:lnTo>
                  <a:lnTo>
                    <a:pt x="168" y="1254"/>
                  </a:lnTo>
                  <a:lnTo>
                    <a:pt x="174" y="1236"/>
                  </a:lnTo>
                  <a:lnTo>
                    <a:pt x="180" y="1218"/>
                  </a:lnTo>
                  <a:lnTo>
                    <a:pt x="180" y="1194"/>
                  </a:lnTo>
                  <a:lnTo>
                    <a:pt x="186" y="1176"/>
                  </a:lnTo>
                  <a:lnTo>
                    <a:pt x="192" y="1158"/>
                  </a:lnTo>
                  <a:lnTo>
                    <a:pt x="198" y="1134"/>
                  </a:lnTo>
                  <a:lnTo>
                    <a:pt x="204" y="1116"/>
                  </a:lnTo>
                  <a:lnTo>
                    <a:pt x="210" y="1092"/>
                  </a:lnTo>
                  <a:lnTo>
                    <a:pt x="216" y="1074"/>
                  </a:lnTo>
                  <a:lnTo>
                    <a:pt x="222" y="1050"/>
                  </a:lnTo>
                  <a:lnTo>
                    <a:pt x="222" y="1026"/>
                  </a:lnTo>
                  <a:lnTo>
                    <a:pt x="228" y="1008"/>
                  </a:lnTo>
                  <a:lnTo>
                    <a:pt x="234" y="984"/>
                  </a:lnTo>
                  <a:lnTo>
                    <a:pt x="240" y="960"/>
                  </a:lnTo>
                  <a:lnTo>
                    <a:pt x="246" y="942"/>
                  </a:lnTo>
                  <a:lnTo>
                    <a:pt x="252" y="918"/>
                  </a:lnTo>
                  <a:lnTo>
                    <a:pt x="258" y="894"/>
                  </a:lnTo>
                  <a:lnTo>
                    <a:pt x="264" y="870"/>
                  </a:lnTo>
                  <a:lnTo>
                    <a:pt x="264" y="852"/>
                  </a:lnTo>
                  <a:lnTo>
                    <a:pt x="270" y="828"/>
                  </a:lnTo>
                  <a:lnTo>
                    <a:pt x="276" y="804"/>
                  </a:lnTo>
                  <a:lnTo>
                    <a:pt x="282" y="786"/>
                  </a:lnTo>
                  <a:lnTo>
                    <a:pt x="288" y="762"/>
                  </a:lnTo>
                  <a:lnTo>
                    <a:pt x="294" y="738"/>
                  </a:lnTo>
                  <a:lnTo>
                    <a:pt x="300" y="714"/>
                  </a:lnTo>
                  <a:lnTo>
                    <a:pt x="306" y="696"/>
                  </a:lnTo>
                  <a:lnTo>
                    <a:pt x="306" y="672"/>
                  </a:lnTo>
                  <a:lnTo>
                    <a:pt x="312" y="648"/>
                  </a:lnTo>
                  <a:lnTo>
                    <a:pt x="318" y="630"/>
                  </a:lnTo>
                  <a:lnTo>
                    <a:pt x="324" y="606"/>
                  </a:lnTo>
                  <a:lnTo>
                    <a:pt x="330" y="582"/>
                  </a:lnTo>
                  <a:lnTo>
                    <a:pt x="336" y="564"/>
                  </a:lnTo>
                  <a:lnTo>
                    <a:pt x="342" y="540"/>
                  </a:lnTo>
                  <a:lnTo>
                    <a:pt x="342" y="522"/>
                  </a:lnTo>
                  <a:lnTo>
                    <a:pt x="348" y="498"/>
                  </a:lnTo>
                  <a:lnTo>
                    <a:pt x="354" y="480"/>
                  </a:lnTo>
                  <a:lnTo>
                    <a:pt x="360" y="456"/>
                  </a:lnTo>
                  <a:lnTo>
                    <a:pt x="366" y="438"/>
                  </a:lnTo>
                  <a:lnTo>
                    <a:pt x="372" y="414"/>
                  </a:lnTo>
                  <a:lnTo>
                    <a:pt x="378" y="396"/>
                  </a:lnTo>
                  <a:lnTo>
                    <a:pt x="384" y="378"/>
                  </a:lnTo>
                  <a:lnTo>
                    <a:pt x="384" y="360"/>
                  </a:lnTo>
                  <a:lnTo>
                    <a:pt x="390" y="342"/>
                  </a:lnTo>
                  <a:lnTo>
                    <a:pt x="396" y="318"/>
                  </a:lnTo>
                  <a:lnTo>
                    <a:pt x="402" y="300"/>
                  </a:lnTo>
                  <a:lnTo>
                    <a:pt x="408" y="288"/>
                  </a:lnTo>
                  <a:lnTo>
                    <a:pt x="414" y="270"/>
                  </a:lnTo>
                  <a:lnTo>
                    <a:pt x="420" y="252"/>
                  </a:lnTo>
                  <a:lnTo>
                    <a:pt x="426" y="234"/>
                  </a:lnTo>
                  <a:lnTo>
                    <a:pt x="426" y="216"/>
                  </a:lnTo>
                  <a:lnTo>
                    <a:pt x="432" y="204"/>
                  </a:lnTo>
                  <a:lnTo>
                    <a:pt x="438" y="186"/>
                  </a:lnTo>
                  <a:lnTo>
                    <a:pt x="444" y="174"/>
                  </a:lnTo>
                  <a:lnTo>
                    <a:pt x="450" y="162"/>
                  </a:lnTo>
                  <a:lnTo>
                    <a:pt x="456" y="144"/>
                  </a:lnTo>
                  <a:lnTo>
                    <a:pt x="462" y="132"/>
                  </a:lnTo>
                  <a:lnTo>
                    <a:pt x="462" y="120"/>
                  </a:lnTo>
                  <a:lnTo>
                    <a:pt x="468" y="108"/>
                  </a:lnTo>
                  <a:lnTo>
                    <a:pt x="474" y="96"/>
                  </a:lnTo>
                  <a:lnTo>
                    <a:pt x="480" y="84"/>
                  </a:lnTo>
                  <a:lnTo>
                    <a:pt x="486" y="78"/>
                  </a:lnTo>
                  <a:lnTo>
                    <a:pt x="492" y="66"/>
                  </a:lnTo>
                  <a:lnTo>
                    <a:pt x="498" y="54"/>
                  </a:lnTo>
                  <a:lnTo>
                    <a:pt x="504" y="48"/>
                  </a:lnTo>
                  <a:lnTo>
                    <a:pt x="504" y="42"/>
                  </a:lnTo>
                  <a:lnTo>
                    <a:pt x="510" y="36"/>
                  </a:lnTo>
                  <a:lnTo>
                    <a:pt x="516" y="24"/>
                  </a:lnTo>
                  <a:lnTo>
                    <a:pt x="522" y="18"/>
                  </a:lnTo>
                  <a:lnTo>
                    <a:pt x="528" y="18"/>
                  </a:lnTo>
                  <a:lnTo>
                    <a:pt x="534" y="12"/>
                  </a:lnTo>
                  <a:lnTo>
                    <a:pt x="540" y="6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6"/>
                  </a:lnTo>
                  <a:lnTo>
                    <a:pt x="594" y="6"/>
                  </a:lnTo>
                  <a:lnTo>
                    <a:pt x="600" y="12"/>
                  </a:lnTo>
                  <a:lnTo>
                    <a:pt x="606" y="18"/>
                  </a:lnTo>
                  <a:lnTo>
                    <a:pt x="612" y="18"/>
                  </a:lnTo>
                  <a:lnTo>
                    <a:pt x="618" y="24"/>
                  </a:lnTo>
                  <a:lnTo>
                    <a:pt x="624" y="36"/>
                  </a:lnTo>
                  <a:lnTo>
                    <a:pt x="624" y="42"/>
                  </a:lnTo>
                  <a:lnTo>
                    <a:pt x="630" y="48"/>
                  </a:lnTo>
                  <a:lnTo>
                    <a:pt x="636" y="54"/>
                  </a:lnTo>
                  <a:lnTo>
                    <a:pt x="642" y="66"/>
                  </a:lnTo>
                  <a:lnTo>
                    <a:pt x="648" y="78"/>
                  </a:lnTo>
                  <a:lnTo>
                    <a:pt x="654" y="84"/>
                  </a:lnTo>
                  <a:lnTo>
                    <a:pt x="660" y="96"/>
                  </a:lnTo>
                  <a:lnTo>
                    <a:pt x="666" y="108"/>
                  </a:lnTo>
                  <a:lnTo>
                    <a:pt x="666" y="120"/>
                  </a:lnTo>
                  <a:lnTo>
                    <a:pt x="672" y="132"/>
                  </a:lnTo>
                </a:path>
              </a:pathLst>
            </a:custGeom>
            <a:noFill/>
            <a:ln w="22225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auto">
            <a:xfrm>
              <a:off x="3390900" y="1200150"/>
              <a:ext cx="1076325" cy="2962275"/>
            </a:xfrm>
            <a:custGeom>
              <a:avLst/>
              <a:gdLst>
                <a:gd name="T0" fmla="*/ 12 w 678"/>
                <a:gd name="T1" fmla="*/ 30 h 1866"/>
                <a:gd name="T2" fmla="*/ 30 w 678"/>
                <a:gd name="T3" fmla="*/ 72 h 1866"/>
                <a:gd name="T4" fmla="*/ 42 w 678"/>
                <a:gd name="T5" fmla="*/ 120 h 1866"/>
                <a:gd name="T6" fmla="*/ 60 w 678"/>
                <a:gd name="T7" fmla="*/ 168 h 1866"/>
                <a:gd name="T8" fmla="*/ 72 w 678"/>
                <a:gd name="T9" fmla="*/ 228 h 1866"/>
                <a:gd name="T10" fmla="*/ 90 w 678"/>
                <a:gd name="T11" fmla="*/ 282 h 1866"/>
                <a:gd name="T12" fmla="*/ 108 w 678"/>
                <a:gd name="T13" fmla="*/ 348 h 1866"/>
                <a:gd name="T14" fmla="*/ 120 w 678"/>
                <a:gd name="T15" fmla="*/ 408 h 1866"/>
                <a:gd name="T16" fmla="*/ 138 w 678"/>
                <a:gd name="T17" fmla="*/ 474 h 1866"/>
                <a:gd name="T18" fmla="*/ 156 w 678"/>
                <a:gd name="T19" fmla="*/ 540 h 1866"/>
                <a:gd name="T20" fmla="*/ 168 w 678"/>
                <a:gd name="T21" fmla="*/ 606 h 1866"/>
                <a:gd name="T22" fmla="*/ 186 w 678"/>
                <a:gd name="T23" fmla="*/ 672 h 1866"/>
                <a:gd name="T24" fmla="*/ 198 w 678"/>
                <a:gd name="T25" fmla="*/ 738 h 1866"/>
                <a:gd name="T26" fmla="*/ 216 w 678"/>
                <a:gd name="T27" fmla="*/ 810 h 1866"/>
                <a:gd name="T28" fmla="*/ 234 w 678"/>
                <a:gd name="T29" fmla="*/ 876 h 1866"/>
                <a:gd name="T30" fmla="*/ 246 w 678"/>
                <a:gd name="T31" fmla="*/ 942 h 1866"/>
                <a:gd name="T32" fmla="*/ 264 w 678"/>
                <a:gd name="T33" fmla="*/ 1002 h 1866"/>
                <a:gd name="T34" fmla="*/ 276 w 678"/>
                <a:gd name="T35" fmla="*/ 1062 h 1866"/>
                <a:gd name="T36" fmla="*/ 294 w 678"/>
                <a:gd name="T37" fmla="*/ 1122 h 1866"/>
                <a:gd name="T38" fmla="*/ 312 w 678"/>
                <a:gd name="T39" fmla="*/ 1182 h 1866"/>
                <a:gd name="T40" fmla="*/ 324 w 678"/>
                <a:gd name="T41" fmla="*/ 1236 h 1866"/>
                <a:gd name="T42" fmla="*/ 342 w 678"/>
                <a:gd name="T43" fmla="*/ 1290 h 1866"/>
                <a:gd name="T44" fmla="*/ 354 w 678"/>
                <a:gd name="T45" fmla="*/ 1344 h 1866"/>
                <a:gd name="T46" fmla="*/ 372 w 678"/>
                <a:gd name="T47" fmla="*/ 1392 h 1866"/>
                <a:gd name="T48" fmla="*/ 390 w 678"/>
                <a:gd name="T49" fmla="*/ 1434 h 1866"/>
                <a:gd name="T50" fmla="*/ 402 w 678"/>
                <a:gd name="T51" fmla="*/ 1482 h 1866"/>
                <a:gd name="T52" fmla="*/ 420 w 678"/>
                <a:gd name="T53" fmla="*/ 1518 h 1866"/>
                <a:gd name="T54" fmla="*/ 432 w 678"/>
                <a:gd name="T55" fmla="*/ 1560 h 1866"/>
                <a:gd name="T56" fmla="*/ 450 w 678"/>
                <a:gd name="T57" fmla="*/ 1590 h 1866"/>
                <a:gd name="T58" fmla="*/ 468 w 678"/>
                <a:gd name="T59" fmla="*/ 1626 h 1866"/>
                <a:gd name="T60" fmla="*/ 480 w 678"/>
                <a:gd name="T61" fmla="*/ 1656 h 1866"/>
                <a:gd name="T62" fmla="*/ 498 w 678"/>
                <a:gd name="T63" fmla="*/ 1680 h 1866"/>
                <a:gd name="T64" fmla="*/ 516 w 678"/>
                <a:gd name="T65" fmla="*/ 1710 h 1866"/>
                <a:gd name="T66" fmla="*/ 528 w 678"/>
                <a:gd name="T67" fmla="*/ 1734 h 1866"/>
                <a:gd name="T68" fmla="*/ 546 w 678"/>
                <a:gd name="T69" fmla="*/ 1752 h 1866"/>
                <a:gd name="T70" fmla="*/ 558 w 678"/>
                <a:gd name="T71" fmla="*/ 1770 h 1866"/>
                <a:gd name="T72" fmla="*/ 576 w 678"/>
                <a:gd name="T73" fmla="*/ 1788 h 1866"/>
                <a:gd name="T74" fmla="*/ 594 w 678"/>
                <a:gd name="T75" fmla="*/ 1806 h 1866"/>
                <a:gd name="T76" fmla="*/ 612 w 678"/>
                <a:gd name="T77" fmla="*/ 1824 h 1866"/>
                <a:gd name="T78" fmla="*/ 630 w 678"/>
                <a:gd name="T79" fmla="*/ 1836 h 1866"/>
                <a:gd name="T80" fmla="*/ 648 w 678"/>
                <a:gd name="T81" fmla="*/ 1848 h 1866"/>
                <a:gd name="T82" fmla="*/ 666 w 678"/>
                <a:gd name="T83" fmla="*/ 1860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8" h="1866">
                  <a:moveTo>
                    <a:pt x="0" y="0"/>
                  </a:moveTo>
                  <a:lnTo>
                    <a:pt x="6" y="12"/>
                  </a:lnTo>
                  <a:lnTo>
                    <a:pt x="12" y="30"/>
                  </a:lnTo>
                  <a:lnTo>
                    <a:pt x="18" y="42"/>
                  </a:lnTo>
                  <a:lnTo>
                    <a:pt x="24" y="54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102"/>
                  </a:lnTo>
                  <a:lnTo>
                    <a:pt x="42" y="120"/>
                  </a:lnTo>
                  <a:lnTo>
                    <a:pt x="48" y="138"/>
                  </a:lnTo>
                  <a:lnTo>
                    <a:pt x="54" y="156"/>
                  </a:lnTo>
                  <a:lnTo>
                    <a:pt x="60" y="168"/>
                  </a:lnTo>
                  <a:lnTo>
                    <a:pt x="66" y="186"/>
                  </a:lnTo>
                  <a:lnTo>
                    <a:pt x="72" y="210"/>
                  </a:lnTo>
                  <a:lnTo>
                    <a:pt x="72" y="228"/>
                  </a:lnTo>
                  <a:lnTo>
                    <a:pt x="78" y="246"/>
                  </a:lnTo>
                  <a:lnTo>
                    <a:pt x="84" y="264"/>
                  </a:lnTo>
                  <a:lnTo>
                    <a:pt x="90" y="282"/>
                  </a:lnTo>
                  <a:lnTo>
                    <a:pt x="96" y="306"/>
                  </a:lnTo>
                  <a:lnTo>
                    <a:pt x="102" y="324"/>
                  </a:lnTo>
                  <a:lnTo>
                    <a:pt x="108" y="348"/>
                  </a:lnTo>
                  <a:lnTo>
                    <a:pt x="114" y="366"/>
                  </a:lnTo>
                  <a:lnTo>
                    <a:pt x="114" y="390"/>
                  </a:lnTo>
                  <a:lnTo>
                    <a:pt x="120" y="408"/>
                  </a:lnTo>
                  <a:lnTo>
                    <a:pt x="126" y="432"/>
                  </a:lnTo>
                  <a:lnTo>
                    <a:pt x="132" y="450"/>
                  </a:lnTo>
                  <a:lnTo>
                    <a:pt x="138" y="474"/>
                  </a:lnTo>
                  <a:lnTo>
                    <a:pt x="144" y="498"/>
                  </a:lnTo>
                  <a:lnTo>
                    <a:pt x="150" y="516"/>
                  </a:lnTo>
                  <a:lnTo>
                    <a:pt x="156" y="540"/>
                  </a:lnTo>
                  <a:lnTo>
                    <a:pt x="156" y="564"/>
                  </a:lnTo>
                  <a:lnTo>
                    <a:pt x="162" y="582"/>
                  </a:lnTo>
                  <a:lnTo>
                    <a:pt x="168" y="606"/>
                  </a:lnTo>
                  <a:lnTo>
                    <a:pt x="174" y="630"/>
                  </a:lnTo>
                  <a:lnTo>
                    <a:pt x="180" y="654"/>
                  </a:lnTo>
                  <a:lnTo>
                    <a:pt x="186" y="672"/>
                  </a:lnTo>
                  <a:lnTo>
                    <a:pt x="192" y="696"/>
                  </a:lnTo>
                  <a:lnTo>
                    <a:pt x="192" y="720"/>
                  </a:lnTo>
                  <a:lnTo>
                    <a:pt x="198" y="738"/>
                  </a:lnTo>
                  <a:lnTo>
                    <a:pt x="204" y="762"/>
                  </a:lnTo>
                  <a:lnTo>
                    <a:pt x="210" y="786"/>
                  </a:lnTo>
                  <a:lnTo>
                    <a:pt x="216" y="810"/>
                  </a:lnTo>
                  <a:lnTo>
                    <a:pt x="222" y="828"/>
                  </a:lnTo>
                  <a:lnTo>
                    <a:pt x="228" y="852"/>
                  </a:lnTo>
                  <a:lnTo>
                    <a:pt x="234" y="876"/>
                  </a:lnTo>
                  <a:lnTo>
                    <a:pt x="234" y="894"/>
                  </a:lnTo>
                  <a:lnTo>
                    <a:pt x="240" y="918"/>
                  </a:lnTo>
                  <a:lnTo>
                    <a:pt x="246" y="942"/>
                  </a:lnTo>
                  <a:lnTo>
                    <a:pt x="252" y="960"/>
                  </a:lnTo>
                  <a:lnTo>
                    <a:pt x="258" y="984"/>
                  </a:lnTo>
                  <a:lnTo>
                    <a:pt x="264" y="1002"/>
                  </a:lnTo>
                  <a:lnTo>
                    <a:pt x="270" y="1026"/>
                  </a:lnTo>
                  <a:lnTo>
                    <a:pt x="276" y="1044"/>
                  </a:lnTo>
                  <a:lnTo>
                    <a:pt x="276" y="1062"/>
                  </a:lnTo>
                  <a:lnTo>
                    <a:pt x="282" y="1086"/>
                  </a:lnTo>
                  <a:lnTo>
                    <a:pt x="288" y="1104"/>
                  </a:lnTo>
                  <a:lnTo>
                    <a:pt x="294" y="1122"/>
                  </a:lnTo>
                  <a:lnTo>
                    <a:pt x="300" y="1146"/>
                  </a:lnTo>
                  <a:lnTo>
                    <a:pt x="306" y="1164"/>
                  </a:lnTo>
                  <a:lnTo>
                    <a:pt x="312" y="1182"/>
                  </a:lnTo>
                  <a:lnTo>
                    <a:pt x="312" y="1200"/>
                  </a:lnTo>
                  <a:lnTo>
                    <a:pt x="318" y="1218"/>
                  </a:lnTo>
                  <a:lnTo>
                    <a:pt x="324" y="1236"/>
                  </a:lnTo>
                  <a:lnTo>
                    <a:pt x="330" y="1254"/>
                  </a:lnTo>
                  <a:lnTo>
                    <a:pt x="336" y="1272"/>
                  </a:lnTo>
                  <a:lnTo>
                    <a:pt x="342" y="1290"/>
                  </a:lnTo>
                  <a:lnTo>
                    <a:pt x="348" y="1308"/>
                  </a:lnTo>
                  <a:lnTo>
                    <a:pt x="354" y="1326"/>
                  </a:lnTo>
                  <a:lnTo>
                    <a:pt x="354" y="1344"/>
                  </a:lnTo>
                  <a:lnTo>
                    <a:pt x="360" y="1362"/>
                  </a:lnTo>
                  <a:lnTo>
                    <a:pt x="366" y="1374"/>
                  </a:lnTo>
                  <a:lnTo>
                    <a:pt x="372" y="1392"/>
                  </a:lnTo>
                  <a:lnTo>
                    <a:pt x="378" y="1404"/>
                  </a:lnTo>
                  <a:lnTo>
                    <a:pt x="384" y="1422"/>
                  </a:lnTo>
                  <a:lnTo>
                    <a:pt x="390" y="1434"/>
                  </a:lnTo>
                  <a:lnTo>
                    <a:pt x="396" y="1452"/>
                  </a:lnTo>
                  <a:lnTo>
                    <a:pt x="396" y="1464"/>
                  </a:lnTo>
                  <a:lnTo>
                    <a:pt x="402" y="1482"/>
                  </a:lnTo>
                  <a:lnTo>
                    <a:pt x="408" y="1494"/>
                  </a:lnTo>
                  <a:lnTo>
                    <a:pt x="414" y="1506"/>
                  </a:lnTo>
                  <a:lnTo>
                    <a:pt x="420" y="1518"/>
                  </a:lnTo>
                  <a:lnTo>
                    <a:pt x="426" y="1530"/>
                  </a:lnTo>
                  <a:lnTo>
                    <a:pt x="432" y="1548"/>
                  </a:lnTo>
                  <a:lnTo>
                    <a:pt x="432" y="1560"/>
                  </a:lnTo>
                  <a:lnTo>
                    <a:pt x="438" y="1572"/>
                  </a:lnTo>
                  <a:lnTo>
                    <a:pt x="444" y="1584"/>
                  </a:lnTo>
                  <a:lnTo>
                    <a:pt x="450" y="1590"/>
                  </a:lnTo>
                  <a:lnTo>
                    <a:pt x="456" y="1602"/>
                  </a:lnTo>
                  <a:lnTo>
                    <a:pt x="462" y="1614"/>
                  </a:lnTo>
                  <a:lnTo>
                    <a:pt x="468" y="1626"/>
                  </a:lnTo>
                  <a:lnTo>
                    <a:pt x="474" y="1638"/>
                  </a:lnTo>
                  <a:lnTo>
                    <a:pt x="474" y="1644"/>
                  </a:lnTo>
                  <a:lnTo>
                    <a:pt x="480" y="1656"/>
                  </a:lnTo>
                  <a:lnTo>
                    <a:pt x="486" y="1662"/>
                  </a:lnTo>
                  <a:lnTo>
                    <a:pt x="492" y="1674"/>
                  </a:lnTo>
                  <a:lnTo>
                    <a:pt x="498" y="1680"/>
                  </a:lnTo>
                  <a:lnTo>
                    <a:pt x="504" y="1692"/>
                  </a:lnTo>
                  <a:lnTo>
                    <a:pt x="510" y="1698"/>
                  </a:lnTo>
                  <a:lnTo>
                    <a:pt x="516" y="1710"/>
                  </a:lnTo>
                  <a:lnTo>
                    <a:pt x="516" y="1716"/>
                  </a:lnTo>
                  <a:lnTo>
                    <a:pt x="522" y="1722"/>
                  </a:lnTo>
                  <a:lnTo>
                    <a:pt x="528" y="1734"/>
                  </a:lnTo>
                  <a:lnTo>
                    <a:pt x="534" y="1740"/>
                  </a:lnTo>
                  <a:lnTo>
                    <a:pt x="540" y="1746"/>
                  </a:lnTo>
                  <a:lnTo>
                    <a:pt x="546" y="1752"/>
                  </a:lnTo>
                  <a:lnTo>
                    <a:pt x="552" y="1758"/>
                  </a:lnTo>
                  <a:lnTo>
                    <a:pt x="552" y="1764"/>
                  </a:lnTo>
                  <a:lnTo>
                    <a:pt x="558" y="1770"/>
                  </a:lnTo>
                  <a:lnTo>
                    <a:pt x="564" y="1776"/>
                  </a:lnTo>
                  <a:lnTo>
                    <a:pt x="570" y="1782"/>
                  </a:lnTo>
                  <a:lnTo>
                    <a:pt x="576" y="1788"/>
                  </a:lnTo>
                  <a:lnTo>
                    <a:pt x="582" y="1794"/>
                  </a:lnTo>
                  <a:lnTo>
                    <a:pt x="588" y="1800"/>
                  </a:lnTo>
                  <a:lnTo>
                    <a:pt x="594" y="1806"/>
                  </a:lnTo>
                  <a:lnTo>
                    <a:pt x="600" y="1812"/>
                  </a:lnTo>
                  <a:lnTo>
                    <a:pt x="606" y="1818"/>
                  </a:lnTo>
                  <a:lnTo>
                    <a:pt x="612" y="1824"/>
                  </a:lnTo>
                  <a:lnTo>
                    <a:pt x="618" y="1824"/>
                  </a:lnTo>
                  <a:lnTo>
                    <a:pt x="624" y="1830"/>
                  </a:lnTo>
                  <a:lnTo>
                    <a:pt x="630" y="1836"/>
                  </a:lnTo>
                  <a:lnTo>
                    <a:pt x="636" y="1842"/>
                  </a:lnTo>
                  <a:lnTo>
                    <a:pt x="642" y="1842"/>
                  </a:lnTo>
                  <a:lnTo>
                    <a:pt x="648" y="1848"/>
                  </a:lnTo>
                  <a:lnTo>
                    <a:pt x="654" y="1854"/>
                  </a:lnTo>
                  <a:lnTo>
                    <a:pt x="660" y="1854"/>
                  </a:lnTo>
                  <a:lnTo>
                    <a:pt x="666" y="1860"/>
                  </a:lnTo>
                  <a:lnTo>
                    <a:pt x="672" y="1860"/>
                  </a:lnTo>
                  <a:lnTo>
                    <a:pt x="678" y="1866"/>
                  </a:lnTo>
                </a:path>
              </a:pathLst>
            </a:custGeom>
            <a:noFill/>
            <a:ln w="22225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4467225" y="4162425"/>
              <a:ext cx="828675" cy="76200"/>
            </a:xfrm>
            <a:custGeom>
              <a:avLst/>
              <a:gdLst>
                <a:gd name="T0" fmla="*/ 6 w 522"/>
                <a:gd name="T1" fmla="*/ 0 h 48"/>
                <a:gd name="T2" fmla="*/ 18 w 522"/>
                <a:gd name="T3" fmla="*/ 6 h 48"/>
                <a:gd name="T4" fmla="*/ 30 w 522"/>
                <a:gd name="T5" fmla="*/ 12 h 48"/>
                <a:gd name="T6" fmla="*/ 42 w 522"/>
                <a:gd name="T7" fmla="*/ 18 h 48"/>
                <a:gd name="T8" fmla="*/ 54 w 522"/>
                <a:gd name="T9" fmla="*/ 18 h 48"/>
                <a:gd name="T10" fmla="*/ 66 w 522"/>
                <a:gd name="T11" fmla="*/ 24 h 48"/>
                <a:gd name="T12" fmla="*/ 78 w 522"/>
                <a:gd name="T13" fmla="*/ 30 h 48"/>
                <a:gd name="T14" fmla="*/ 90 w 522"/>
                <a:gd name="T15" fmla="*/ 30 h 48"/>
                <a:gd name="T16" fmla="*/ 102 w 522"/>
                <a:gd name="T17" fmla="*/ 30 h 48"/>
                <a:gd name="T18" fmla="*/ 114 w 522"/>
                <a:gd name="T19" fmla="*/ 36 h 48"/>
                <a:gd name="T20" fmla="*/ 126 w 522"/>
                <a:gd name="T21" fmla="*/ 36 h 48"/>
                <a:gd name="T22" fmla="*/ 138 w 522"/>
                <a:gd name="T23" fmla="*/ 36 h 48"/>
                <a:gd name="T24" fmla="*/ 150 w 522"/>
                <a:gd name="T25" fmla="*/ 42 h 48"/>
                <a:gd name="T26" fmla="*/ 162 w 522"/>
                <a:gd name="T27" fmla="*/ 42 h 48"/>
                <a:gd name="T28" fmla="*/ 174 w 522"/>
                <a:gd name="T29" fmla="*/ 42 h 48"/>
                <a:gd name="T30" fmla="*/ 186 w 522"/>
                <a:gd name="T31" fmla="*/ 42 h 48"/>
                <a:gd name="T32" fmla="*/ 198 w 522"/>
                <a:gd name="T33" fmla="*/ 42 h 48"/>
                <a:gd name="T34" fmla="*/ 210 w 522"/>
                <a:gd name="T35" fmla="*/ 48 h 48"/>
                <a:gd name="T36" fmla="*/ 222 w 522"/>
                <a:gd name="T37" fmla="*/ 48 h 48"/>
                <a:gd name="T38" fmla="*/ 234 w 522"/>
                <a:gd name="T39" fmla="*/ 48 h 48"/>
                <a:gd name="T40" fmla="*/ 246 w 522"/>
                <a:gd name="T41" fmla="*/ 48 h 48"/>
                <a:gd name="T42" fmla="*/ 258 w 522"/>
                <a:gd name="T43" fmla="*/ 48 h 48"/>
                <a:gd name="T44" fmla="*/ 270 w 522"/>
                <a:gd name="T45" fmla="*/ 48 h 48"/>
                <a:gd name="T46" fmla="*/ 282 w 522"/>
                <a:gd name="T47" fmla="*/ 48 h 48"/>
                <a:gd name="T48" fmla="*/ 294 w 522"/>
                <a:gd name="T49" fmla="*/ 48 h 48"/>
                <a:gd name="T50" fmla="*/ 306 w 522"/>
                <a:gd name="T51" fmla="*/ 48 h 48"/>
                <a:gd name="T52" fmla="*/ 318 w 522"/>
                <a:gd name="T53" fmla="*/ 48 h 48"/>
                <a:gd name="T54" fmla="*/ 330 w 522"/>
                <a:gd name="T55" fmla="*/ 48 h 48"/>
                <a:gd name="T56" fmla="*/ 342 w 522"/>
                <a:gd name="T57" fmla="*/ 48 h 48"/>
                <a:gd name="T58" fmla="*/ 354 w 522"/>
                <a:gd name="T59" fmla="*/ 48 h 48"/>
                <a:gd name="T60" fmla="*/ 366 w 522"/>
                <a:gd name="T61" fmla="*/ 48 h 48"/>
                <a:gd name="T62" fmla="*/ 378 w 522"/>
                <a:gd name="T63" fmla="*/ 48 h 48"/>
                <a:gd name="T64" fmla="*/ 390 w 522"/>
                <a:gd name="T65" fmla="*/ 48 h 48"/>
                <a:gd name="T66" fmla="*/ 402 w 522"/>
                <a:gd name="T67" fmla="*/ 48 h 48"/>
                <a:gd name="T68" fmla="*/ 414 w 522"/>
                <a:gd name="T69" fmla="*/ 48 h 48"/>
                <a:gd name="T70" fmla="*/ 426 w 522"/>
                <a:gd name="T71" fmla="*/ 48 h 48"/>
                <a:gd name="T72" fmla="*/ 438 w 522"/>
                <a:gd name="T73" fmla="*/ 48 h 48"/>
                <a:gd name="T74" fmla="*/ 450 w 522"/>
                <a:gd name="T75" fmla="*/ 48 h 48"/>
                <a:gd name="T76" fmla="*/ 462 w 522"/>
                <a:gd name="T77" fmla="*/ 48 h 48"/>
                <a:gd name="T78" fmla="*/ 474 w 522"/>
                <a:gd name="T79" fmla="*/ 48 h 48"/>
                <a:gd name="T80" fmla="*/ 486 w 522"/>
                <a:gd name="T81" fmla="*/ 48 h 48"/>
                <a:gd name="T82" fmla="*/ 498 w 522"/>
                <a:gd name="T83" fmla="*/ 48 h 48"/>
                <a:gd name="T84" fmla="*/ 510 w 522"/>
                <a:gd name="T85" fmla="*/ 48 h 48"/>
                <a:gd name="T86" fmla="*/ 522 w 522"/>
                <a:gd name="T8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2" h="48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30"/>
                  </a:lnTo>
                  <a:lnTo>
                    <a:pt x="108" y="30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26" y="36"/>
                  </a:lnTo>
                  <a:lnTo>
                    <a:pt x="132" y="36"/>
                  </a:lnTo>
                  <a:lnTo>
                    <a:pt x="138" y="36"/>
                  </a:lnTo>
                  <a:lnTo>
                    <a:pt x="144" y="36"/>
                  </a:lnTo>
                  <a:lnTo>
                    <a:pt x="150" y="42"/>
                  </a:lnTo>
                  <a:lnTo>
                    <a:pt x="156" y="42"/>
                  </a:lnTo>
                  <a:lnTo>
                    <a:pt x="162" y="42"/>
                  </a:lnTo>
                  <a:lnTo>
                    <a:pt x="168" y="42"/>
                  </a:lnTo>
                  <a:lnTo>
                    <a:pt x="174" y="42"/>
                  </a:lnTo>
                  <a:lnTo>
                    <a:pt x="180" y="42"/>
                  </a:lnTo>
                  <a:lnTo>
                    <a:pt x="186" y="42"/>
                  </a:lnTo>
                  <a:lnTo>
                    <a:pt x="192" y="42"/>
                  </a:lnTo>
                  <a:lnTo>
                    <a:pt x="198" y="42"/>
                  </a:lnTo>
                  <a:lnTo>
                    <a:pt x="204" y="48"/>
                  </a:lnTo>
                  <a:lnTo>
                    <a:pt x="210" y="48"/>
                  </a:lnTo>
                  <a:lnTo>
                    <a:pt x="216" y="48"/>
                  </a:lnTo>
                  <a:lnTo>
                    <a:pt x="222" y="48"/>
                  </a:lnTo>
                  <a:lnTo>
                    <a:pt x="228" y="48"/>
                  </a:lnTo>
                  <a:lnTo>
                    <a:pt x="234" y="48"/>
                  </a:lnTo>
                  <a:lnTo>
                    <a:pt x="240" y="48"/>
                  </a:lnTo>
                  <a:lnTo>
                    <a:pt x="246" y="48"/>
                  </a:lnTo>
                  <a:lnTo>
                    <a:pt x="252" y="48"/>
                  </a:lnTo>
                  <a:lnTo>
                    <a:pt x="258" y="48"/>
                  </a:lnTo>
                  <a:lnTo>
                    <a:pt x="264" y="48"/>
                  </a:lnTo>
                  <a:lnTo>
                    <a:pt x="270" y="48"/>
                  </a:lnTo>
                  <a:lnTo>
                    <a:pt x="276" y="48"/>
                  </a:lnTo>
                  <a:lnTo>
                    <a:pt x="282" y="48"/>
                  </a:lnTo>
                  <a:lnTo>
                    <a:pt x="288" y="48"/>
                  </a:lnTo>
                  <a:lnTo>
                    <a:pt x="294" y="48"/>
                  </a:lnTo>
                  <a:lnTo>
                    <a:pt x="300" y="48"/>
                  </a:lnTo>
                  <a:lnTo>
                    <a:pt x="306" y="48"/>
                  </a:lnTo>
                  <a:lnTo>
                    <a:pt x="312" y="48"/>
                  </a:lnTo>
                  <a:lnTo>
                    <a:pt x="318" y="48"/>
                  </a:lnTo>
                  <a:lnTo>
                    <a:pt x="324" y="48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8"/>
                  </a:lnTo>
                  <a:lnTo>
                    <a:pt x="348" y="48"/>
                  </a:lnTo>
                  <a:lnTo>
                    <a:pt x="354" y="48"/>
                  </a:lnTo>
                  <a:lnTo>
                    <a:pt x="360" y="48"/>
                  </a:lnTo>
                  <a:lnTo>
                    <a:pt x="366" y="48"/>
                  </a:lnTo>
                  <a:lnTo>
                    <a:pt x="372" y="48"/>
                  </a:lnTo>
                  <a:lnTo>
                    <a:pt x="378" y="48"/>
                  </a:lnTo>
                  <a:lnTo>
                    <a:pt x="384" y="48"/>
                  </a:lnTo>
                  <a:lnTo>
                    <a:pt x="390" y="48"/>
                  </a:lnTo>
                  <a:lnTo>
                    <a:pt x="396" y="48"/>
                  </a:lnTo>
                  <a:lnTo>
                    <a:pt x="402" y="48"/>
                  </a:lnTo>
                  <a:lnTo>
                    <a:pt x="408" y="48"/>
                  </a:lnTo>
                  <a:lnTo>
                    <a:pt x="414" y="48"/>
                  </a:lnTo>
                  <a:lnTo>
                    <a:pt x="420" y="48"/>
                  </a:lnTo>
                  <a:lnTo>
                    <a:pt x="426" y="48"/>
                  </a:lnTo>
                  <a:lnTo>
                    <a:pt x="432" y="48"/>
                  </a:lnTo>
                  <a:lnTo>
                    <a:pt x="438" y="48"/>
                  </a:lnTo>
                  <a:lnTo>
                    <a:pt x="444" y="48"/>
                  </a:lnTo>
                  <a:lnTo>
                    <a:pt x="450" y="48"/>
                  </a:lnTo>
                  <a:lnTo>
                    <a:pt x="456" y="48"/>
                  </a:lnTo>
                  <a:lnTo>
                    <a:pt x="462" y="48"/>
                  </a:lnTo>
                  <a:lnTo>
                    <a:pt x="468" y="48"/>
                  </a:lnTo>
                  <a:lnTo>
                    <a:pt x="474" y="48"/>
                  </a:lnTo>
                  <a:lnTo>
                    <a:pt x="480" y="48"/>
                  </a:lnTo>
                  <a:lnTo>
                    <a:pt x="486" y="48"/>
                  </a:lnTo>
                  <a:lnTo>
                    <a:pt x="492" y="48"/>
                  </a:lnTo>
                  <a:lnTo>
                    <a:pt x="498" y="48"/>
                  </a:lnTo>
                  <a:lnTo>
                    <a:pt x="504" y="48"/>
                  </a:lnTo>
                  <a:lnTo>
                    <a:pt x="510" y="48"/>
                  </a:lnTo>
                  <a:lnTo>
                    <a:pt x="516" y="48"/>
                  </a:lnTo>
                  <a:lnTo>
                    <a:pt x="522" y="48"/>
                  </a:lnTo>
                </a:path>
              </a:pathLst>
            </a:custGeom>
            <a:noFill/>
            <a:ln w="22225" cap="flat">
              <a:solidFill>
                <a:srgbClr val="FFFF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3999" cy="8382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9933"/>
                </a:solidFill>
                <a:latin typeface="Palatino Linotype" pitchFamily="18" charset="0"/>
              </a:defRPr>
            </a:lvl9pPr>
          </a:lstStyle>
          <a:p>
            <a:r>
              <a:rPr lang="en-US" sz="32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Time-of-Flight Based Depth Sensing</a:t>
            </a:r>
            <a:endParaRPr lang="en-US" sz="3200" dirty="0" smtClean="0">
              <a:solidFill>
                <a:srgbClr val="FFFF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25475" y="952500"/>
            <a:ext cx="7921625" cy="0"/>
          </a:xfrm>
          <a:prstGeom prst="line">
            <a:avLst/>
          </a:prstGeom>
          <a:noFill/>
          <a:ln w="22225">
            <a:solidFill>
              <a:srgbClr val="B2B2B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6474274" y="1540137"/>
            <a:ext cx="358670" cy="1605689"/>
          </a:xfrm>
          <a:custGeom>
            <a:avLst/>
            <a:gdLst>
              <a:gd name="connsiteX0" fmla="*/ 438295 w 438295"/>
              <a:gd name="connsiteY0" fmla="*/ 0 h 1962150"/>
              <a:gd name="connsiteX1" fmla="*/ 145 w 438295"/>
              <a:gd name="connsiteY1" fmla="*/ 895350 h 1962150"/>
              <a:gd name="connsiteX2" fmla="*/ 400195 w 438295"/>
              <a:gd name="connsiteY2" fmla="*/ 19621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295" h="1962150">
                <a:moveTo>
                  <a:pt x="438295" y="0"/>
                </a:moveTo>
                <a:cubicBezTo>
                  <a:pt x="222395" y="284162"/>
                  <a:pt x="6495" y="568325"/>
                  <a:pt x="145" y="895350"/>
                </a:cubicBezTo>
                <a:cubicBezTo>
                  <a:pt x="-6205" y="1222375"/>
                  <a:pt x="196995" y="1592262"/>
                  <a:pt x="400195" y="1962150"/>
                </a:cubicBezTo>
              </a:path>
            </a:pathLst>
          </a:custGeom>
          <a:noFill/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2260857" y="3200400"/>
            <a:ext cx="9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sensor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209800" y="1444432"/>
            <a:ext cx="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Cambria Math" pitchFamily="18" charset="0"/>
                <a:cs typeface="Calibri" pitchFamily="34" charset="0"/>
              </a:rPr>
              <a:t>source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6526609" y="2191864"/>
            <a:ext cx="94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scene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 rot="20513246">
            <a:off x="3329994" y="2932982"/>
            <a:ext cx="263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received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light pulse</a:t>
            </a:r>
          </a:p>
        </p:txBody>
      </p:sp>
      <p:cxnSp>
        <p:nvCxnSpPr>
          <p:cNvPr id="189" name="Straight Arrow Connector 188"/>
          <p:cNvCxnSpPr/>
          <p:nvPr/>
        </p:nvCxnSpPr>
        <p:spPr>
          <a:xfrm flipV="1">
            <a:off x="2298717" y="4462545"/>
            <a:ext cx="0" cy="167259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sp>
        <p:nvSpPr>
          <p:cNvPr id="190" name="TextBox 189"/>
          <p:cNvSpPr txBox="1"/>
          <p:nvPr/>
        </p:nvSpPr>
        <p:spPr>
          <a:xfrm>
            <a:off x="4765533" y="6107668"/>
            <a:ext cx="69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</a:t>
            </a:r>
          </a:p>
        </p:txBody>
      </p:sp>
      <p:cxnSp>
        <p:nvCxnSpPr>
          <p:cNvPr id="191" name="Straight Arrow Connector 190"/>
          <p:cNvCxnSpPr/>
          <p:nvPr/>
        </p:nvCxnSpPr>
        <p:spPr>
          <a:xfrm flipH="1">
            <a:off x="2710197" y="4530682"/>
            <a:ext cx="3482595" cy="0"/>
          </a:xfrm>
          <a:prstGeom prst="straightConnector1">
            <a:avLst/>
          </a:prstGeom>
          <a:noFill/>
          <a:ln w="22225" cap="flat" cmpd="sng" algn="ctr">
            <a:solidFill>
              <a:srgbClr val="FFFF66"/>
            </a:solidFill>
            <a:prstDash val="sysDot"/>
            <a:headEnd type="triangle"/>
            <a:tailEnd type="triangle"/>
          </a:ln>
          <a:effectLst/>
        </p:spPr>
      </p:cxnSp>
      <p:sp>
        <p:nvSpPr>
          <p:cNvPr id="192" name="TextBox 191"/>
          <p:cNvSpPr txBox="1"/>
          <p:nvPr/>
        </p:nvSpPr>
        <p:spPr>
          <a:xfrm>
            <a:off x="2715659" y="4476690"/>
            <a:ext cx="3477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66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time delay</a:t>
            </a:r>
            <a:r>
              <a:rPr lang="en-US" sz="1600" dirty="0" smtClean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solidFill>
                  <a:srgbClr val="FFFF66"/>
                </a:solidFill>
                <a:latin typeface="Symbol" pitchFamily="18" charset="2"/>
                <a:ea typeface="Verdana" pitchFamily="34" charset="0"/>
                <a:cs typeface="Verdana" pitchFamily="34" charset="0"/>
              </a:rPr>
              <a:t>t</a:t>
            </a:r>
            <a:endParaRPr lang="en-US" sz="1600" dirty="0" smtClean="0">
              <a:solidFill>
                <a:srgbClr val="FFFF66"/>
              </a:solidFill>
              <a:latin typeface="Symbol" pitchFamily="18" charset="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 rot="16200000">
            <a:off x="1253372" y="5114173"/>
            <a:ext cx="167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CC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intensity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2793965" y="5642691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rPr>
              <a:t>emitted pulse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30688" y="4607570"/>
            <a:ext cx="1944561" cy="1517904"/>
            <a:chOff x="2286000" y="4803780"/>
            <a:chExt cx="1944561" cy="1517904"/>
          </a:xfrm>
        </p:grpSpPr>
        <p:sp>
          <p:nvSpPr>
            <p:cNvPr id="195" name="Rectangle 194"/>
            <p:cNvSpPr/>
            <p:nvPr/>
          </p:nvSpPr>
          <p:spPr>
            <a:xfrm>
              <a:off x="2635252" y="5841068"/>
              <a:ext cx="15953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  <a:latin typeface="Calibri" pitchFamily="34" charset="0"/>
                  <a:ea typeface="Verdana" pitchFamily="34" charset="0"/>
                  <a:cs typeface="Calibri" pitchFamily="34" charset="0"/>
                </a:rPr>
                <a:t>received pulse 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endParaRPr>
            </a:p>
          </p:txBody>
        </p:sp>
        <p:grpSp>
          <p:nvGrpSpPr>
            <p:cNvPr id="197" name="Group 196"/>
            <p:cNvGrpSpPr/>
            <p:nvPr/>
          </p:nvGrpSpPr>
          <p:grpSpPr>
            <a:xfrm>
              <a:off x="2286000" y="4803780"/>
              <a:ext cx="457011" cy="1517904"/>
              <a:chOff x="1152525" y="990600"/>
              <a:chExt cx="4143375" cy="3248025"/>
            </a:xfrm>
          </p:grpSpPr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1152525" y="3762375"/>
                <a:ext cx="1171575" cy="476250"/>
              </a:xfrm>
              <a:custGeom>
                <a:avLst/>
                <a:gdLst>
                  <a:gd name="T0" fmla="*/ 12 w 738"/>
                  <a:gd name="T1" fmla="*/ 300 h 300"/>
                  <a:gd name="T2" fmla="*/ 30 w 738"/>
                  <a:gd name="T3" fmla="*/ 300 h 300"/>
                  <a:gd name="T4" fmla="*/ 48 w 738"/>
                  <a:gd name="T5" fmla="*/ 300 h 300"/>
                  <a:gd name="T6" fmla="*/ 66 w 738"/>
                  <a:gd name="T7" fmla="*/ 300 h 300"/>
                  <a:gd name="T8" fmla="*/ 84 w 738"/>
                  <a:gd name="T9" fmla="*/ 300 h 300"/>
                  <a:gd name="T10" fmla="*/ 102 w 738"/>
                  <a:gd name="T11" fmla="*/ 300 h 300"/>
                  <a:gd name="T12" fmla="*/ 120 w 738"/>
                  <a:gd name="T13" fmla="*/ 300 h 300"/>
                  <a:gd name="T14" fmla="*/ 138 w 738"/>
                  <a:gd name="T15" fmla="*/ 300 h 300"/>
                  <a:gd name="T16" fmla="*/ 156 w 738"/>
                  <a:gd name="T17" fmla="*/ 300 h 300"/>
                  <a:gd name="T18" fmla="*/ 174 w 738"/>
                  <a:gd name="T19" fmla="*/ 300 h 300"/>
                  <a:gd name="T20" fmla="*/ 192 w 738"/>
                  <a:gd name="T21" fmla="*/ 300 h 300"/>
                  <a:gd name="T22" fmla="*/ 210 w 738"/>
                  <a:gd name="T23" fmla="*/ 300 h 300"/>
                  <a:gd name="T24" fmla="*/ 228 w 738"/>
                  <a:gd name="T25" fmla="*/ 300 h 300"/>
                  <a:gd name="T26" fmla="*/ 246 w 738"/>
                  <a:gd name="T27" fmla="*/ 300 h 300"/>
                  <a:gd name="T28" fmla="*/ 264 w 738"/>
                  <a:gd name="T29" fmla="*/ 300 h 300"/>
                  <a:gd name="T30" fmla="*/ 282 w 738"/>
                  <a:gd name="T31" fmla="*/ 300 h 300"/>
                  <a:gd name="T32" fmla="*/ 300 w 738"/>
                  <a:gd name="T33" fmla="*/ 300 h 300"/>
                  <a:gd name="T34" fmla="*/ 318 w 738"/>
                  <a:gd name="T35" fmla="*/ 294 h 300"/>
                  <a:gd name="T36" fmla="*/ 336 w 738"/>
                  <a:gd name="T37" fmla="*/ 294 h 300"/>
                  <a:gd name="T38" fmla="*/ 354 w 738"/>
                  <a:gd name="T39" fmla="*/ 294 h 300"/>
                  <a:gd name="T40" fmla="*/ 372 w 738"/>
                  <a:gd name="T41" fmla="*/ 294 h 300"/>
                  <a:gd name="T42" fmla="*/ 390 w 738"/>
                  <a:gd name="T43" fmla="*/ 288 h 300"/>
                  <a:gd name="T44" fmla="*/ 408 w 738"/>
                  <a:gd name="T45" fmla="*/ 288 h 300"/>
                  <a:gd name="T46" fmla="*/ 426 w 738"/>
                  <a:gd name="T47" fmla="*/ 282 h 300"/>
                  <a:gd name="T48" fmla="*/ 444 w 738"/>
                  <a:gd name="T49" fmla="*/ 276 h 300"/>
                  <a:gd name="T50" fmla="*/ 462 w 738"/>
                  <a:gd name="T51" fmla="*/ 276 h 300"/>
                  <a:gd name="T52" fmla="*/ 480 w 738"/>
                  <a:gd name="T53" fmla="*/ 264 h 300"/>
                  <a:gd name="T54" fmla="*/ 498 w 738"/>
                  <a:gd name="T55" fmla="*/ 258 h 300"/>
                  <a:gd name="T56" fmla="*/ 516 w 738"/>
                  <a:gd name="T57" fmla="*/ 252 h 300"/>
                  <a:gd name="T58" fmla="*/ 534 w 738"/>
                  <a:gd name="T59" fmla="*/ 246 h 300"/>
                  <a:gd name="T60" fmla="*/ 552 w 738"/>
                  <a:gd name="T61" fmla="*/ 234 h 300"/>
                  <a:gd name="T62" fmla="*/ 570 w 738"/>
                  <a:gd name="T63" fmla="*/ 222 h 300"/>
                  <a:gd name="T64" fmla="*/ 588 w 738"/>
                  <a:gd name="T65" fmla="*/ 210 h 300"/>
                  <a:gd name="T66" fmla="*/ 600 w 738"/>
                  <a:gd name="T67" fmla="*/ 192 h 300"/>
                  <a:gd name="T68" fmla="*/ 618 w 738"/>
                  <a:gd name="T69" fmla="*/ 180 h 300"/>
                  <a:gd name="T70" fmla="*/ 636 w 738"/>
                  <a:gd name="T71" fmla="*/ 162 h 300"/>
                  <a:gd name="T72" fmla="*/ 648 w 738"/>
                  <a:gd name="T73" fmla="*/ 144 h 300"/>
                  <a:gd name="T74" fmla="*/ 666 w 738"/>
                  <a:gd name="T75" fmla="*/ 126 h 300"/>
                  <a:gd name="T76" fmla="*/ 678 w 738"/>
                  <a:gd name="T77" fmla="*/ 102 h 300"/>
                  <a:gd name="T78" fmla="*/ 696 w 738"/>
                  <a:gd name="T79" fmla="*/ 78 h 300"/>
                  <a:gd name="T80" fmla="*/ 714 w 738"/>
                  <a:gd name="T81" fmla="*/ 48 h 300"/>
                  <a:gd name="T82" fmla="*/ 726 w 738"/>
                  <a:gd name="T83" fmla="*/ 2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8" h="300">
                    <a:moveTo>
                      <a:pt x="0" y="300"/>
                    </a:moveTo>
                    <a:lnTo>
                      <a:pt x="6" y="300"/>
                    </a:lnTo>
                    <a:lnTo>
                      <a:pt x="12" y="300"/>
                    </a:lnTo>
                    <a:lnTo>
                      <a:pt x="18" y="300"/>
                    </a:lnTo>
                    <a:lnTo>
                      <a:pt x="24" y="300"/>
                    </a:lnTo>
                    <a:lnTo>
                      <a:pt x="30" y="300"/>
                    </a:lnTo>
                    <a:lnTo>
                      <a:pt x="36" y="300"/>
                    </a:lnTo>
                    <a:lnTo>
                      <a:pt x="42" y="300"/>
                    </a:lnTo>
                    <a:lnTo>
                      <a:pt x="48" y="300"/>
                    </a:lnTo>
                    <a:lnTo>
                      <a:pt x="54" y="300"/>
                    </a:lnTo>
                    <a:lnTo>
                      <a:pt x="60" y="300"/>
                    </a:lnTo>
                    <a:lnTo>
                      <a:pt x="66" y="300"/>
                    </a:lnTo>
                    <a:lnTo>
                      <a:pt x="72" y="300"/>
                    </a:lnTo>
                    <a:lnTo>
                      <a:pt x="78" y="300"/>
                    </a:lnTo>
                    <a:lnTo>
                      <a:pt x="84" y="300"/>
                    </a:lnTo>
                    <a:lnTo>
                      <a:pt x="90" y="300"/>
                    </a:lnTo>
                    <a:lnTo>
                      <a:pt x="96" y="300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14" y="300"/>
                    </a:lnTo>
                    <a:lnTo>
                      <a:pt x="120" y="300"/>
                    </a:lnTo>
                    <a:lnTo>
                      <a:pt x="126" y="300"/>
                    </a:lnTo>
                    <a:lnTo>
                      <a:pt x="132" y="300"/>
                    </a:lnTo>
                    <a:lnTo>
                      <a:pt x="138" y="300"/>
                    </a:lnTo>
                    <a:lnTo>
                      <a:pt x="144" y="300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0"/>
                    </a:lnTo>
                    <a:lnTo>
                      <a:pt x="168" y="300"/>
                    </a:lnTo>
                    <a:lnTo>
                      <a:pt x="174" y="300"/>
                    </a:lnTo>
                    <a:lnTo>
                      <a:pt x="180" y="300"/>
                    </a:lnTo>
                    <a:lnTo>
                      <a:pt x="186" y="300"/>
                    </a:lnTo>
                    <a:lnTo>
                      <a:pt x="192" y="300"/>
                    </a:lnTo>
                    <a:lnTo>
                      <a:pt x="198" y="300"/>
                    </a:lnTo>
                    <a:lnTo>
                      <a:pt x="204" y="300"/>
                    </a:lnTo>
                    <a:lnTo>
                      <a:pt x="210" y="300"/>
                    </a:lnTo>
                    <a:lnTo>
                      <a:pt x="216" y="300"/>
                    </a:lnTo>
                    <a:lnTo>
                      <a:pt x="222" y="300"/>
                    </a:lnTo>
                    <a:lnTo>
                      <a:pt x="228" y="300"/>
                    </a:lnTo>
                    <a:lnTo>
                      <a:pt x="234" y="300"/>
                    </a:lnTo>
                    <a:lnTo>
                      <a:pt x="240" y="300"/>
                    </a:lnTo>
                    <a:lnTo>
                      <a:pt x="246" y="300"/>
                    </a:lnTo>
                    <a:lnTo>
                      <a:pt x="252" y="300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70" y="300"/>
                    </a:lnTo>
                    <a:lnTo>
                      <a:pt x="276" y="300"/>
                    </a:lnTo>
                    <a:lnTo>
                      <a:pt x="282" y="300"/>
                    </a:lnTo>
                    <a:lnTo>
                      <a:pt x="288" y="300"/>
                    </a:lnTo>
                    <a:lnTo>
                      <a:pt x="294" y="300"/>
                    </a:lnTo>
                    <a:lnTo>
                      <a:pt x="300" y="300"/>
                    </a:lnTo>
                    <a:lnTo>
                      <a:pt x="306" y="300"/>
                    </a:lnTo>
                    <a:lnTo>
                      <a:pt x="312" y="300"/>
                    </a:lnTo>
                    <a:lnTo>
                      <a:pt x="318" y="294"/>
                    </a:lnTo>
                    <a:lnTo>
                      <a:pt x="324" y="294"/>
                    </a:lnTo>
                    <a:lnTo>
                      <a:pt x="330" y="294"/>
                    </a:lnTo>
                    <a:lnTo>
                      <a:pt x="336" y="294"/>
                    </a:lnTo>
                    <a:lnTo>
                      <a:pt x="342" y="294"/>
                    </a:lnTo>
                    <a:lnTo>
                      <a:pt x="348" y="294"/>
                    </a:lnTo>
                    <a:lnTo>
                      <a:pt x="354" y="294"/>
                    </a:lnTo>
                    <a:lnTo>
                      <a:pt x="360" y="294"/>
                    </a:lnTo>
                    <a:lnTo>
                      <a:pt x="366" y="294"/>
                    </a:lnTo>
                    <a:lnTo>
                      <a:pt x="372" y="294"/>
                    </a:lnTo>
                    <a:lnTo>
                      <a:pt x="378" y="288"/>
                    </a:lnTo>
                    <a:lnTo>
                      <a:pt x="384" y="288"/>
                    </a:lnTo>
                    <a:lnTo>
                      <a:pt x="390" y="288"/>
                    </a:lnTo>
                    <a:lnTo>
                      <a:pt x="396" y="288"/>
                    </a:lnTo>
                    <a:lnTo>
                      <a:pt x="402" y="288"/>
                    </a:lnTo>
                    <a:lnTo>
                      <a:pt x="408" y="288"/>
                    </a:lnTo>
                    <a:lnTo>
                      <a:pt x="414" y="282"/>
                    </a:lnTo>
                    <a:lnTo>
                      <a:pt x="420" y="282"/>
                    </a:lnTo>
                    <a:lnTo>
                      <a:pt x="426" y="282"/>
                    </a:lnTo>
                    <a:lnTo>
                      <a:pt x="432" y="282"/>
                    </a:lnTo>
                    <a:lnTo>
                      <a:pt x="438" y="282"/>
                    </a:lnTo>
                    <a:lnTo>
                      <a:pt x="444" y="276"/>
                    </a:lnTo>
                    <a:lnTo>
                      <a:pt x="450" y="276"/>
                    </a:lnTo>
                    <a:lnTo>
                      <a:pt x="456" y="276"/>
                    </a:lnTo>
                    <a:lnTo>
                      <a:pt x="462" y="276"/>
                    </a:lnTo>
                    <a:lnTo>
                      <a:pt x="468" y="270"/>
                    </a:lnTo>
                    <a:lnTo>
                      <a:pt x="474" y="270"/>
                    </a:lnTo>
                    <a:lnTo>
                      <a:pt x="480" y="264"/>
                    </a:lnTo>
                    <a:lnTo>
                      <a:pt x="486" y="264"/>
                    </a:lnTo>
                    <a:lnTo>
                      <a:pt x="492" y="264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10" y="258"/>
                    </a:lnTo>
                    <a:lnTo>
                      <a:pt x="516" y="252"/>
                    </a:lnTo>
                    <a:lnTo>
                      <a:pt x="522" y="246"/>
                    </a:lnTo>
                    <a:lnTo>
                      <a:pt x="528" y="246"/>
                    </a:lnTo>
                    <a:lnTo>
                      <a:pt x="534" y="246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52" y="234"/>
                    </a:lnTo>
                    <a:lnTo>
                      <a:pt x="558" y="228"/>
                    </a:lnTo>
                    <a:lnTo>
                      <a:pt x="564" y="222"/>
                    </a:lnTo>
                    <a:lnTo>
                      <a:pt x="570" y="222"/>
                    </a:lnTo>
                    <a:lnTo>
                      <a:pt x="576" y="216"/>
                    </a:lnTo>
                    <a:lnTo>
                      <a:pt x="582" y="210"/>
                    </a:lnTo>
                    <a:lnTo>
                      <a:pt x="588" y="210"/>
                    </a:lnTo>
                    <a:lnTo>
                      <a:pt x="594" y="204"/>
                    </a:lnTo>
                    <a:lnTo>
                      <a:pt x="606" y="192"/>
                    </a:lnTo>
                    <a:lnTo>
                      <a:pt x="600" y="192"/>
                    </a:lnTo>
                    <a:lnTo>
                      <a:pt x="606" y="192"/>
                    </a:lnTo>
                    <a:lnTo>
                      <a:pt x="612" y="186"/>
                    </a:lnTo>
                    <a:lnTo>
                      <a:pt x="618" y="180"/>
                    </a:lnTo>
                    <a:lnTo>
                      <a:pt x="624" y="174"/>
                    </a:lnTo>
                    <a:lnTo>
                      <a:pt x="630" y="168"/>
                    </a:lnTo>
                    <a:lnTo>
                      <a:pt x="636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8"/>
                    </a:lnTo>
                    <a:lnTo>
                      <a:pt x="660" y="132"/>
                    </a:lnTo>
                    <a:lnTo>
                      <a:pt x="666" y="126"/>
                    </a:lnTo>
                    <a:lnTo>
                      <a:pt x="672" y="120"/>
                    </a:lnTo>
                    <a:lnTo>
                      <a:pt x="678" y="108"/>
                    </a:lnTo>
                    <a:lnTo>
                      <a:pt x="678" y="102"/>
                    </a:lnTo>
                    <a:lnTo>
                      <a:pt x="684" y="96"/>
                    </a:lnTo>
                    <a:lnTo>
                      <a:pt x="690" y="84"/>
                    </a:lnTo>
                    <a:lnTo>
                      <a:pt x="696" y="78"/>
                    </a:lnTo>
                    <a:lnTo>
                      <a:pt x="702" y="66"/>
                    </a:lnTo>
                    <a:lnTo>
                      <a:pt x="708" y="60"/>
                    </a:lnTo>
                    <a:lnTo>
                      <a:pt x="714" y="48"/>
                    </a:lnTo>
                    <a:lnTo>
                      <a:pt x="720" y="42"/>
                    </a:lnTo>
                    <a:lnTo>
                      <a:pt x="720" y="30"/>
                    </a:lnTo>
                    <a:lnTo>
                      <a:pt x="726" y="24"/>
                    </a:lnTo>
                    <a:lnTo>
                      <a:pt x="732" y="12"/>
                    </a:lnTo>
                    <a:lnTo>
                      <a:pt x="738" y="0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324100" y="990600"/>
                <a:ext cx="1066800" cy="2771775"/>
              </a:xfrm>
              <a:custGeom>
                <a:avLst/>
                <a:gdLst>
                  <a:gd name="T0" fmla="*/ 12 w 672"/>
                  <a:gd name="T1" fmla="*/ 1722 h 1746"/>
                  <a:gd name="T2" fmla="*/ 24 w 672"/>
                  <a:gd name="T3" fmla="*/ 1692 h 1746"/>
                  <a:gd name="T4" fmla="*/ 42 w 672"/>
                  <a:gd name="T5" fmla="*/ 1650 h 1746"/>
                  <a:gd name="T6" fmla="*/ 60 w 672"/>
                  <a:gd name="T7" fmla="*/ 1614 h 1746"/>
                  <a:gd name="T8" fmla="*/ 72 w 672"/>
                  <a:gd name="T9" fmla="*/ 1566 h 1746"/>
                  <a:gd name="T10" fmla="*/ 90 w 672"/>
                  <a:gd name="T11" fmla="*/ 1524 h 1746"/>
                  <a:gd name="T12" fmla="*/ 102 w 672"/>
                  <a:gd name="T13" fmla="*/ 1476 h 1746"/>
                  <a:gd name="T14" fmla="*/ 120 w 672"/>
                  <a:gd name="T15" fmla="*/ 1422 h 1746"/>
                  <a:gd name="T16" fmla="*/ 138 w 672"/>
                  <a:gd name="T17" fmla="*/ 1368 h 1746"/>
                  <a:gd name="T18" fmla="*/ 150 w 672"/>
                  <a:gd name="T19" fmla="*/ 1314 h 1746"/>
                  <a:gd name="T20" fmla="*/ 168 w 672"/>
                  <a:gd name="T21" fmla="*/ 1254 h 1746"/>
                  <a:gd name="T22" fmla="*/ 180 w 672"/>
                  <a:gd name="T23" fmla="*/ 1194 h 1746"/>
                  <a:gd name="T24" fmla="*/ 198 w 672"/>
                  <a:gd name="T25" fmla="*/ 1134 h 1746"/>
                  <a:gd name="T26" fmla="*/ 216 w 672"/>
                  <a:gd name="T27" fmla="*/ 1074 h 1746"/>
                  <a:gd name="T28" fmla="*/ 228 w 672"/>
                  <a:gd name="T29" fmla="*/ 1008 h 1746"/>
                  <a:gd name="T30" fmla="*/ 246 w 672"/>
                  <a:gd name="T31" fmla="*/ 942 h 1746"/>
                  <a:gd name="T32" fmla="*/ 264 w 672"/>
                  <a:gd name="T33" fmla="*/ 870 h 1746"/>
                  <a:gd name="T34" fmla="*/ 276 w 672"/>
                  <a:gd name="T35" fmla="*/ 804 h 1746"/>
                  <a:gd name="T36" fmla="*/ 294 w 672"/>
                  <a:gd name="T37" fmla="*/ 738 h 1746"/>
                  <a:gd name="T38" fmla="*/ 306 w 672"/>
                  <a:gd name="T39" fmla="*/ 672 h 1746"/>
                  <a:gd name="T40" fmla="*/ 324 w 672"/>
                  <a:gd name="T41" fmla="*/ 606 h 1746"/>
                  <a:gd name="T42" fmla="*/ 342 w 672"/>
                  <a:gd name="T43" fmla="*/ 540 h 1746"/>
                  <a:gd name="T44" fmla="*/ 354 w 672"/>
                  <a:gd name="T45" fmla="*/ 480 h 1746"/>
                  <a:gd name="T46" fmla="*/ 372 w 672"/>
                  <a:gd name="T47" fmla="*/ 414 h 1746"/>
                  <a:gd name="T48" fmla="*/ 384 w 672"/>
                  <a:gd name="T49" fmla="*/ 360 h 1746"/>
                  <a:gd name="T50" fmla="*/ 402 w 672"/>
                  <a:gd name="T51" fmla="*/ 300 h 1746"/>
                  <a:gd name="T52" fmla="*/ 420 w 672"/>
                  <a:gd name="T53" fmla="*/ 252 h 1746"/>
                  <a:gd name="T54" fmla="*/ 432 w 672"/>
                  <a:gd name="T55" fmla="*/ 204 h 1746"/>
                  <a:gd name="T56" fmla="*/ 450 w 672"/>
                  <a:gd name="T57" fmla="*/ 162 h 1746"/>
                  <a:gd name="T58" fmla="*/ 462 w 672"/>
                  <a:gd name="T59" fmla="*/ 120 h 1746"/>
                  <a:gd name="T60" fmla="*/ 480 w 672"/>
                  <a:gd name="T61" fmla="*/ 84 h 1746"/>
                  <a:gd name="T62" fmla="*/ 498 w 672"/>
                  <a:gd name="T63" fmla="*/ 54 h 1746"/>
                  <a:gd name="T64" fmla="*/ 510 w 672"/>
                  <a:gd name="T65" fmla="*/ 36 h 1746"/>
                  <a:gd name="T66" fmla="*/ 528 w 672"/>
                  <a:gd name="T67" fmla="*/ 18 h 1746"/>
                  <a:gd name="T68" fmla="*/ 546 w 672"/>
                  <a:gd name="T69" fmla="*/ 0 h 1746"/>
                  <a:gd name="T70" fmla="*/ 564 w 672"/>
                  <a:gd name="T71" fmla="*/ 0 h 1746"/>
                  <a:gd name="T72" fmla="*/ 582 w 672"/>
                  <a:gd name="T73" fmla="*/ 0 h 1746"/>
                  <a:gd name="T74" fmla="*/ 600 w 672"/>
                  <a:gd name="T75" fmla="*/ 12 h 1746"/>
                  <a:gd name="T76" fmla="*/ 618 w 672"/>
                  <a:gd name="T77" fmla="*/ 24 h 1746"/>
                  <a:gd name="T78" fmla="*/ 630 w 672"/>
                  <a:gd name="T79" fmla="*/ 48 h 1746"/>
                  <a:gd name="T80" fmla="*/ 648 w 672"/>
                  <a:gd name="T81" fmla="*/ 78 h 1746"/>
                  <a:gd name="T82" fmla="*/ 666 w 672"/>
                  <a:gd name="T83" fmla="*/ 108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2" h="1746">
                    <a:moveTo>
                      <a:pt x="0" y="1746"/>
                    </a:moveTo>
                    <a:lnTo>
                      <a:pt x="6" y="1734"/>
                    </a:lnTo>
                    <a:lnTo>
                      <a:pt x="12" y="1722"/>
                    </a:lnTo>
                    <a:lnTo>
                      <a:pt x="18" y="1716"/>
                    </a:lnTo>
                    <a:lnTo>
                      <a:pt x="24" y="1704"/>
                    </a:lnTo>
                    <a:lnTo>
                      <a:pt x="24" y="1692"/>
                    </a:lnTo>
                    <a:lnTo>
                      <a:pt x="30" y="1680"/>
                    </a:lnTo>
                    <a:lnTo>
                      <a:pt x="36" y="1662"/>
                    </a:lnTo>
                    <a:lnTo>
                      <a:pt x="42" y="1650"/>
                    </a:lnTo>
                    <a:lnTo>
                      <a:pt x="48" y="1638"/>
                    </a:lnTo>
                    <a:lnTo>
                      <a:pt x="54" y="1626"/>
                    </a:lnTo>
                    <a:lnTo>
                      <a:pt x="60" y="1614"/>
                    </a:lnTo>
                    <a:lnTo>
                      <a:pt x="60" y="1596"/>
                    </a:lnTo>
                    <a:lnTo>
                      <a:pt x="66" y="1584"/>
                    </a:lnTo>
                    <a:lnTo>
                      <a:pt x="72" y="1566"/>
                    </a:lnTo>
                    <a:lnTo>
                      <a:pt x="78" y="1554"/>
                    </a:lnTo>
                    <a:lnTo>
                      <a:pt x="84" y="1536"/>
                    </a:lnTo>
                    <a:lnTo>
                      <a:pt x="90" y="1524"/>
                    </a:lnTo>
                    <a:lnTo>
                      <a:pt x="96" y="1506"/>
                    </a:lnTo>
                    <a:lnTo>
                      <a:pt x="102" y="1494"/>
                    </a:lnTo>
                    <a:lnTo>
                      <a:pt x="102" y="1476"/>
                    </a:lnTo>
                    <a:lnTo>
                      <a:pt x="108" y="1458"/>
                    </a:lnTo>
                    <a:lnTo>
                      <a:pt x="114" y="1440"/>
                    </a:lnTo>
                    <a:lnTo>
                      <a:pt x="120" y="1422"/>
                    </a:lnTo>
                    <a:lnTo>
                      <a:pt x="126" y="1404"/>
                    </a:lnTo>
                    <a:lnTo>
                      <a:pt x="132" y="1386"/>
                    </a:lnTo>
                    <a:lnTo>
                      <a:pt x="138" y="1368"/>
                    </a:lnTo>
                    <a:lnTo>
                      <a:pt x="144" y="1350"/>
                    </a:lnTo>
                    <a:lnTo>
                      <a:pt x="144" y="1332"/>
                    </a:lnTo>
                    <a:lnTo>
                      <a:pt x="150" y="1314"/>
                    </a:lnTo>
                    <a:lnTo>
                      <a:pt x="156" y="1296"/>
                    </a:lnTo>
                    <a:lnTo>
                      <a:pt x="162" y="1278"/>
                    </a:lnTo>
                    <a:lnTo>
                      <a:pt x="168" y="1254"/>
                    </a:lnTo>
                    <a:lnTo>
                      <a:pt x="174" y="1236"/>
                    </a:lnTo>
                    <a:lnTo>
                      <a:pt x="180" y="1218"/>
                    </a:lnTo>
                    <a:lnTo>
                      <a:pt x="180" y="1194"/>
                    </a:lnTo>
                    <a:lnTo>
                      <a:pt x="186" y="1176"/>
                    </a:lnTo>
                    <a:lnTo>
                      <a:pt x="192" y="1158"/>
                    </a:lnTo>
                    <a:lnTo>
                      <a:pt x="198" y="1134"/>
                    </a:lnTo>
                    <a:lnTo>
                      <a:pt x="204" y="1116"/>
                    </a:lnTo>
                    <a:lnTo>
                      <a:pt x="210" y="1092"/>
                    </a:lnTo>
                    <a:lnTo>
                      <a:pt x="216" y="1074"/>
                    </a:lnTo>
                    <a:lnTo>
                      <a:pt x="222" y="1050"/>
                    </a:lnTo>
                    <a:lnTo>
                      <a:pt x="222" y="1026"/>
                    </a:lnTo>
                    <a:lnTo>
                      <a:pt x="228" y="1008"/>
                    </a:lnTo>
                    <a:lnTo>
                      <a:pt x="234" y="984"/>
                    </a:lnTo>
                    <a:lnTo>
                      <a:pt x="240" y="960"/>
                    </a:lnTo>
                    <a:lnTo>
                      <a:pt x="246" y="942"/>
                    </a:lnTo>
                    <a:lnTo>
                      <a:pt x="252" y="918"/>
                    </a:lnTo>
                    <a:lnTo>
                      <a:pt x="258" y="894"/>
                    </a:lnTo>
                    <a:lnTo>
                      <a:pt x="264" y="870"/>
                    </a:lnTo>
                    <a:lnTo>
                      <a:pt x="264" y="852"/>
                    </a:lnTo>
                    <a:lnTo>
                      <a:pt x="270" y="828"/>
                    </a:lnTo>
                    <a:lnTo>
                      <a:pt x="276" y="804"/>
                    </a:lnTo>
                    <a:lnTo>
                      <a:pt x="282" y="786"/>
                    </a:lnTo>
                    <a:lnTo>
                      <a:pt x="288" y="762"/>
                    </a:lnTo>
                    <a:lnTo>
                      <a:pt x="294" y="738"/>
                    </a:lnTo>
                    <a:lnTo>
                      <a:pt x="300" y="714"/>
                    </a:lnTo>
                    <a:lnTo>
                      <a:pt x="306" y="696"/>
                    </a:lnTo>
                    <a:lnTo>
                      <a:pt x="306" y="672"/>
                    </a:lnTo>
                    <a:lnTo>
                      <a:pt x="312" y="648"/>
                    </a:lnTo>
                    <a:lnTo>
                      <a:pt x="318" y="630"/>
                    </a:lnTo>
                    <a:lnTo>
                      <a:pt x="324" y="606"/>
                    </a:lnTo>
                    <a:lnTo>
                      <a:pt x="330" y="582"/>
                    </a:lnTo>
                    <a:lnTo>
                      <a:pt x="336" y="564"/>
                    </a:lnTo>
                    <a:lnTo>
                      <a:pt x="342" y="540"/>
                    </a:lnTo>
                    <a:lnTo>
                      <a:pt x="342" y="522"/>
                    </a:lnTo>
                    <a:lnTo>
                      <a:pt x="348" y="498"/>
                    </a:lnTo>
                    <a:lnTo>
                      <a:pt x="354" y="480"/>
                    </a:lnTo>
                    <a:lnTo>
                      <a:pt x="360" y="456"/>
                    </a:lnTo>
                    <a:lnTo>
                      <a:pt x="366" y="438"/>
                    </a:lnTo>
                    <a:lnTo>
                      <a:pt x="372" y="414"/>
                    </a:lnTo>
                    <a:lnTo>
                      <a:pt x="378" y="396"/>
                    </a:lnTo>
                    <a:lnTo>
                      <a:pt x="384" y="378"/>
                    </a:lnTo>
                    <a:lnTo>
                      <a:pt x="384" y="360"/>
                    </a:lnTo>
                    <a:lnTo>
                      <a:pt x="390" y="342"/>
                    </a:lnTo>
                    <a:lnTo>
                      <a:pt x="396" y="318"/>
                    </a:lnTo>
                    <a:lnTo>
                      <a:pt x="402" y="300"/>
                    </a:lnTo>
                    <a:lnTo>
                      <a:pt x="408" y="288"/>
                    </a:lnTo>
                    <a:lnTo>
                      <a:pt x="414" y="270"/>
                    </a:lnTo>
                    <a:lnTo>
                      <a:pt x="420" y="252"/>
                    </a:lnTo>
                    <a:lnTo>
                      <a:pt x="426" y="234"/>
                    </a:lnTo>
                    <a:lnTo>
                      <a:pt x="426" y="216"/>
                    </a:lnTo>
                    <a:lnTo>
                      <a:pt x="432" y="204"/>
                    </a:lnTo>
                    <a:lnTo>
                      <a:pt x="438" y="186"/>
                    </a:lnTo>
                    <a:lnTo>
                      <a:pt x="444" y="174"/>
                    </a:lnTo>
                    <a:lnTo>
                      <a:pt x="450" y="162"/>
                    </a:lnTo>
                    <a:lnTo>
                      <a:pt x="456" y="144"/>
                    </a:lnTo>
                    <a:lnTo>
                      <a:pt x="462" y="132"/>
                    </a:lnTo>
                    <a:lnTo>
                      <a:pt x="462" y="120"/>
                    </a:lnTo>
                    <a:lnTo>
                      <a:pt x="468" y="108"/>
                    </a:lnTo>
                    <a:lnTo>
                      <a:pt x="474" y="96"/>
                    </a:lnTo>
                    <a:lnTo>
                      <a:pt x="480" y="84"/>
                    </a:lnTo>
                    <a:lnTo>
                      <a:pt x="486" y="78"/>
                    </a:lnTo>
                    <a:lnTo>
                      <a:pt x="492" y="66"/>
                    </a:lnTo>
                    <a:lnTo>
                      <a:pt x="498" y="54"/>
                    </a:lnTo>
                    <a:lnTo>
                      <a:pt x="504" y="48"/>
                    </a:lnTo>
                    <a:lnTo>
                      <a:pt x="504" y="42"/>
                    </a:lnTo>
                    <a:lnTo>
                      <a:pt x="510" y="36"/>
                    </a:lnTo>
                    <a:lnTo>
                      <a:pt x="516" y="24"/>
                    </a:lnTo>
                    <a:lnTo>
                      <a:pt x="522" y="18"/>
                    </a:lnTo>
                    <a:lnTo>
                      <a:pt x="528" y="18"/>
                    </a:lnTo>
                    <a:lnTo>
                      <a:pt x="534" y="12"/>
                    </a:lnTo>
                    <a:lnTo>
                      <a:pt x="540" y="6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8" y="6"/>
                    </a:lnTo>
                    <a:lnTo>
                      <a:pt x="594" y="6"/>
                    </a:lnTo>
                    <a:lnTo>
                      <a:pt x="600" y="12"/>
                    </a:lnTo>
                    <a:lnTo>
                      <a:pt x="606" y="18"/>
                    </a:lnTo>
                    <a:lnTo>
                      <a:pt x="612" y="18"/>
                    </a:lnTo>
                    <a:lnTo>
                      <a:pt x="618" y="24"/>
                    </a:lnTo>
                    <a:lnTo>
                      <a:pt x="624" y="36"/>
                    </a:lnTo>
                    <a:lnTo>
                      <a:pt x="624" y="42"/>
                    </a:lnTo>
                    <a:lnTo>
                      <a:pt x="630" y="48"/>
                    </a:lnTo>
                    <a:lnTo>
                      <a:pt x="636" y="54"/>
                    </a:lnTo>
                    <a:lnTo>
                      <a:pt x="642" y="66"/>
                    </a:lnTo>
                    <a:lnTo>
                      <a:pt x="648" y="78"/>
                    </a:lnTo>
                    <a:lnTo>
                      <a:pt x="654" y="84"/>
                    </a:lnTo>
                    <a:lnTo>
                      <a:pt x="660" y="96"/>
                    </a:lnTo>
                    <a:lnTo>
                      <a:pt x="666" y="108"/>
                    </a:lnTo>
                    <a:lnTo>
                      <a:pt x="666" y="120"/>
                    </a:lnTo>
                    <a:lnTo>
                      <a:pt x="672" y="132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390900" y="1200150"/>
                <a:ext cx="1076325" cy="2962275"/>
              </a:xfrm>
              <a:custGeom>
                <a:avLst/>
                <a:gdLst>
                  <a:gd name="T0" fmla="*/ 12 w 678"/>
                  <a:gd name="T1" fmla="*/ 30 h 1866"/>
                  <a:gd name="T2" fmla="*/ 30 w 678"/>
                  <a:gd name="T3" fmla="*/ 72 h 1866"/>
                  <a:gd name="T4" fmla="*/ 42 w 678"/>
                  <a:gd name="T5" fmla="*/ 120 h 1866"/>
                  <a:gd name="T6" fmla="*/ 60 w 678"/>
                  <a:gd name="T7" fmla="*/ 168 h 1866"/>
                  <a:gd name="T8" fmla="*/ 72 w 678"/>
                  <a:gd name="T9" fmla="*/ 228 h 1866"/>
                  <a:gd name="T10" fmla="*/ 90 w 678"/>
                  <a:gd name="T11" fmla="*/ 282 h 1866"/>
                  <a:gd name="T12" fmla="*/ 108 w 678"/>
                  <a:gd name="T13" fmla="*/ 348 h 1866"/>
                  <a:gd name="T14" fmla="*/ 120 w 678"/>
                  <a:gd name="T15" fmla="*/ 408 h 1866"/>
                  <a:gd name="T16" fmla="*/ 138 w 678"/>
                  <a:gd name="T17" fmla="*/ 474 h 1866"/>
                  <a:gd name="T18" fmla="*/ 156 w 678"/>
                  <a:gd name="T19" fmla="*/ 540 h 1866"/>
                  <a:gd name="T20" fmla="*/ 168 w 678"/>
                  <a:gd name="T21" fmla="*/ 606 h 1866"/>
                  <a:gd name="T22" fmla="*/ 186 w 678"/>
                  <a:gd name="T23" fmla="*/ 672 h 1866"/>
                  <a:gd name="T24" fmla="*/ 198 w 678"/>
                  <a:gd name="T25" fmla="*/ 738 h 1866"/>
                  <a:gd name="T26" fmla="*/ 216 w 678"/>
                  <a:gd name="T27" fmla="*/ 810 h 1866"/>
                  <a:gd name="T28" fmla="*/ 234 w 678"/>
                  <a:gd name="T29" fmla="*/ 876 h 1866"/>
                  <a:gd name="T30" fmla="*/ 246 w 678"/>
                  <a:gd name="T31" fmla="*/ 942 h 1866"/>
                  <a:gd name="T32" fmla="*/ 264 w 678"/>
                  <a:gd name="T33" fmla="*/ 1002 h 1866"/>
                  <a:gd name="T34" fmla="*/ 276 w 678"/>
                  <a:gd name="T35" fmla="*/ 1062 h 1866"/>
                  <a:gd name="T36" fmla="*/ 294 w 678"/>
                  <a:gd name="T37" fmla="*/ 1122 h 1866"/>
                  <a:gd name="T38" fmla="*/ 312 w 678"/>
                  <a:gd name="T39" fmla="*/ 1182 h 1866"/>
                  <a:gd name="T40" fmla="*/ 324 w 678"/>
                  <a:gd name="T41" fmla="*/ 1236 h 1866"/>
                  <a:gd name="T42" fmla="*/ 342 w 678"/>
                  <a:gd name="T43" fmla="*/ 1290 h 1866"/>
                  <a:gd name="T44" fmla="*/ 354 w 678"/>
                  <a:gd name="T45" fmla="*/ 1344 h 1866"/>
                  <a:gd name="T46" fmla="*/ 372 w 678"/>
                  <a:gd name="T47" fmla="*/ 1392 h 1866"/>
                  <a:gd name="T48" fmla="*/ 390 w 678"/>
                  <a:gd name="T49" fmla="*/ 1434 h 1866"/>
                  <a:gd name="T50" fmla="*/ 402 w 678"/>
                  <a:gd name="T51" fmla="*/ 1482 h 1866"/>
                  <a:gd name="T52" fmla="*/ 420 w 678"/>
                  <a:gd name="T53" fmla="*/ 1518 h 1866"/>
                  <a:gd name="T54" fmla="*/ 432 w 678"/>
                  <a:gd name="T55" fmla="*/ 1560 h 1866"/>
                  <a:gd name="T56" fmla="*/ 450 w 678"/>
                  <a:gd name="T57" fmla="*/ 1590 h 1866"/>
                  <a:gd name="T58" fmla="*/ 468 w 678"/>
                  <a:gd name="T59" fmla="*/ 1626 h 1866"/>
                  <a:gd name="T60" fmla="*/ 480 w 678"/>
                  <a:gd name="T61" fmla="*/ 1656 h 1866"/>
                  <a:gd name="T62" fmla="*/ 498 w 678"/>
                  <a:gd name="T63" fmla="*/ 1680 h 1866"/>
                  <a:gd name="T64" fmla="*/ 516 w 678"/>
                  <a:gd name="T65" fmla="*/ 1710 h 1866"/>
                  <a:gd name="T66" fmla="*/ 528 w 678"/>
                  <a:gd name="T67" fmla="*/ 1734 h 1866"/>
                  <a:gd name="T68" fmla="*/ 546 w 678"/>
                  <a:gd name="T69" fmla="*/ 1752 h 1866"/>
                  <a:gd name="T70" fmla="*/ 558 w 678"/>
                  <a:gd name="T71" fmla="*/ 1770 h 1866"/>
                  <a:gd name="T72" fmla="*/ 576 w 678"/>
                  <a:gd name="T73" fmla="*/ 1788 h 1866"/>
                  <a:gd name="T74" fmla="*/ 594 w 678"/>
                  <a:gd name="T75" fmla="*/ 1806 h 1866"/>
                  <a:gd name="T76" fmla="*/ 612 w 678"/>
                  <a:gd name="T77" fmla="*/ 1824 h 1866"/>
                  <a:gd name="T78" fmla="*/ 630 w 678"/>
                  <a:gd name="T79" fmla="*/ 1836 h 1866"/>
                  <a:gd name="T80" fmla="*/ 648 w 678"/>
                  <a:gd name="T81" fmla="*/ 1848 h 1866"/>
                  <a:gd name="T82" fmla="*/ 666 w 678"/>
                  <a:gd name="T83" fmla="*/ 1860 h 1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8" h="1866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  <a:lnTo>
                      <a:pt x="18" y="42"/>
                    </a:lnTo>
                    <a:lnTo>
                      <a:pt x="24" y="5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102"/>
                    </a:lnTo>
                    <a:lnTo>
                      <a:pt x="42" y="120"/>
                    </a:lnTo>
                    <a:lnTo>
                      <a:pt x="48" y="138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66" y="186"/>
                    </a:lnTo>
                    <a:lnTo>
                      <a:pt x="72" y="210"/>
                    </a:lnTo>
                    <a:lnTo>
                      <a:pt x="72" y="228"/>
                    </a:lnTo>
                    <a:lnTo>
                      <a:pt x="78" y="246"/>
                    </a:lnTo>
                    <a:lnTo>
                      <a:pt x="84" y="264"/>
                    </a:lnTo>
                    <a:lnTo>
                      <a:pt x="90" y="282"/>
                    </a:lnTo>
                    <a:lnTo>
                      <a:pt x="96" y="306"/>
                    </a:lnTo>
                    <a:lnTo>
                      <a:pt x="102" y="324"/>
                    </a:lnTo>
                    <a:lnTo>
                      <a:pt x="108" y="348"/>
                    </a:lnTo>
                    <a:lnTo>
                      <a:pt x="114" y="366"/>
                    </a:lnTo>
                    <a:lnTo>
                      <a:pt x="114" y="390"/>
                    </a:lnTo>
                    <a:lnTo>
                      <a:pt x="120" y="408"/>
                    </a:lnTo>
                    <a:lnTo>
                      <a:pt x="126" y="432"/>
                    </a:lnTo>
                    <a:lnTo>
                      <a:pt x="132" y="450"/>
                    </a:lnTo>
                    <a:lnTo>
                      <a:pt x="138" y="474"/>
                    </a:lnTo>
                    <a:lnTo>
                      <a:pt x="144" y="498"/>
                    </a:lnTo>
                    <a:lnTo>
                      <a:pt x="150" y="516"/>
                    </a:lnTo>
                    <a:lnTo>
                      <a:pt x="156" y="540"/>
                    </a:lnTo>
                    <a:lnTo>
                      <a:pt x="156" y="564"/>
                    </a:lnTo>
                    <a:lnTo>
                      <a:pt x="162" y="582"/>
                    </a:lnTo>
                    <a:lnTo>
                      <a:pt x="168" y="606"/>
                    </a:lnTo>
                    <a:lnTo>
                      <a:pt x="174" y="630"/>
                    </a:lnTo>
                    <a:lnTo>
                      <a:pt x="180" y="654"/>
                    </a:lnTo>
                    <a:lnTo>
                      <a:pt x="186" y="672"/>
                    </a:lnTo>
                    <a:lnTo>
                      <a:pt x="192" y="696"/>
                    </a:lnTo>
                    <a:lnTo>
                      <a:pt x="192" y="720"/>
                    </a:lnTo>
                    <a:lnTo>
                      <a:pt x="198" y="738"/>
                    </a:lnTo>
                    <a:lnTo>
                      <a:pt x="204" y="762"/>
                    </a:lnTo>
                    <a:lnTo>
                      <a:pt x="210" y="786"/>
                    </a:lnTo>
                    <a:lnTo>
                      <a:pt x="216" y="810"/>
                    </a:lnTo>
                    <a:lnTo>
                      <a:pt x="222" y="828"/>
                    </a:lnTo>
                    <a:lnTo>
                      <a:pt x="228" y="852"/>
                    </a:lnTo>
                    <a:lnTo>
                      <a:pt x="234" y="876"/>
                    </a:lnTo>
                    <a:lnTo>
                      <a:pt x="234" y="894"/>
                    </a:lnTo>
                    <a:lnTo>
                      <a:pt x="240" y="918"/>
                    </a:lnTo>
                    <a:lnTo>
                      <a:pt x="246" y="942"/>
                    </a:lnTo>
                    <a:lnTo>
                      <a:pt x="252" y="960"/>
                    </a:lnTo>
                    <a:lnTo>
                      <a:pt x="258" y="984"/>
                    </a:lnTo>
                    <a:lnTo>
                      <a:pt x="264" y="1002"/>
                    </a:lnTo>
                    <a:lnTo>
                      <a:pt x="270" y="1026"/>
                    </a:lnTo>
                    <a:lnTo>
                      <a:pt x="276" y="1044"/>
                    </a:lnTo>
                    <a:lnTo>
                      <a:pt x="276" y="1062"/>
                    </a:lnTo>
                    <a:lnTo>
                      <a:pt x="282" y="1086"/>
                    </a:lnTo>
                    <a:lnTo>
                      <a:pt x="288" y="1104"/>
                    </a:lnTo>
                    <a:lnTo>
                      <a:pt x="294" y="1122"/>
                    </a:lnTo>
                    <a:lnTo>
                      <a:pt x="300" y="1146"/>
                    </a:lnTo>
                    <a:lnTo>
                      <a:pt x="306" y="1164"/>
                    </a:lnTo>
                    <a:lnTo>
                      <a:pt x="312" y="1182"/>
                    </a:lnTo>
                    <a:lnTo>
                      <a:pt x="312" y="1200"/>
                    </a:lnTo>
                    <a:lnTo>
                      <a:pt x="318" y="1218"/>
                    </a:lnTo>
                    <a:lnTo>
                      <a:pt x="324" y="1236"/>
                    </a:lnTo>
                    <a:lnTo>
                      <a:pt x="330" y="1254"/>
                    </a:lnTo>
                    <a:lnTo>
                      <a:pt x="336" y="1272"/>
                    </a:lnTo>
                    <a:lnTo>
                      <a:pt x="342" y="1290"/>
                    </a:lnTo>
                    <a:lnTo>
                      <a:pt x="348" y="1308"/>
                    </a:lnTo>
                    <a:lnTo>
                      <a:pt x="354" y="1326"/>
                    </a:lnTo>
                    <a:lnTo>
                      <a:pt x="354" y="1344"/>
                    </a:lnTo>
                    <a:lnTo>
                      <a:pt x="360" y="1362"/>
                    </a:lnTo>
                    <a:lnTo>
                      <a:pt x="366" y="1374"/>
                    </a:lnTo>
                    <a:lnTo>
                      <a:pt x="372" y="1392"/>
                    </a:lnTo>
                    <a:lnTo>
                      <a:pt x="378" y="1404"/>
                    </a:lnTo>
                    <a:lnTo>
                      <a:pt x="384" y="1422"/>
                    </a:lnTo>
                    <a:lnTo>
                      <a:pt x="390" y="1434"/>
                    </a:lnTo>
                    <a:lnTo>
                      <a:pt x="396" y="1452"/>
                    </a:lnTo>
                    <a:lnTo>
                      <a:pt x="396" y="1464"/>
                    </a:lnTo>
                    <a:lnTo>
                      <a:pt x="402" y="1482"/>
                    </a:lnTo>
                    <a:lnTo>
                      <a:pt x="408" y="1494"/>
                    </a:lnTo>
                    <a:lnTo>
                      <a:pt x="414" y="1506"/>
                    </a:lnTo>
                    <a:lnTo>
                      <a:pt x="420" y="1518"/>
                    </a:lnTo>
                    <a:lnTo>
                      <a:pt x="426" y="1530"/>
                    </a:lnTo>
                    <a:lnTo>
                      <a:pt x="432" y="1548"/>
                    </a:lnTo>
                    <a:lnTo>
                      <a:pt x="432" y="1560"/>
                    </a:lnTo>
                    <a:lnTo>
                      <a:pt x="438" y="1572"/>
                    </a:lnTo>
                    <a:lnTo>
                      <a:pt x="444" y="1584"/>
                    </a:lnTo>
                    <a:lnTo>
                      <a:pt x="450" y="1590"/>
                    </a:lnTo>
                    <a:lnTo>
                      <a:pt x="456" y="1602"/>
                    </a:lnTo>
                    <a:lnTo>
                      <a:pt x="462" y="1614"/>
                    </a:lnTo>
                    <a:lnTo>
                      <a:pt x="468" y="1626"/>
                    </a:lnTo>
                    <a:lnTo>
                      <a:pt x="474" y="1638"/>
                    </a:lnTo>
                    <a:lnTo>
                      <a:pt x="474" y="1644"/>
                    </a:lnTo>
                    <a:lnTo>
                      <a:pt x="480" y="1656"/>
                    </a:lnTo>
                    <a:lnTo>
                      <a:pt x="486" y="1662"/>
                    </a:lnTo>
                    <a:lnTo>
                      <a:pt x="492" y="1674"/>
                    </a:lnTo>
                    <a:lnTo>
                      <a:pt x="498" y="1680"/>
                    </a:lnTo>
                    <a:lnTo>
                      <a:pt x="504" y="1692"/>
                    </a:lnTo>
                    <a:lnTo>
                      <a:pt x="510" y="1698"/>
                    </a:lnTo>
                    <a:lnTo>
                      <a:pt x="516" y="1710"/>
                    </a:lnTo>
                    <a:lnTo>
                      <a:pt x="516" y="1716"/>
                    </a:lnTo>
                    <a:lnTo>
                      <a:pt x="522" y="1722"/>
                    </a:lnTo>
                    <a:lnTo>
                      <a:pt x="528" y="1734"/>
                    </a:lnTo>
                    <a:lnTo>
                      <a:pt x="534" y="1740"/>
                    </a:lnTo>
                    <a:lnTo>
                      <a:pt x="540" y="1746"/>
                    </a:lnTo>
                    <a:lnTo>
                      <a:pt x="546" y="1752"/>
                    </a:lnTo>
                    <a:lnTo>
                      <a:pt x="552" y="1758"/>
                    </a:lnTo>
                    <a:lnTo>
                      <a:pt x="552" y="1764"/>
                    </a:lnTo>
                    <a:lnTo>
                      <a:pt x="558" y="1770"/>
                    </a:lnTo>
                    <a:lnTo>
                      <a:pt x="564" y="1776"/>
                    </a:lnTo>
                    <a:lnTo>
                      <a:pt x="570" y="1782"/>
                    </a:lnTo>
                    <a:lnTo>
                      <a:pt x="576" y="1788"/>
                    </a:lnTo>
                    <a:lnTo>
                      <a:pt x="582" y="1794"/>
                    </a:lnTo>
                    <a:lnTo>
                      <a:pt x="588" y="1800"/>
                    </a:lnTo>
                    <a:lnTo>
                      <a:pt x="594" y="1806"/>
                    </a:lnTo>
                    <a:lnTo>
                      <a:pt x="600" y="1812"/>
                    </a:lnTo>
                    <a:lnTo>
                      <a:pt x="606" y="1818"/>
                    </a:lnTo>
                    <a:lnTo>
                      <a:pt x="612" y="1824"/>
                    </a:lnTo>
                    <a:lnTo>
                      <a:pt x="618" y="1824"/>
                    </a:lnTo>
                    <a:lnTo>
                      <a:pt x="624" y="1830"/>
                    </a:lnTo>
                    <a:lnTo>
                      <a:pt x="630" y="1836"/>
                    </a:lnTo>
                    <a:lnTo>
                      <a:pt x="636" y="1842"/>
                    </a:lnTo>
                    <a:lnTo>
                      <a:pt x="642" y="1842"/>
                    </a:lnTo>
                    <a:lnTo>
                      <a:pt x="648" y="1848"/>
                    </a:lnTo>
                    <a:lnTo>
                      <a:pt x="654" y="1854"/>
                    </a:lnTo>
                    <a:lnTo>
                      <a:pt x="660" y="1854"/>
                    </a:lnTo>
                    <a:lnTo>
                      <a:pt x="666" y="1860"/>
                    </a:lnTo>
                    <a:lnTo>
                      <a:pt x="672" y="1860"/>
                    </a:lnTo>
                    <a:lnTo>
                      <a:pt x="678" y="1866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4467225" y="4162425"/>
                <a:ext cx="828675" cy="76200"/>
              </a:xfrm>
              <a:custGeom>
                <a:avLst/>
                <a:gdLst>
                  <a:gd name="T0" fmla="*/ 6 w 522"/>
                  <a:gd name="T1" fmla="*/ 0 h 48"/>
                  <a:gd name="T2" fmla="*/ 18 w 522"/>
                  <a:gd name="T3" fmla="*/ 6 h 48"/>
                  <a:gd name="T4" fmla="*/ 30 w 522"/>
                  <a:gd name="T5" fmla="*/ 12 h 48"/>
                  <a:gd name="T6" fmla="*/ 42 w 522"/>
                  <a:gd name="T7" fmla="*/ 18 h 48"/>
                  <a:gd name="T8" fmla="*/ 54 w 522"/>
                  <a:gd name="T9" fmla="*/ 18 h 48"/>
                  <a:gd name="T10" fmla="*/ 66 w 522"/>
                  <a:gd name="T11" fmla="*/ 24 h 48"/>
                  <a:gd name="T12" fmla="*/ 78 w 522"/>
                  <a:gd name="T13" fmla="*/ 30 h 48"/>
                  <a:gd name="T14" fmla="*/ 90 w 522"/>
                  <a:gd name="T15" fmla="*/ 30 h 48"/>
                  <a:gd name="T16" fmla="*/ 102 w 522"/>
                  <a:gd name="T17" fmla="*/ 30 h 48"/>
                  <a:gd name="T18" fmla="*/ 114 w 522"/>
                  <a:gd name="T19" fmla="*/ 36 h 48"/>
                  <a:gd name="T20" fmla="*/ 126 w 522"/>
                  <a:gd name="T21" fmla="*/ 36 h 48"/>
                  <a:gd name="T22" fmla="*/ 138 w 522"/>
                  <a:gd name="T23" fmla="*/ 36 h 48"/>
                  <a:gd name="T24" fmla="*/ 150 w 522"/>
                  <a:gd name="T25" fmla="*/ 42 h 48"/>
                  <a:gd name="T26" fmla="*/ 162 w 522"/>
                  <a:gd name="T27" fmla="*/ 42 h 48"/>
                  <a:gd name="T28" fmla="*/ 174 w 522"/>
                  <a:gd name="T29" fmla="*/ 42 h 48"/>
                  <a:gd name="T30" fmla="*/ 186 w 522"/>
                  <a:gd name="T31" fmla="*/ 42 h 48"/>
                  <a:gd name="T32" fmla="*/ 198 w 522"/>
                  <a:gd name="T33" fmla="*/ 42 h 48"/>
                  <a:gd name="T34" fmla="*/ 210 w 522"/>
                  <a:gd name="T35" fmla="*/ 48 h 48"/>
                  <a:gd name="T36" fmla="*/ 222 w 522"/>
                  <a:gd name="T37" fmla="*/ 48 h 48"/>
                  <a:gd name="T38" fmla="*/ 234 w 522"/>
                  <a:gd name="T39" fmla="*/ 48 h 48"/>
                  <a:gd name="T40" fmla="*/ 246 w 522"/>
                  <a:gd name="T41" fmla="*/ 48 h 48"/>
                  <a:gd name="T42" fmla="*/ 258 w 522"/>
                  <a:gd name="T43" fmla="*/ 48 h 48"/>
                  <a:gd name="T44" fmla="*/ 270 w 522"/>
                  <a:gd name="T45" fmla="*/ 48 h 48"/>
                  <a:gd name="T46" fmla="*/ 282 w 522"/>
                  <a:gd name="T47" fmla="*/ 48 h 48"/>
                  <a:gd name="T48" fmla="*/ 294 w 522"/>
                  <a:gd name="T49" fmla="*/ 48 h 48"/>
                  <a:gd name="T50" fmla="*/ 306 w 522"/>
                  <a:gd name="T51" fmla="*/ 48 h 48"/>
                  <a:gd name="T52" fmla="*/ 318 w 522"/>
                  <a:gd name="T53" fmla="*/ 48 h 48"/>
                  <a:gd name="T54" fmla="*/ 330 w 522"/>
                  <a:gd name="T55" fmla="*/ 48 h 48"/>
                  <a:gd name="T56" fmla="*/ 342 w 522"/>
                  <a:gd name="T57" fmla="*/ 48 h 48"/>
                  <a:gd name="T58" fmla="*/ 354 w 522"/>
                  <a:gd name="T59" fmla="*/ 48 h 48"/>
                  <a:gd name="T60" fmla="*/ 366 w 522"/>
                  <a:gd name="T61" fmla="*/ 48 h 48"/>
                  <a:gd name="T62" fmla="*/ 378 w 522"/>
                  <a:gd name="T63" fmla="*/ 48 h 48"/>
                  <a:gd name="T64" fmla="*/ 390 w 522"/>
                  <a:gd name="T65" fmla="*/ 48 h 48"/>
                  <a:gd name="T66" fmla="*/ 402 w 522"/>
                  <a:gd name="T67" fmla="*/ 48 h 48"/>
                  <a:gd name="T68" fmla="*/ 414 w 522"/>
                  <a:gd name="T69" fmla="*/ 48 h 48"/>
                  <a:gd name="T70" fmla="*/ 426 w 522"/>
                  <a:gd name="T71" fmla="*/ 48 h 48"/>
                  <a:gd name="T72" fmla="*/ 438 w 522"/>
                  <a:gd name="T73" fmla="*/ 48 h 48"/>
                  <a:gd name="T74" fmla="*/ 450 w 522"/>
                  <a:gd name="T75" fmla="*/ 48 h 48"/>
                  <a:gd name="T76" fmla="*/ 462 w 522"/>
                  <a:gd name="T77" fmla="*/ 48 h 48"/>
                  <a:gd name="T78" fmla="*/ 474 w 522"/>
                  <a:gd name="T79" fmla="*/ 48 h 48"/>
                  <a:gd name="T80" fmla="*/ 486 w 522"/>
                  <a:gd name="T81" fmla="*/ 48 h 48"/>
                  <a:gd name="T82" fmla="*/ 498 w 522"/>
                  <a:gd name="T83" fmla="*/ 48 h 48"/>
                  <a:gd name="T84" fmla="*/ 510 w 522"/>
                  <a:gd name="T85" fmla="*/ 48 h 48"/>
                  <a:gd name="T86" fmla="*/ 522 w 522"/>
                  <a:gd name="T8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2" h="4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42"/>
                    </a:lnTo>
                    <a:lnTo>
                      <a:pt x="156" y="42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2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42"/>
                    </a:lnTo>
                    <a:lnTo>
                      <a:pt x="198" y="42"/>
                    </a:lnTo>
                    <a:lnTo>
                      <a:pt x="204" y="48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48"/>
                    </a:lnTo>
                    <a:lnTo>
                      <a:pt x="228" y="48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48"/>
                    </a:lnTo>
                    <a:lnTo>
                      <a:pt x="288" y="48"/>
                    </a:lnTo>
                    <a:lnTo>
                      <a:pt x="294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8" y="48"/>
                    </a:lnTo>
                    <a:lnTo>
                      <a:pt x="324" y="48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8"/>
                    </a:lnTo>
                    <a:lnTo>
                      <a:pt x="348" y="48"/>
                    </a:lnTo>
                    <a:lnTo>
                      <a:pt x="354" y="48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72" y="48"/>
                    </a:lnTo>
                    <a:lnTo>
                      <a:pt x="378" y="48"/>
                    </a:lnTo>
                    <a:lnTo>
                      <a:pt x="384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402" y="48"/>
                    </a:lnTo>
                    <a:lnTo>
                      <a:pt x="408" y="48"/>
                    </a:lnTo>
                    <a:lnTo>
                      <a:pt x="414" y="48"/>
                    </a:lnTo>
                    <a:lnTo>
                      <a:pt x="420" y="48"/>
                    </a:lnTo>
                    <a:lnTo>
                      <a:pt x="426" y="48"/>
                    </a:lnTo>
                    <a:lnTo>
                      <a:pt x="432" y="48"/>
                    </a:lnTo>
                    <a:lnTo>
                      <a:pt x="438" y="48"/>
                    </a:lnTo>
                    <a:lnTo>
                      <a:pt x="444" y="48"/>
                    </a:lnTo>
                    <a:lnTo>
                      <a:pt x="450" y="48"/>
                    </a:lnTo>
                    <a:lnTo>
                      <a:pt x="456" y="48"/>
                    </a:lnTo>
                    <a:lnTo>
                      <a:pt x="462" y="48"/>
                    </a:lnTo>
                    <a:lnTo>
                      <a:pt x="468" y="48"/>
                    </a:lnTo>
                    <a:lnTo>
                      <a:pt x="474" y="48"/>
                    </a:lnTo>
                    <a:lnTo>
                      <a:pt x="480" y="48"/>
                    </a:lnTo>
                    <a:lnTo>
                      <a:pt x="486" y="48"/>
                    </a:lnTo>
                    <a:lnTo>
                      <a:pt x="492" y="48"/>
                    </a:lnTo>
                    <a:lnTo>
                      <a:pt x="498" y="48"/>
                    </a:lnTo>
                    <a:lnTo>
                      <a:pt x="504" y="48"/>
                    </a:lnTo>
                    <a:lnTo>
                      <a:pt x="510" y="48"/>
                    </a:lnTo>
                    <a:lnTo>
                      <a:pt x="516" y="48"/>
                    </a:lnTo>
                    <a:lnTo>
                      <a:pt x="522" y="48"/>
                    </a:lnTo>
                  </a:path>
                </a:pathLst>
              </a:custGeom>
              <a:noFill/>
              <a:ln w="22225" cap="flat">
                <a:solidFill>
                  <a:srgbClr val="FFFF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28" name="Oval 227"/>
          <p:cNvSpPr/>
          <p:nvPr/>
        </p:nvSpPr>
        <p:spPr>
          <a:xfrm>
            <a:off x="1981713" y="2259241"/>
            <a:ext cx="374141" cy="374141"/>
          </a:xfrm>
          <a:prstGeom prst="ellipse">
            <a:avLst/>
          </a:prstGeom>
          <a:noFill/>
          <a:ln w="25400" cap="flat" cmpd="sng" algn="ctr">
            <a:solidFill>
              <a:srgbClr val="FFFF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cxnSp>
        <p:nvCxnSpPr>
          <p:cNvPr id="229" name="Straight Arrow Connector 228"/>
          <p:cNvCxnSpPr>
            <a:endCxn id="228" idx="0"/>
          </p:cNvCxnSpPr>
          <p:nvPr/>
        </p:nvCxnSpPr>
        <p:spPr>
          <a:xfrm flipV="1">
            <a:off x="2168783" y="2259241"/>
            <a:ext cx="1" cy="187070"/>
          </a:xfrm>
          <a:prstGeom prst="straightConnector1">
            <a:avLst/>
          </a:prstGeom>
          <a:noFill/>
          <a:ln w="25400" cap="flat" cmpd="sng" algn="ctr">
            <a:solidFill>
              <a:srgbClr val="FFFF66"/>
            </a:solidFill>
            <a:prstDash val="solid"/>
            <a:headEnd type="oval"/>
            <a:tailEnd type="triangle" w="med" len="med"/>
          </a:ln>
          <a:effectLst/>
        </p:spPr>
      </p:cxnSp>
      <p:cxnSp>
        <p:nvCxnSpPr>
          <p:cNvPr id="231" name="Straight Connector 230"/>
          <p:cNvCxnSpPr>
            <a:stCxn id="228" idx="6"/>
          </p:cNvCxnSpPr>
          <p:nvPr/>
        </p:nvCxnSpPr>
        <p:spPr>
          <a:xfrm>
            <a:off x="2355854" y="2446312"/>
            <a:ext cx="863597" cy="0"/>
          </a:xfrm>
          <a:prstGeom prst="line">
            <a:avLst/>
          </a:prstGeom>
          <a:noFill/>
          <a:ln w="19050" cap="flat" cmpd="sng" algn="ctr">
            <a:solidFill>
              <a:srgbClr val="F79646">
                <a:lumMod val="20000"/>
                <a:lumOff val="80000"/>
              </a:srgbClr>
            </a:solidFill>
            <a:prstDash val="solid"/>
          </a:ln>
          <a:effectLst/>
        </p:spPr>
      </p:cxnSp>
      <p:cxnSp>
        <p:nvCxnSpPr>
          <p:cNvPr id="232" name="Straight Connector 231"/>
          <p:cNvCxnSpPr/>
          <p:nvPr/>
        </p:nvCxnSpPr>
        <p:spPr>
          <a:xfrm>
            <a:off x="3227832" y="1732568"/>
            <a:ext cx="0" cy="1496446"/>
          </a:xfrm>
          <a:prstGeom prst="line">
            <a:avLst/>
          </a:prstGeom>
          <a:noFill/>
          <a:ln w="19050" cap="flat" cmpd="sng" algn="ctr">
            <a:solidFill>
              <a:srgbClr val="F79646">
                <a:lumMod val="20000"/>
                <a:lumOff val="80000"/>
              </a:srgbClr>
            </a:solidFill>
            <a:prstDash val="soli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280389" y="4314911"/>
                <a:ext cx="1718546" cy="781175"/>
              </a:xfrm>
              <a:prstGeom prst="rect">
                <a:avLst/>
              </a:prstGeom>
              <a:solidFill>
                <a:srgbClr val="26262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2000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𝑑𝑒𝑝𝑡h</m:t>
                      </m:r>
                      <m:r>
                        <a:rPr kumimoji="1" lang="en-US" sz="2000" b="0" i="1" smtClean="0">
                          <a:solidFill>
                            <a:srgbClr val="FFFF66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kumimoji="1" lang="en-US" sz="2000" b="0" i="1" smtClean="0">
                              <a:solidFill>
                                <a:srgbClr val="FFFF66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kumimoji="1" lang="en-US" sz="2000" dirty="0">
                  <a:solidFill>
                    <a:srgbClr val="FFFF66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389" y="4314911"/>
                <a:ext cx="1718546" cy="7811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/>
          <p:cNvCxnSpPr/>
          <p:nvPr/>
        </p:nvCxnSpPr>
        <p:spPr>
          <a:xfrm>
            <a:off x="3608020" y="1661915"/>
            <a:ext cx="422797" cy="93512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188" name="Straight Arrow Connector 187"/>
          <p:cNvCxnSpPr/>
          <p:nvPr/>
        </p:nvCxnSpPr>
        <p:spPr>
          <a:xfrm>
            <a:off x="2291223" y="6125474"/>
            <a:ext cx="4962576" cy="0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cxnSp>
        <p:nvCxnSpPr>
          <p:cNvPr id="104" name="Straight Arrow Connector 103"/>
          <p:cNvCxnSpPr>
            <a:stCxn id="179" idx="1"/>
          </p:cNvCxnSpPr>
          <p:nvPr/>
        </p:nvCxnSpPr>
        <p:spPr>
          <a:xfrm flipH="1">
            <a:off x="6060008" y="2272830"/>
            <a:ext cx="414385" cy="130393"/>
          </a:xfrm>
          <a:prstGeom prst="straightConnector1">
            <a:avLst/>
          </a:prstGeom>
          <a:noFill/>
          <a:ln w="25400" cap="flat" cmpd="sng" algn="ctr">
            <a:solidFill>
              <a:srgbClr val="FFFFCC"/>
            </a:solidFill>
            <a:prstDash val="solid"/>
            <a:tailEnd type="triangle"/>
          </a:ln>
          <a:effectLst/>
        </p:spPr>
      </p:cxnSp>
      <p:grpSp>
        <p:nvGrpSpPr>
          <p:cNvPr id="116" name="Group 115"/>
          <p:cNvGrpSpPr/>
          <p:nvPr/>
        </p:nvGrpSpPr>
        <p:grpSpPr>
          <a:xfrm rot="20688955">
            <a:off x="3706175" y="3320261"/>
            <a:ext cx="389745" cy="422861"/>
            <a:chOff x="1401683" y="2286000"/>
            <a:chExt cx="1353940" cy="1524829"/>
          </a:xfrm>
        </p:grpSpPr>
        <p:grpSp>
          <p:nvGrpSpPr>
            <p:cNvPr id="117" name="Group 116"/>
            <p:cNvGrpSpPr/>
            <p:nvPr/>
          </p:nvGrpSpPr>
          <p:grpSpPr>
            <a:xfrm>
              <a:off x="1847088" y="2286000"/>
              <a:ext cx="457011" cy="1517904"/>
              <a:chOff x="1152525" y="990600"/>
              <a:chExt cx="4143375" cy="3248025"/>
            </a:xfrm>
          </p:grpSpPr>
          <p:sp>
            <p:nvSpPr>
              <p:cNvPr id="120" name="Freeform 85"/>
              <p:cNvSpPr>
                <a:spLocks/>
              </p:cNvSpPr>
              <p:nvPr/>
            </p:nvSpPr>
            <p:spPr bwMode="auto">
              <a:xfrm>
                <a:off x="1152525" y="3762375"/>
                <a:ext cx="1171575" cy="476250"/>
              </a:xfrm>
              <a:custGeom>
                <a:avLst/>
                <a:gdLst>
                  <a:gd name="T0" fmla="*/ 12 w 738"/>
                  <a:gd name="T1" fmla="*/ 300 h 300"/>
                  <a:gd name="T2" fmla="*/ 30 w 738"/>
                  <a:gd name="T3" fmla="*/ 300 h 300"/>
                  <a:gd name="T4" fmla="*/ 48 w 738"/>
                  <a:gd name="T5" fmla="*/ 300 h 300"/>
                  <a:gd name="T6" fmla="*/ 66 w 738"/>
                  <a:gd name="T7" fmla="*/ 300 h 300"/>
                  <a:gd name="T8" fmla="*/ 84 w 738"/>
                  <a:gd name="T9" fmla="*/ 300 h 300"/>
                  <a:gd name="T10" fmla="*/ 102 w 738"/>
                  <a:gd name="T11" fmla="*/ 300 h 300"/>
                  <a:gd name="T12" fmla="*/ 120 w 738"/>
                  <a:gd name="T13" fmla="*/ 300 h 300"/>
                  <a:gd name="T14" fmla="*/ 138 w 738"/>
                  <a:gd name="T15" fmla="*/ 300 h 300"/>
                  <a:gd name="T16" fmla="*/ 156 w 738"/>
                  <a:gd name="T17" fmla="*/ 300 h 300"/>
                  <a:gd name="T18" fmla="*/ 174 w 738"/>
                  <a:gd name="T19" fmla="*/ 300 h 300"/>
                  <a:gd name="T20" fmla="*/ 192 w 738"/>
                  <a:gd name="T21" fmla="*/ 300 h 300"/>
                  <a:gd name="T22" fmla="*/ 210 w 738"/>
                  <a:gd name="T23" fmla="*/ 300 h 300"/>
                  <a:gd name="T24" fmla="*/ 228 w 738"/>
                  <a:gd name="T25" fmla="*/ 300 h 300"/>
                  <a:gd name="T26" fmla="*/ 246 w 738"/>
                  <a:gd name="T27" fmla="*/ 300 h 300"/>
                  <a:gd name="T28" fmla="*/ 264 w 738"/>
                  <a:gd name="T29" fmla="*/ 300 h 300"/>
                  <a:gd name="T30" fmla="*/ 282 w 738"/>
                  <a:gd name="T31" fmla="*/ 300 h 300"/>
                  <a:gd name="T32" fmla="*/ 300 w 738"/>
                  <a:gd name="T33" fmla="*/ 300 h 300"/>
                  <a:gd name="T34" fmla="*/ 318 w 738"/>
                  <a:gd name="T35" fmla="*/ 294 h 300"/>
                  <a:gd name="T36" fmla="*/ 336 w 738"/>
                  <a:gd name="T37" fmla="*/ 294 h 300"/>
                  <a:gd name="T38" fmla="*/ 354 w 738"/>
                  <a:gd name="T39" fmla="*/ 294 h 300"/>
                  <a:gd name="T40" fmla="*/ 372 w 738"/>
                  <a:gd name="T41" fmla="*/ 294 h 300"/>
                  <a:gd name="T42" fmla="*/ 390 w 738"/>
                  <a:gd name="T43" fmla="*/ 288 h 300"/>
                  <a:gd name="T44" fmla="*/ 408 w 738"/>
                  <a:gd name="T45" fmla="*/ 288 h 300"/>
                  <a:gd name="T46" fmla="*/ 426 w 738"/>
                  <a:gd name="T47" fmla="*/ 282 h 300"/>
                  <a:gd name="T48" fmla="*/ 444 w 738"/>
                  <a:gd name="T49" fmla="*/ 276 h 300"/>
                  <a:gd name="T50" fmla="*/ 462 w 738"/>
                  <a:gd name="T51" fmla="*/ 276 h 300"/>
                  <a:gd name="T52" fmla="*/ 480 w 738"/>
                  <a:gd name="T53" fmla="*/ 264 h 300"/>
                  <a:gd name="T54" fmla="*/ 498 w 738"/>
                  <a:gd name="T55" fmla="*/ 258 h 300"/>
                  <a:gd name="T56" fmla="*/ 516 w 738"/>
                  <a:gd name="T57" fmla="*/ 252 h 300"/>
                  <a:gd name="T58" fmla="*/ 534 w 738"/>
                  <a:gd name="T59" fmla="*/ 246 h 300"/>
                  <a:gd name="T60" fmla="*/ 552 w 738"/>
                  <a:gd name="T61" fmla="*/ 234 h 300"/>
                  <a:gd name="T62" fmla="*/ 570 w 738"/>
                  <a:gd name="T63" fmla="*/ 222 h 300"/>
                  <a:gd name="T64" fmla="*/ 588 w 738"/>
                  <a:gd name="T65" fmla="*/ 210 h 300"/>
                  <a:gd name="T66" fmla="*/ 600 w 738"/>
                  <a:gd name="T67" fmla="*/ 192 h 300"/>
                  <a:gd name="T68" fmla="*/ 618 w 738"/>
                  <a:gd name="T69" fmla="*/ 180 h 300"/>
                  <a:gd name="T70" fmla="*/ 636 w 738"/>
                  <a:gd name="T71" fmla="*/ 162 h 300"/>
                  <a:gd name="T72" fmla="*/ 648 w 738"/>
                  <a:gd name="T73" fmla="*/ 144 h 300"/>
                  <a:gd name="T74" fmla="*/ 666 w 738"/>
                  <a:gd name="T75" fmla="*/ 126 h 300"/>
                  <a:gd name="T76" fmla="*/ 678 w 738"/>
                  <a:gd name="T77" fmla="*/ 102 h 300"/>
                  <a:gd name="T78" fmla="*/ 696 w 738"/>
                  <a:gd name="T79" fmla="*/ 78 h 300"/>
                  <a:gd name="T80" fmla="*/ 714 w 738"/>
                  <a:gd name="T81" fmla="*/ 48 h 300"/>
                  <a:gd name="T82" fmla="*/ 726 w 738"/>
                  <a:gd name="T83" fmla="*/ 2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8" h="300">
                    <a:moveTo>
                      <a:pt x="0" y="300"/>
                    </a:moveTo>
                    <a:lnTo>
                      <a:pt x="6" y="300"/>
                    </a:lnTo>
                    <a:lnTo>
                      <a:pt x="12" y="300"/>
                    </a:lnTo>
                    <a:lnTo>
                      <a:pt x="18" y="300"/>
                    </a:lnTo>
                    <a:lnTo>
                      <a:pt x="24" y="300"/>
                    </a:lnTo>
                    <a:lnTo>
                      <a:pt x="30" y="300"/>
                    </a:lnTo>
                    <a:lnTo>
                      <a:pt x="36" y="300"/>
                    </a:lnTo>
                    <a:lnTo>
                      <a:pt x="42" y="300"/>
                    </a:lnTo>
                    <a:lnTo>
                      <a:pt x="48" y="300"/>
                    </a:lnTo>
                    <a:lnTo>
                      <a:pt x="54" y="300"/>
                    </a:lnTo>
                    <a:lnTo>
                      <a:pt x="60" y="300"/>
                    </a:lnTo>
                    <a:lnTo>
                      <a:pt x="66" y="300"/>
                    </a:lnTo>
                    <a:lnTo>
                      <a:pt x="72" y="300"/>
                    </a:lnTo>
                    <a:lnTo>
                      <a:pt x="78" y="300"/>
                    </a:lnTo>
                    <a:lnTo>
                      <a:pt x="84" y="300"/>
                    </a:lnTo>
                    <a:lnTo>
                      <a:pt x="90" y="300"/>
                    </a:lnTo>
                    <a:lnTo>
                      <a:pt x="96" y="300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14" y="300"/>
                    </a:lnTo>
                    <a:lnTo>
                      <a:pt x="120" y="300"/>
                    </a:lnTo>
                    <a:lnTo>
                      <a:pt x="126" y="300"/>
                    </a:lnTo>
                    <a:lnTo>
                      <a:pt x="132" y="300"/>
                    </a:lnTo>
                    <a:lnTo>
                      <a:pt x="138" y="300"/>
                    </a:lnTo>
                    <a:lnTo>
                      <a:pt x="144" y="300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0"/>
                    </a:lnTo>
                    <a:lnTo>
                      <a:pt x="168" y="300"/>
                    </a:lnTo>
                    <a:lnTo>
                      <a:pt x="174" y="300"/>
                    </a:lnTo>
                    <a:lnTo>
                      <a:pt x="180" y="300"/>
                    </a:lnTo>
                    <a:lnTo>
                      <a:pt x="186" y="300"/>
                    </a:lnTo>
                    <a:lnTo>
                      <a:pt x="192" y="300"/>
                    </a:lnTo>
                    <a:lnTo>
                      <a:pt x="198" y="300"/>
                    </a:lnTo>
                    <a:lnTo>
                      <a:pt x="204" y="300"/>
                    </a:lnTo>
                    <a:lnTo>
                      <a:pt x="210" y="300"/>
                    </a:lnTo>
                    <a:lnTo>
                      <a:pt x="216" y="300"/>
                    </a:lnTo>
                    <a:lnTo>
                      <a:pt x="222" y="300"/>
                    </a:lnTo>
                    <a:lnTo>
                      <a:pt x="228" y="300"/>
                    </a:lnTo>
                    <a:lnTo>
                      <a:pt x="234" y="300"/>
                    </a:lnTo>
                    <a:lnTo>
                      <a:pt x="240" y="300"/>
                    </a:lnTo>
                    <a:lnTo>
                      <a:pt x="246" y="300"/>
                    </a:lnTo>
                    <a:lnTo>
                      <a:pt x="252" y="300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70" y="300"/>
                    </a:lnTo>
                    <a:lnTo>
                      <a:pt x="276" y="300"/>
                    </a:lnTo>
                    <a:lnTo>
                      <a:pt x="282" y="300"/>
                    </a:lnTo>
                    <a:lnTo>
                      <a:pt x="288" y="300"/>
                    </a:lnTo>
                    <a:lnTo>
                      <a:pt x="294" y="300"/>
                    </a:lnTo>
                    <a:lnTo>
                      <a:pt x="300" y="300"/>
                    </a:lnTo>
                    <a:lnTo>
                      <a:pt x="306" y="300"/>
                    </a:lnTo>
                    <a:lnTo>
                      <a:pt x="312" y="300"/>
                    </a:lnTo>
                    <a:lnTo>
                      <a:pt x="318" y="294"/>
                    </a:lnTo>
                    <a:lnTo>
                      <a:pt x="324" y="294"/>
                    </a:lnTo>
                    <a:lnTo>
                      <a:pt x="330" y="294"/>
                    </a:lnTo>
                    <a:lnTo>
                      <a:pt x="336" y="294"/>
                    </a:lnTo>
                    <a:lnTo>
                      <a:pt x="342" y="294"/>
                    </a:lnTo>
                    <a:lnTo>
                      <a:pt x="348" y="294"/>
                    </a:lnTo>
                    <a:lnTo>
                      <a:pt x="354" y="294"/>
                    </a:lnTo>
                    <a:lnTo>
                      <a:pt x="360" y="294"/>
                    </a:lnTo>
                    <a:lnTo>
                      <a:pt x="366" y="294"/>
                    </a:lnTo>
                    <a:lnTo>
                      <a:pt x="372" y="294"/>
                    </a:lnTo>
                    <a:lnTo>
                      <a:pt x="378" y="288"/>
                    </a:lnTo>
                    <a:lnTo>
                      <a:pt x="384" y="288"/>
                    </a:lnTo>
                    <a:lnTo>
                      <a:pt x="390" y="288"/>
                    </a:lnTo>
                    <a:lnTo>
                      <a:pt x="396" y="288"/>
                    </a:lnTo>
                    <a:lnTo>
                      <a:pt x="402" y="288"/>
                    </a:lnTo>
                    <a:lnTo>
                      <a:pt x="408" y="288"/>
                    </a:lnTo>
                    <a:lnTo>
                      <a:pt x="414" y="282"/>
                    </a:lnTo>
                    <a:lnTo>
                      <a:pt x="420" y="282"/>
                    </a:lnTo>
                    <a:lnTo>
                      <a:pt x="426" y="282"/>
                    </a:lnTo>
                    <a:lnTo>
                      <a:pt x="432" y="282"/>
                    </a:lnTo>
                    <a:lnTo>
                      <a:pt x="438" y="282"/>
                    </a:lnTo>
                    <a:lnTo>
                      <a:pt x="444" y="276"/>
                    </a:lnTo>
                    <a:lnTo>
                      <a:pt x="450" y="276"/>
                    </a:lnTo>
                    <a:lnTo>
                      <a:pt x="456" y="276"/>
                    </a:lnTo>
                    <a:lnTo>
                      <a:pt x="462" y="276"/>
                    </a:lnTo>
                    <a:lnTo>
                      <a:pt x="468" y="270"/>
                    </a:lnTo>
                    <a:lnTo>
                      <a:pt x="474" y="270"/>
                    </a:lnTo>
                    <a:lnTo>
                      <a:pt x="480" y="264"/>
                    </a:lnTo>
                    <a:lnTo>
                      <a:pt x="486" y="264"/>
                    </a:lnTo>
                    <a:lnTo>
                      <a:pt x="492" y="264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10" y="258"/>
                    </a:lnTo>
                    <a:lnTo>
                      <a:pt x="516" y="252"/>
                    </a:lnTo>
                    <a:lnTo>
                      <a:pt x="522" y="246"/>
                    </a:lnTo>
                    <a:lnTo>
                      <a:pt x="528" y="246"/>
                    </a:lnTo>
                    <a:lnTo>
                      <a:pt x="534" y="246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52" y="234"/>
                    </a:lnTo>
                    <a:lnTo>
                      <a:pt x="558" y="228"/>
                    </a:lnTo>
                    <a:lnTo>
                      <a:pt x="564" y="222"/>
                    </a:lnTo>
                    <a:lnTo>
                      <a:pt x="570" y="222"/>
                    </a:lnTo>
                    <a:lnTo>
                      <a:pt x="576" y="216"/>
                    </a:lnTo>
                    <a:lnTo>
                      <a:pt x="582" y="210"/>
                    </a:lnTo>
                    <a:lnTo>
                      <a:pt x="588" y="210"/>
                    </a:lnTo>
                    <a:lnTo>
                      <a:pt x="594" y="204"/>
                    </a:lnTo>
                    <a:lnTo>
                      <a:pt x="606" y="192"/>
                    </a:lnTo>
                    <a:lnTo>
                      <a:pt x="600" y="192"/>
                    </a:lnTo>
                    <a:lnTo>
                      <a:pt x="606" y="192"/>
                    </a:lnTo>
                    <a:lnTo>
                      <a:pt x="612" y="186"/>
                    </a:lnTo>
                    <a:lnTo>
                      <a:pt x="618" y="180"/>
                    </a:lnTo>
                    <a:lnTo>
                      <a:pt x="624" y="174"/>
                    </a:lnTo>
                    <a:lnTo>
                      <a:pt x="630" y="168"/>
                    </a:lnTo>
                    <a:lnTo>
                      <a:pt x="636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8"/>
                    </a:lnTo>
                    <a:lnTo>
                      <a:pt x="660" y="132"/>
                    </a:lnTo>
                    <a:lnTo>
                      <a:pt x="666" y="126"/>
                    </a:lnTo>
                    <a:lnTo>
                      <a:pt x="672" y="120"/>
                    </a:lnTo>
                    <a:lnTo>
                      <a:pt x="678" y="108"/>
                    </a:lnTo>
                    <a:lnTo>
                      <a:pt x="678" y="102"/>
                    </a:lnTo>
                    <a:lnTo>
                      <a:pt x="684" y="96"/>
                    </a:lnTo>
                    <a:lnTo>
                      <a:pt x="690" y="84"/>
                    </a:lnTo>
                    <a:lnTo>
                      <a:pt x="696" y="78"/>
                    </a:lnTo>
                    <a:lnTo>
                      <a:pt x="702" y="66"/>
                    </a:lnTo>
                    <a:lnTo>
                      <a:pt x="708" y="60"/>
                    </a:lnTo>
                    <a:lnTo>
                      <a:pt x="714" y="48"/>
                    </a:lnTo>
                    <a:lnTo>
                      <a:pt x="720" y="42"/>
                    </a:lnTo>
                    <a:lnTo>
                      <a:pt x="720" y="30"/>
                    </a:lnTo>
                    <a:lnTo>
                      <a:pt x="726" y="24"/>
                    </a:lnTo>
                    <a:lnTo>
                      <a:pt x="732" y="12"/>
                    </a:lnTo>
                    <a:lnTo>
                      <a:pt x="738" y="0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 86"/>
              <p:cNvSpPr>
                <a:spLocks/>
              </p:cNvSpPr>
              <p:nvPr/>
            </p:nvSpPr>
            <p:spPr bwMode="auto">
              <a:xfrm>
                <a:off x="2324100" y="990600"/>
                <a:ext cx="1066800" cy="2771775"/>
              </a:xfrm>
              <a:custGeom>
                <a:avLst/>
                <a:gdLst>
                  <a:gd name="T0" fmla="*/ 12 w 672"/>
                  <a:gd name="T1" fmla="*/ 1722 h 1746"/>
                  <a:gd name="T2" fmla="*/ 24 w 672"/>
                  <a:gd name="T3" fmla="*/ 1692 h 1746"/>
                  <a:gd name="T4" fmla="*/ 42 w 672"/>
                  <a:gd name="T5" fmla="*/ 1650 h 1746"/>
                  <a:gd name="T6" fmla="*/ 60 w 672"/>
                  <a:gd name="T7" fmla="*/ 1614 h 1746"/>
                  <a:gd name="T8" fmla="*/ 72 w 672"/>
                  <a:gd name="T9" fmla="*/ 1566 h 1746"/>
                  <a:gd name="T10" fmla="*/ 90 w 672"/>
                  <a:gd name="T11" fmla="*/ 1524 h 1746"/>
                  <a:gd name="T12" fmla="*/ 102 w 672"/>
                  <a:gd name="T13" fmla="*/ 1476 h 1746"/>
                  <a:gd name="T14" fmla="*/ 120 w 672"/>
                  <a:gd name="T15" fmla="*/ 1422 h 1746"/>
                  <a:gd name="T16" fmla="*/ 138 w 672"/>
                  <a:gd name="T17" fmla="*/ 1368 h 1746"/>
                  <a:gd name="T18" fmla="*/ 150 w 672"/>
                  <a:gd name="T19" fmla="*/ 1314 h 1746"/>
                  <a:gd name="T20" fmla="*/ 168 w 672"/>
                  <a:gd name="T21" fmla="*/ 1254 h 1746"/>
                  <a:gd name="T22" fmla="*/ 180 w 672"/>
                  <a:gd name="T23" fmla="*/ 1194 h 1746"/>
                  <a:gd name="T24" fmla="*/ 198 w 672"/>
                  <a:gd name="T25" fmla="*/ 1134 h 1746"/>
                  <a:gd name="T26" fmla="*/ 216 w 672"/>
                  <a:gd name="T27" fmla="*/ 1074 h 1746"/>
                  <a:gd name="T28" fmla="*/ 228 w 672"/>
                  <a:gd name="T29" fmla="*/ 1008 h 1746"/>
                  <a:gd name="T30" fmla="*/ 246 w 672"/>
                  <a:gd name="T31" fmla="*/ 942 h 1746"/>
                  <a:gd name="T32" fmla="*/ 264 w 672"/>
                  <a:gd name="T33" fmla="*/ 870 h 1746"/>
                  <a:gd name="T34" fmla="*/ 276 w 672"/>
                  <a:gd name="T35" fmla="*/ 804 h 1746"/>
                  <a:gd name="T36" fmla="*/ 294 w 672"/>
                  <a:gd name="T37" fmla="*/ 738 h 1746"/>
                  <a:gd name="T38" fmla="*/ 306 w 672"/>
                  <a:gd name="T39" fmla="*/ 672 h 1746"/>
                  <a:gd name="T40" fmla="*/ 324 w 672"/>
                  <a:gd name="T41" fmla="*/ 606 h 1746"/>
                  <a:gd name="T42" fmla="*/ 342 w 672"/>
                  <a:gd name="T43" fmla="*/ 540 h 1746"/>
                  <a:gd name="T44" fmla="*/ 354 w 672"/>
                  <a:gd name="T45" fmla="*/ 480 h 1746"/>
                  <a:gd name="T46" fmla="*/ 372 w 672"/>
                  <a:gd name="T47" fmla="*/ 414 h 1746"/>
                  <a:gd name="T48" fmla="*/ 384 w 672"/>
                  <a:gd name="T49" fmla="*/ 360 h 1746"/>
                  <a:gd name="T50" fmla="*/ 402 w 672"/>
                  <a:gd name="T51" fmla="*/ 300 h 1746"/>
                  <a:gd name="T52" fmla="*/ 420 w 672"/>
                  <a:gd name="T53" fmla="*/ 252 h 1746"/>
                  <a:gd name="T54" fmla="*/ 432 w 672"/>
                  <a:gd name="T55" fmla="*/ 204 h 1746"/>
                  <a:gd name="T56" fmla="*/ 450 w 672"/>
                  <a:gd name="T57" fmla="*/ 162 h 1746"/>
                  <a:gd name="T58" fmla="*/ 462 w 672"/>
                  <a:gd name="T59" fmla="*/ 120 h 1746"/>
                  <a:gd name="T60" fmla="*/ 480 w 672"/>
                  <a:gd name="T61" fmla="*/ 84 h 1746"/>
                  <a:gd name="T62" fmla="*/ 498 w 672"/>
                  <a:gd name="T63" fmla="*/ 54 h 1746"/>
                  <a:gd name="T64" fmla="*/ 510 w 672"/>
                  <a:gd name="T65" fmla="*/ 36 h 1746"/>
                  <a:gd name="T66" fmla="*/ 528 w 672"/>
                  <a:gd name="T67" fmla="*/ 18 h 1746"/>
                  <a:gd name="T68" fmla="*/ 546 w 672"/>
                  <a:gd name="T69" fmla="*/ 0 h 1746"/>
                  <a:gd name="T70" fmla="*/ 564 w 672"/>
                  <a:gd name="T71" fmla="*/ 0 h 1746"/>
                  <a:gd name="T72" fmla="*/ 582 w 672"/>
                  <a:gd name="T73" fmla="*/ 0 h 1746"/>
                  <a:gd name="T74" fmla="*/ 600 w 672"/>
                  <a:gd name="T75" fmla="*/ 12 h 1746"/>
                  <a:gd name="T76" fmla="*/ 618 w 672"/>
                  <a:gd name="T77" fmla="*/ 24 h 1746"/>
                  <a:gd name="T78" fmla="*/ 630 w 672"/>
                  <a:gd name="T79" fmla="*/ 48 h 1746"/>
                  <a:gd name="T80" fmla="*/ 648 w 672"/>
                  <a:gd name="T81" fmla="*/ 78 h 1746"/>
                  <a:gd name="T82" fmla="*/ 666 w 672"/>
                  <a:gd name="T83" fmla="*/ 108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2" h="1746">
                    <a:moveTo>
                      <a:pt x="0" y="1746"/>
                    </a:moveTo>
                    <a:lnTo>
                      <a:pt x="6" y="1734"/>
                    </a:lnTo>
                    <a:lnTo>
                      <a:pt x="12" y="1722"/>
                    </a:lnTo>
                    <a:lnTo>
                      <a:pt x="18" y="1716"/>
                    </a:lnTo>
                    <a:lnTo>
                      <a:pt x="24" y="1704"/>
                    </a:lnTo>
                    <a:lnTo>
                      <a:pt x="24" y="1692"/>
                    </a:lnTo>
                    <a:lnTo>
                      <a:pt x="30" y="1680"/>
                    </a:lnTo>
                    <a:lnTo>
                      <a:pt x="36" y="1662"/>
                    </a:lnTo>
                    <a:lnTo>
                      <a:pt x="42" y="1650"/>
                    </a:lnTo>
                    <a:lnTo>
                      <a:pt x="48" y="1638"/>
                    </a:lnTo>
                    <a:lnTo>
                      <a:pt x="54" y="1626"/>
                    </a:lnTo>
                    <a:lnTo>
                      <a:pt x="60" y="1614"/>
                    </a:lnTo>
                    <a:lnTo>
                      <a:pt x="60" y="1596"/>
                    </a:lnTo>
                    <a:lnTo>
                      <a:pt x="66" y="1584"/>
                    </a:lnTo>
                    <a:lnTo>
                      <a:pt x="72" y="1566"/>
                    </a:lnTo>
                    <a:lnTo>
                      <a:pt x="78" y="1554"/>
                    </a:lnTo>
                    <a:lnTo>
                      <a:pt x="84" y="1536"/>
                    </a:lnTo>
                    <a:lnTo>
                      <a:pt x="90" y="1524"/>
                    </a:lnTo>
                    <a:lnTo>
                      <a:pt x="96" y="1506"/>
                    </a:lnTo>
                    <a:lnTo>
                      <a:pt x="102" y="1494"/>
                    </a:lnTo>
                    <a:lnTo>
                      <a:pt x="102" y="1476"/>
                    </a:lnTo>
                    <a:lnTo>
                      <a:pt x="108" y="1458"/>
                    </a:lnTo>
                    <a:lnTo>
                      <a:pt x="114" y="1440"/>
                    </a:lnTo>
                    <a:lnTo>
                      <a:pt x="120" y="1422"/>
                    </a:lnTo>
                    <a:lnTo>
                      <a:pt x="126" y="1404"/>
                    </a:lnTo>
                    <a:lnTo>
                      <a:pt x="132" y="1386"/>
                    </a:lnTo>
                    <a:lnTo>
                      <a:pt x="138" y="1368"/>
                    </a:lnTo>
                    <a:lnTo>
                      <a:pt x="144" y="1350"/>
                    </a:lnTo>
                    <a:lnTo>
                      <a:pt x="144" y="1332"/>
                    </a:lnTo>
                    <a:lnTo>
                      <a:pt x="150" y="1314"/>
                    </a:lnTo>
                    <a:lnTo>
                      <a:pt x="156" y="1296"/>
                    </a:lnTo>
                    <a:lnTo>
                      <a:pt x="162" y="1278"/>
                    </a:lnTo>
                    <a:lnTo>
                      <a:pt x="168" y="1254"/>
                    </a:lnTo>
                    <a:lnTo>
                      <a:pt x="174" y="1236"/>
                    </a:lnTo>
                    <a:lnTo>
                      <a:pt x="180" y="1218"/>
                    </a:lnTo>
                    <a:lnTo>
                      <a:pt x="180" y="1194"/>
                    </a:lnTo>
                    <a:lnTo>
                      <a:pt x="186" y="1176"/>
                    </a:lnTo>
                    <a:lnTo>
                      <a:pt x="192" y="1158"/>
                    </a:lnTo>
                    <a:lnTo>
                      <a:pt x="198" y="1134"/>
                    </a:lnTo>
                    <a:lnTo>
                      <a:pt x="204" y="1116"/>
                    </a:lnTo>
                    <a:lnTo>
                      <a:pt x="210" y="1092"/>
                    </a:lnTo>
                    <a:lnTo>
                      <a:pt x="216" y="1074"/>
                    </a:lnTo>
                    <a:lnTo>
                      <a:pt x="222" y="1050"/>
                    </a:lnTo>
                    <a:lnTo>
                      <a:pt x="222" y="1026"/>
                    </a:lnTo>
                    <a:lnTo>
                      <a:pt x="228" y="1008"/>
                    </a:lnTo>
                    <a:lnTo>
                      <a:pt x="234" y="984"/>
                    </a:lnTo>
                    <a:lnTo>
                      <a:pt x="240" y="960"/>
                    </a:lnTo>
                    <a:lnTo>
                      <a:pt x="246" y="942"/>
                    </a:lnTo>
                    <a:lnTo>
                      <a:pt x="252" y="918"/>
                    </a:lnTo>
                    <a:lnTo>
                      <a:pt x="258" y="894"/>
                    </a:lnTo>
                    <a:lnTo>
                      <a:pt x="264" y="870"/>
                    </a:lnTo>
                    <a:lnTo>
                      <a:pt x="264" y="852"/>
                    </a:lnTo>
                    <a:lnTo>
                      <a:pt x="270" y="828"/>
                    </a:lnTo>
                    <a:lnTo>
                      <a:pt x="276" y="804"/>
                    </a:lnTo>
                    <a:lnTo>
                      <a:pt x="282" y="786"/>
                    </a:lnTo>
                    <a:lnTo>
                      <a:pt x="288" y="762"/>
                    </a:lnTo>
                    <a:lnTo>
                      <a:pt x="294" y="738"/>
                    </a:lnTo>
                    <a:lnTo>
                      <a:pt x="300" y="714"/>
                    </a:lnTo>
                    <a:lnTo>
                      <a:pt x="306" y="696"/>
                    </a:lnTo>
                    <a:lnTo>
                      <a:pt x="306" y="672"/>
                    </a:lnTo>
                    <a:lnTo>
                      <a:pt x="312" y="648"/>
                    </a:lnTo>
                    <a:lnTo>
                      <a:pt x="318" y="630"/>
                    </a:lnTo>
                    <a:lnTo>
                      <a:pt x="324" y="606"/>
                    </a:lnTo>
                    <a:lnTo>
                      <a:pt x="330" y="582"/>
                    </a:lnTo>
                    <a:lnTo>
                      <a:pt x="336" y="564"/>
                    </a:lnTo>
                    <a:lnTo>
                      <a:pt x="342" y="540"/>
                    </a:lnTo>
                    <a:lnTo>
                      <a:pt x="342" y="522"/>
                    </a:lnTo>
                    <a:lnTo>
                      <a:pt x="348" y="498"/>
                    </a:lnTo>
                    <a:lnTo>
                      <a:pt x="354" y="480"/>
                    </a:lnTo>
                    <a:lnTo>
                      <a:pt x="360" y="456"/>
                    </a:lnTo>
                    <a:lnTo>
                      <a:pt x="366" y="438"/>
                    </a:lnTo>
                    <a:lnTo>
                      <a:pt x="372" y="414"/>
                    </a:lnTo>
                    <a:lnTo>
                      <a:pt x="378" y="396"/>
                    </a:lnTo>
                    <a:lnTo>
                      <a:pt x="384" y="378"/>
                    </a:lnTo>
                    <a:lnTo>
                      <a:pt x="384" y="360"/>
                    </a:lnTo>
                    <a:lnTo>
                      <a:pt x="390" y="342"/>
                    </a:lnTo>
                    <a:lnTo>
                      <a:pt x="396" y="318"/>
                    </a:lnTo>
                    <a:lnTo>
                      <a:pt x="402" y="300"/>
                    </a:lnTo>
                    <a:lnTo>
                      <a:pt x="408" y="288"/>
                    </a:lnTo>
                    <a:lnTo>
                      <a:pt x="414" y="270"/>
                    </a:lnTo>
                    <a:lnTo>
                      <a:pt x="420" y="252"/>
                    </a:lnTo>
                    <a:lnTo>
                      <a:pt x="426" y="234"/>
                    </a:lnTo>
                    <a:lnTo>
                      <a:pt x="426" y="216"/>
                    </a:lnTo>
                    <a:lnTo>
                      <a:pt x="432" y="204"/>
                    </a:lnTo>
                    <a:lnTo>
                      <a:pt x="438" y="186"/>
                    </a:lnTo>
                    <a:lnTo>
                      <a:pt x="444" y="174"/>
                    </a:lnTo>
                    <a:lnTo>
                      <a:pt x="450" y="162"/>
                    </a:lnTo>
                    <a:lnTo>
                      <a:pt x="456" y="144"/>
                    </a:lnTo>
                    <a:lnTo>
                      <a:pt x="462" y="132"/>
                    </a:lnTo>
                    <a:lnTo>
                      <a:pt x="462" y="120"/>
                    </a:lnTo>
                    <a:lnTo>
                      <a:pt x="468" y="108"/>
                    </a:lnTo>
                    <a:lnTo>
                      <a:pt x="474" y="96"/>
                    </a:lnTo>
                    <a:lnTo>
                      <a:pt x="480" y="84"/>
                    </a:lnTo>
                    <a:lnTo>
                      <a:pt x="486" y="78"/>
                    </a:lnTo>
                    <a:lnTo>
                      <a:pt x="492" y="66"/>
                    </a:lnTo>
                    <a:lnTo>
                      <a:pt x="498" y="54"/>
                    </a:lnTo>
                    <a:lnTo>
                      <a:pt x="504" y="48"/>
                    </a:lnTo>
                    <a:lnTo>
                      <a:pt x="504" y="42"/>
                    </a:lnTo>
                    <a:lnTo>
                      <a:pt x="510" y="36"/>
                    </a:lnTo>
                    <a:lnTo>
                      <a:pt x="516" y="24"/>
                    </a:lnTo>
                    <a:lnTo>
                      <a:pt x="522" y="18"/>
                    </a:lnTo>
                    <a:lnTo>
                      <a:pt x="528" y="18"/>
                    </a:lnTo>
                    <a:lnTo>
                      <a:pt x="534" y="12"/>
                    </a:lnTo>
                    <a:lnTo>
                      <a:pt x="540" y="6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8" y="6"/>
                    </a:lnTo>
                    <a:lnTo>
                      <a:pt x="594" y="6"/>
                    </a:lnTo>
                    <a:lnTo>
                      <a:pt x="600" y="12"/>
                    </a:lnTo>
                    <a:lnTo>
                      <a:pt x="606" y="18"/>
                    </a:lnTo>
                    <a:lnTo>
                      <a:pt x="612" y="18"/>
                    </a:lnTo>
                    <a:lnTo>
                      <a:pt x="618" y="24"/>
                    </a:lnTo>
                    <a:lnTo>
                      <a:pt x="624" y="36"/>
                    </a:lnTo>
                    <a:lnTo>
                      <a:pt x="624" y="42"/>
                    </a:lnTo>
                    <a:lnTo>
                      <a:pt x="630" y="48"/>
                    </a:lnTo>
                    <a:lnTo>
                      <a:pt x="636" y="54"/>
                    </a:lnTo>
                    <a:lnTo>
                      <a:pt x="642" y="66"/>
                    </a:lnTo>
                    <a:lnTo>
                      <a:pt x="648" y="78"/>
                    </a:lnTo>
                    <a:lnTo>
                      <a:pt x="654" y="84"/>
                    </a:lnTo>
                    <a:lnTo>
                      <a:pt x="660" y="96"/>
                    </a:lnTo>
                    <a:lnTo>
                      <a:pt x="666" y="108"/>
                    </a:lnTo>
                    <a:lnTo>
                      <a:pt x="666" y="120"/>
                    </a:lnTo>
                    <a:lnTo>
                      <a:pt x="672" y="132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 87"/>
              <p:cNvSpPr>
                <a:spLocks/>
              </p:cNvSpPr>
              <p:nvPr/>
            </p:nvSpPr>
            <p:spPr bwMode="auto">
              <a:xfrm>
                <a:off x="3390900" y="1200150"/>
                <a:ext cx="1076325" cy="2962275"/>
              </a:xfrm>
              <a:custGeom>
                <a:avLst/>
                <a:gdLst>
                  <a:gd name="T0" fmla="*/ 12 w 678"/>
                  <a:gd name="T1" fmla="*/ 30 h 1866"/>
                  <a:gd name="T2" fmla="*/ 30 w 678"/>
                  <a:gd name="T3" fmla="*/ 72 h 1866"/>
                  <a:gd name="T4" fmla="*/ 42 w 678"/>
                  <a:gd name="T5" fmla="*/ 120 h 1866"/>
                  <a:gd name="T6" fmla="*/ 60 w 678"/>
                  <a:gd name="T7" fmla="*/ 168 h 1866"/>
                  <a:gd name="T8" fmla="*/ 72 w 678"/>
                  <a:gd name="T9" fmla="*/ 228 h 1866"/>
                  <a:gd name="T10" fmla="*/ 90 w 678"/>
                  <a:gd name="T11" fmla="*/ 282 h 1866"/>
                  <a:gd name="T12" fmla="*/ 108 w 678"/>
                  <a:gd name="T13" fmla="*/ 348 h 1866"/>
                  <a:gd name="T14" fmla="*/ 120 w 678"/>
                  <a:gd name="T15" fmla="*/ 408 h 1866"/>
                  <a:gd name="T16" fmla="*/ 138 w 678"/>
                  <a:gd name="T17" fmla="*/ 474 h 1866"/>
                  <a:gd name="T18" fmla="*/ 156 w 678"/>
                  <a:gd name="T19" fmla="*/ 540 h 1866"/>
                  <a:gd name="T20" fmla="*/ 168 w 678"/>
                  <a:gd name="T21" fmla="*/ 606 h 1866"/>
                  <a:gd name="T22" fmla="*/ 186 w 678"/>
                  <a:gd name="T23" fmla="*/ 672 h 1866"/>
                  <a:gd name="T24" fmla="*/ 198 w 678"/>
                  <a:gd name="T25" fmla="*/ 738 h 1866"/>
                  <a:gd name="T26" fmla="*/ 216 w 678"/>
                  <a:gd name="T27" fmla="*/ 810 h 1866"/>
                  <a:gd name="T28" fmla="*/ 234 w 678"/>
                  <a:gd name="T29" fmla="*/ 876 h 1866"/>
                  <a:gd name="T30" fmla="*/ 246 w 678"/>
                  <a:gd name="T31" fmla="*/ 942 h 1866"/>
                  <a:gd name="T32" fmla="*/ 264 w 678"/>
                  <a:gd name="T33" fmla="*/ 1002 h 1866"/>
                  <a:gd name="T34" fmla="*/ 276 w 678"/>
                  <a:gd name="T35" fmla="*/ 1062 h 1866"/>
                  <a:gd name="T36" fmla="*/ 294 w 678"/>
                  <a:gd name="T37" fmla="*/ 1122 h 1866"/>
                  <a:gd name="T38" fmla="*/ 312 w 678"/>
                  <a:gd name="T39" fmla="*/ 1182 h 1866"/>
                  <a:gd name="T40" fmla="*/ 324 w 678"/>
                  <a:gd name="T41" fmla="*/ 1236 h 1866"/>
                  <a:gd name="T42" fmla="*/ 342 w 678"/>
                  <a:gd name="T43" fmla="*/ 1290 h 1866"/>
                  <a:gd name="T44" fmla="*/ 354 w 678"/>
                  <a:gd name="T45" fmla="*/ 1344 h 1866"/>
                  <a:gd name="T46" fmla="*/ 372 w 678"/>
                  <a:gd name="T47" fmla="*/ 1392 h 1866"/>
                  <a:gd name="T48" fmla="*/ 390 w 678"/>
                  <a:gd name="T49" fmla="*/ 1434 h 1866"/>
                  <a:gd name="T50" fmla="*/ 402 w 678"/>
                  <a:gd name="T51" fmla="*/ 1482 h 1866"/>
                  <a:gd name="T52" fmla="*/ 420 w 678"/>
                  <a:gd name="T53" fmla="*/ 1518 h 1866"/>
                  <a:gd name="T54" fmla="*/ 432 w 678"/>
                  <a:gd name="T55" fmla="*/ 1560 h 1866"/>
                  <a:gd name="T56" fmla="*/ 450 w 678"/>
                  <a:gd name="T57" fmla="*/ 1590 h 1866"/>
                  <a:gd name="T58" fmla="*/ 468 w 678"/>
                  <a:gd name="T59" fmla="*/ 1626 h 1866"/>
                  <a:gd name="T60" fmla="*/ 480 w 678"/>
                  <a:gd name="T61" fmla="*/ 1656 h 1866"/>
                  <a:gd name="T62" fmla="*/ 498 w 678"/>
                  <a:gd name="T63" fmla="*/ 1680 h 1866"/>
                  <a:gd name="T64" fmla="*/ 516 w 678"/>
                  <a:gd name="T65" fmla="*/ 1710 h 1866"/>
                  <a:gd name="T66" fmla="*/ 528 w 678"/>
                  <a:gd name="T67" fmla="*/ 1734 h 1866"/>
                  <a:gd name="T68" fmla="*/ 546 w 678"/>
                  <a:gd name="T69" fmla="*/ 1752 h 1866"/>
                  <a:gd name="T70" fmla="*/ 558 w 678"/>
                  <a:gd name="T71" fmla="*/ 1770 h 1866"/>
                  <a:gd name="T72" fmla="*/ 576 w 678"/>
                  <a:gd name="T73" fmla="*/ 1788 h 1866"/>
                  <a:gd name="T74" fmla="*/ 594 w 678"/>
                  <a:gd name="T75" fmla="*/ 1806 h 1866"/>
                  <a:gd name="T76" fmla="*/ 612 w 678"/>
                  <a:gd name="T77" fmla="*/ 1824 h 1866"/>
                  <a:gd name="T78" fmla="*/ 630 w 678"/>
                  <a:gd name="T79" fmla="*/ 1836 h 1866"/>
                  <a:gd name="T80" fmla="*/ 648 w 678"/>
                  <a:gd name="T81" fmla="*/ 1848 h 1866"/>
                  <a:gd name="T82" fmla="*/ 666 w 678"/>
                  <a:gd name="T83" fmla="*/ 1860 h 1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8" h="1866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  <a:lnTo>
                      <a:pt x="18" y="42"/>
                    </a:lnTo>
                    <a:lnTo>
                      <a:pt x="24" y="5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102"/>
                    </a:lnTo>
                    <a:lnTo>
                      <a:pt x="42" y="120"/>
                    </a:lnTo>
                    <a:lnTo>
                      <a:pt x="48" y="138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66" y="186"/>
                    </a:lnTo>
                    <a:lnTo>
                      <a:pt x="72" y="210"/>
                    </a:lnTo>
                    <a:lnTo>
                      <a:pt x="72" y="228"/>
                    </a:lnTo>
                    <a:lnTo>
                      <a:pt x="78" y="246"/>
                    </a:lnTo>
                    <a:lnTo>
                      <a:pt x="84" y="264"/>
                    </a:lnTo>
                    <a:lnTo>
                      <a:pt x="90" y="282"/>
                    </a:lnTo>
                    <a:lnTo>
                      <a:pt x="96" y="306"/>
                    </a:lnTo>
                    <a:lnTo>
                      <a:pt x="102" y="324"/>
                    </a:lnTo>
                    <a:lnTo>
                      <a:pt x="108" y="348"/>
                    </a:lnTo>
                    <a:lnTo>
                      <a:pt x="114" y="366"/>
                    </a:lnTo>
                    <a:lnTo>
                      <a:pt x="114" y="390"/>
                    </a:lnTo>
                    <a:lnTo>
                      <a:pt x="120" y="408"/>
                    </a:lnTo>
                    <a:lnTo>
                      <a:pt x="126" y="432"/>
                    </a:lnTo>
                    <a:lnTo>
                      <a:pt x="132" y="450"/>
                    </a:lnTo>
                    <a:lnTo>
                      <a:pt x="138" y="474"/>
                    </a:lnTo>
                    <a:lnTo>
                      <a:pt x="144" y="498"/>
                    </a:lnTo>
                    <a:lnTo>
                      <a:pt x="150" y="516"/>
                    </a:lnTo>
                    <a:lnTo>
                      <a:pt x="156" y="540"/>
                    </a:lnTo>
                    <a:lnTo>
                      <a:pt x="156" y="564"/>
                    </a:lnTo>
                    <a:lnTo>
                      <a:pt x="162" y="582"/>
                    </a:lnTo>
                    <a:lnTo>
                      <a:pt x="168" y="606"/>
                    </a:lnTo>
                    <a:lnTo>
                      <a:pt x="174" y="630"/>
                    </a:lnTo>
                    <a:lnTo>
                      <a:pt x="180" y="654"/>
                    </a:lnTo>
                    <a:lnTo>
                      <a:pt x="186" y="672"/>
                    </a:lnTo>
                    <a:lnTo>
                      <a:pt x="192" y="696"/>
                    </a:lnTo>
                    <a:lnTo>
                      <a:pt x="192" y="720"/>
                    </a:lnTo>
                    <a:lnTo>
                      <a:pt x="198" y="738"/>
                    </a:lnTo>
                    <a:lnTo>
                      <a:pt x="204" y="762"/>
                    </a:lnTo>
                    <a:lnTo>
                      <a:pt x="210" y="786"/>
                    </a:lnTo>
                    <a:lnTo>
                      <a:pt x="216" y="810"/>
                    </a:lnTo>
                    <a:lnTo>
                      <a:pt x="222" y="828"/>
                    </a:lnTo>
                    <a:lnTo>
                      <a:pt x="228" y="852"/>
                    </a:lnTo>
                    <a:lnTo>
                      <a:pt x="234" y="876"/>
                    </a:lnTo>
                    <a:lnTo>
                      <a:pt x="234" y="894"/>
                    </a:lnTo>
                    <a:lnTo>
                      <a:pt x="240" y="918"/>
                    </a:lnTo>
                    <a:lnTo>
                      <a:pt x="246" y="942"/>
                    </a:lnTo>
                    <a:lnTo>
                      <a:pt x="252" y="960"/>
                    </a:lnTo>
                    <a:lnTo>
                      <a:pt x="258" y="984"/>
                    </a:lnTo>
                    <a:lnTo>
                      <a:pt x="264" y="1002"/>
                    </a:lnTo>
                    <a:lnTo>
                      <a:pt x="270" y="1026"/>
                    </a:lnTo>
                    <a:lnTo>
                      <a:pt x="276" y="1044"/>
                    </a:lnTo>
                    <a:lnTo>
                      <a:pt x="276" y="1062"/>
                    </a:lnTo>
                    <a:lnTo>
                      <a:pt x="282" y="1086"/>
                    </a:lnTo>
                    <a:lnTo>
                      <a:pt x="288" y="1104"/>
                    </a:lnTo>
                    <a:lnTo>
                      <a:pt x="294" y="1122"/>
                    </a:lnTo>
                    <a:lnTo>
                      <a:pt x="300" y="1146"/>
                    </a:lnTo>
                    <a:lnTo>
                      <a:pt x="306" y="1164"/>
                    </a:lnTo>
                    <a:lnTo>
                      <a:pt x="312" y="1182"/>
                    </a:lnTo>
                    <a:lnTo>
                      <a:pt x="312" y="1200"/>
                    </a:lnTo>
                    <a:lnTo>
                      <a:pt x="318" y="1218"/>
                    </a:lnTo>
                    <a:lnTo>
                      <a:pt x="324" y="1236"/>
                    </a:lnTo>
                    <a:lnTo>
                      <a:pt x="330" y="1254"/>
                    </a:lnTo>
                    <a:lnTo>
                      <a:pt x="336" y="1272"/>
                    </a:lnTo>
                    <a:lnTo>
                      <a:pt x="342" y="1290"/>
                    </a:lnTo>
                    <a:lnTo>
                      <a:pt x="348" y="1308"/>
                    </a:lnTo>
                    <a:lnTo>
                      <a:pt x="354" y="1326"/>
                    </a:lnTo>
                    <a:lnTo>
                      <a:pt x="354" y="1344"/>
                    </a:lnTo>
                    <a:lnTo>
                      <a:pt x="360" y="1362"/>
                    </a:lnTo>
                    <a:lnTo>
                      <a:pt x="366" y="1374"/>
                    </a:lnTo>
                    <a:lnTo>
                      <a:pt x="372" y="1392"/>
                    </a:lnTo>
                    <a:lnTo>
                      <a:pt x="378" y="1404"/>
                    </a:lnTo>
                    <a:lnTo>
                      <a:pt x="384" y="1422"/>
                    </a:lnTo>
                    <a:lnTo>
                      <a:pt x="390" y="1434"/>
                    </a:lnTo>
                    <a:lnTo>
                      <a:pt x="396" y="1452"/>
                    </a:lnTo>
                    <a:lnTo>
                      <a:pt x="396" y="1464"/>
                    </a:lnTo>
                    <a:lnTo>
                      <a:pt x="402" y="1482"/>
                    </a:lnTo>
                    <a:lnTo>
                      <a:pt x="408" y="1494"/>
                    </a:lnTo>
                    <a:lnTo>
                      <a:pt x="414" y="1506"/>
                    </a:lnTo>
                    <a:lnTo>
                      <a:pt x="420" y="1518"/>
                    </a:lnTo>
                    <a:lnTo>
                      <a:pt x="426" y="1530"/>
                    </a:lnTo>
                    <a:lnTo>
                      <a:pt x="432" y="1548"/>
                    </a:lnTo>
                    <a:lnTo>
                      <a:pt x="432" y="1560"/>
                    </a:lnTo>
                    <a:lnTo>
                      <a:pt x="438" y="1572"/>
                    </a:lnTo>
                    <a:lnTo>
                      <a:pt x="444" y="1584"/>
                    </a:lnTo>
                    <a:lnTo>
                      <a:pt x="450" y="1590"/>
                    </a:lnTo>
                    <a:lnTo>
                      <a:pt x="456" y="1602"/>
                    </a:lnTo>
                    <a:lnTo>
                      <a:pt x="462" y="1614"/>
                    </a:lnTo>
                    <a:lnTo>
                      <a:pt x="468" y="1626"/>
                    </a:lnTo>
                    <a:lnTo>
                      <a:pt x="474" y="1638"/>
                    </a:lnTo>
                    <a:lnTo>
                      <a:pt x="474" y="1644"/>
                    </a:lnTo>
                    <a:lnTo>
                      <a:pt x="480" y="1656"/>
                    </a:lnTo>
                    <a:lnTo>
                      <a:pt x="486" y="1662"/>
                    </a:lnTo>
                    <a:lnTo>
                      <a:pt x="492" y="1674"/>
                    </a:lnTo>
                    <a:lnTo>
                      <a:pt x="498" y="1680"/>
                    </a:lnTo>
                    <a:lnTo>
                      <a:pt x="504" y="1692"/>
                    </a:lnTo>
                    <a:lnTo>
                      <a:pt x="510" y="1698"/>
                    </a:lnTo>
                    <a:lnTo>
                      <a:pt x="516" y="1710"/>
                    </a:lnTo>
                    <a:lnTo>
                      <a:pt x="516" y="1716"/>
                    </a:lnTo>
                    <a:lnTo>
                      <a:pt x="522" y="1722"/>
                    </a:lnTo>
                    <a:lnTo>
                      <a:pt x="528" y="1734"/>
                    </a:lnTo>
                    <a:lnTo>
                      <a:pt x="534" y="1740"/>
                    </a:lnTo>
                    <a:lnTo>
                      <a:pt x="540" y="1746"/>
                    </a:lnTo>
                    <a:lnTo>
                      <a:pt x="546" y="1752"/>
                    </a:lnTo>
                    <a:lnTo>
                      <a:pt x="552" y="1758"/>
                    </a:lnTo>
                    <a:lnTo>
                      <a:pt x="552" y="1764"/>
                    </a:lnTo>
                    <a:lnTo>
                      <a:pt x="558" y="1770"/>
                    </a:lnTo>
                    <a:lnTo>
                      <a:pt x="564" y="1776"/>
                    </a:lnTo>
                    <a:lnTo>
                      <a:pt x="570" y="1782"/>
                    </a:lnTo>
                    <a:lnTo>
                      <a:pt x="576" y="1788"/>
                    </a:lnTo>
                    <a:lnTo>
                      <a:pt x="582" y="1794"/>
                    </a:lnTo>
                    <a:lnTo>
                      <a:pt x="588" y="1800"/>
                    </a:lnTo>
                    <a:lnTo>
                      <a:pt x="594" y="1806"/>
                    </a:lnTo>
                    <a:lnTo>
                      <a:pt x="600" y="1812"/>
                    </a:lnTo>
                    <a:lnTo>
                      <a:pt x="606" y="1818"/>
                    </a:lnTo>
                    <a:lnTo>
                      <a:pt x="612" y="1824"/>
                    </a:lnTo>
                    <a:lnTo>
                      <a:pt x="618" y="1824"/>
                    </a:lnTo>
                    <a:lnTo>
                      <a:pt x="624" y="1830"/>
                    </a:lnTo>
                    <a:lnTo>
                      <a:pt x="630" y="1836"/>
                    </a:lnTo>
                    <a:lnTo>
                      <a:pt x="636" y="1842"/>
                    </a:lnTo>
                    <a:lnTo>
                      <a:pt x="642" y="1842"/>
                    </a:lnTo>
                    <a:lnTo>
                      <a:pt x="648" y="1848"/>
                    </a:lnTo>
                    <a:lnTo>
                      <a:pt x="654" y="1854"/>
                    </a:lnTo>
                    <a:lnTo>
                      <a:pt x="660" y="1854"/>
                    </a:lnTo>
                    <a:lnTo>
                      <a:pt x="666" y="1860"/>
                    </a:lnTo>
                    <a:lnTo>
                      <a:pt x="672" y="1860"/>
                    </a:lnTo>
                    <a:lnTo>
                      <a:pt x="678" y="1866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88"/>
              <p:cNvSpPr>
                <a:spLocks/>
              </p:cNvSpPr>
              <p:nvPr/>
            </p:nvSpPr>
            <p:spPr bwMode="auto">
              <a:xfrm>
                <a:off x="4467225" y="4162425"/>
                <a:ext cx="828675" cy="76200"/>
              </a:xfrm>
              <a:custGeom>
                <a:avLst/>
                <a:gdLst>
                  <a:gd name="T0" fmla="*/ 6 w 522"/>
                  <a:gd name="T1" fmla="*/ 0 h 48"/>
                  <a:gd name="T2" fmla="*/ 18 w 522"/>
                  <a:gd name="T3" fmla="*/ 6 h 48"/>
                  <a:gd name="T4" fmla="*/ 30 w 522"/>
                  <a:gd name="T5" fmla="*/ 12 h 48"/>
                  <a:gd name="T6" fmla="*/ 42 w 522"/>
                  <a:gd name="T7" fmla="*/ 18 h 48"/>
                  <a:gd name="T8" fmla="*/ 54 w 522"/>
                  <a:gd name="T9" fmla="*/ 18 h 48"/>
                  <a:gd name="T10" fmla="*/ 66 w 522"/>
                  <a:gd name="T11" fmla="*/ 24 h 48"/>
                  <a:gd name="T12" fmla="*/ 78 w 522"/>
                  <a:gd name="T13" fmla="*/ 30 h 48"/>
                  <a:gd name="T14" fmla="*/ 90 w 522"/>
                  <a:gd name="T15" fmla="*/ 30 h 48"/>
                  <a:gd name="T16" fmla="*/ 102 w 522"/>
                  <a:gd name="T17" fmla="*/ 30 h 48"/>
                  <a:gd name="T18" fmla="*/ 114 w 522"/>
                  <a:gd name="T19" fmla="*/ 36 h 48"/>
                  <a:gd name="T20" fmla="*/ 126 w 522"/>
                  <a:gd name="T21" fmla="*/ 36 h 48"/>
                  <a:gd name="T22" fmla="*/ 138 w 522"/>
                  <a:gd name="T23" fmla="*/ 36 h 48"/>
                  <a:gd name="T24" fmla="*/ 150 w 522"/>
                  <a:gd name="T25" fmla="*/ 42 h 48"/>
                  <a:gd name="T26" fmla="*/ 162 w 522"/>
                  <a:gd name="T27" fmla="*/ 42 h 48"/>
                  <a:gd name="T28" fmla="*/ 174 w 522"/>
                  <a:gd name="T29" fmla="*/ 42 h 48"/>
                  <a:gd name="T30" fmla="*/ 186 w 522"/>
                  <a:gd name="T31" fmla="*/ 42 h 48"/>
                  <a:gd name="T32" fmla="*/ 198 w 522"/>
                  <a:gd name="T33" fmla="*/ 42 h 48"/>
                  <a:gd name="T34" fmla="*/ 210 w 522"/>
                  <a:gd name="T35" fmla="*/ 48 h 48"/>
                  <a:gd name="T36" fmla="*/ 222 w 522"/>
                  <a:gd name="T37" fmla="*/ 48 h 48"/>
                  <a:gd name="T38" fmla="*/ 234 w 522"/>
                  <a:gd name="T39" fmla="*/ 48 h 48"/>
                  <a:gd name="T40" fmla="*/ 246 w 522"/>
                  <a:gd name="T41" fmla="*/ 48 h 48"/>
                  <a:gd name="T42" fmla="*/ 258 w 522"/>
                  <a:gd name="T43" fmla="*/ 48 h 48"/>
                  <a:gd name="T44" fmla="*/ 270 w 522"/>
                  <a:gd name="T45" fmla="*/ 48 h 48"/>
                  <a:gd name="T46" fmla="*/ 282 w 522"/>
                  <a:gd name="T47" fmla="*/ 48 h 48"/>
                  <a:gd name="T48" fmla="*/ 294 w 522"/>
                  <a:gd name="T49" fmla="*/ 48 h 48"/>
                  <a:gd name="T50" fmla="*/ 306 w 522"/>
                  <a:gd name="T51" fmla="*/ 48 h 48"/>
                  <a:gd name="T52" fmla="*/ 318 w 522"/>
                  <a:gd name="T53" fmla="*/ 48 h 48"/>
                  <a:gd name="T54" fmla="*/ 330 w 522"/>
                  <a:gd name="T55" fmla="*/ 48 h 48"/>
                  <a:gd name="T56" fmla="*/ 342 w 522"/>
                  <a:gd name="T57" fmla="*/ 48 h 48"/>
                  <a:gd name="T58" fmla="*/ 354 w 522"/>
                  <a:gd name="T59" fmla="*/ 48 h 48"/>
                  <a:gd name="T60" fmla="*/ 366 w 522"/>
                  <a:gd name="T61" fmla="*/ 48 h 48"/>
                  <a:gd name="T62" fmla="*/ 378 w 522"/>
                  <a:gd name="T63" fmla="*/ 48 h 48"/>
                  <a:gd name="T64" fmla="*/ 390 w 522"/>
                  <a:gd name="T65" fmla="*/ 48 h 48"/>
                  <a:gd name="T66" fmla="*/ 402 w 522"/>
                  <a:gd name="T67" fmla="*/ 48 h 48"/>
                  <a:gd name="T68" fmla="*/ 414 w 522"/>
                  <a:gd name="T69" fmla="*/ 48 h 48"/>
                  <a:gd name="T70" fmla="*/ 426 w 522"/>
                  <a:gd name="T71" fmla="*/ 48 h 48"/>
                  <a:gd name="T72" fmla="*/ 438 w 522"/>
                  <a:gd name="T73" fmla="*/ 48 h 48"/>
                  <a:gd name="T74" fmla="*/ 450 w 522"/>
                  <a:gd name="T75" fmla="*/ 48 h 48"/>
                  <a:gd name="T76" fmla="*/ 462 w 522"/>
                  <a:gd name="T77" fmla="*/ 48 h 48"/>
                  <a:gd name="T78" fmla="*/ 474 w 522"/>
                  <a:gd name="T79" fmla="*/ 48 h 48"/>
                  <a:gd name="T80" fmla="*/ 486 w 522"/>
                  <a:gd name="T81" fmla="*/ 48 h 48"/>
                  <a:gd name="T82" fmla="*/ 498 w 522"/>
                  <a:gd name="T83" fmla="*/ 48 h 48"/>
                  <a:gd name="T84" fmla="*/ 510 w 522"/>
                  <a:gd name="T85" fmla="*/ 48 h 48"/>
                  <a:gd name="T86" fmla="*/ 522 w 522"/>
                  <a:gd name="T8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2" h="4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42"/>
                    </a:lnTo>
                    <a:lnTo>
                      <a:pt x="156" y="42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2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42"/>
                    </a:lnTo>
                    <a:lnTo>
                      <a:pt x="198" y="42"/>
                    </a:lnTo>
                    <a:lnTo>
                      <a:pt x="204" y="48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48"/>
                    </a:lnTo>
                    <a:lnTo>
                      <a:pt x="228" y="48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48"/>
                    </a:lnTo>
                    <a:lnTo>
                      <a:pt x="288" y="48"/>
                    </a:lnTo>
                    <a:lnTo>
                      <a:pt x="294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8" y="48"/>
                    </a:lnTo>
                    <a:lnTo>
                      <a:pt x="324" y="48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8"/>
                    </a:lnTo>
                    <a:lnTo>
                      <a:pt x="348" y="48"/>
                    </a:lnTo>
                    <a:lnTo>
                      <a:pt x="354" y="48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72" y="48"/>
                    </a:lnTo>
                    <a:lnTo>
                      <a:pt x="378" y="48"/>
                    </a:lnTo>
                    <a:lnTo>
                      <a:pt x="384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402" y="48"/>
                    </a:lnTo>
                    <a:lnTo>
                      <a:pt x="408" y="48"/>
                    </a:lnTo>
                    <a:lnTo>
                      <a:pt x="414" y="48"/>
                    </a:lnTo>
                    <a:lnTo>
                      <a:pt x="420" y="48"/>
                    </a:lnTo>
                    <a:lnTo>
                      <a:pt x="426" y="48"/>
                    </a:lnTo>
                    <a:lnTo>
                      <a:pt x="432" y="48"/>
                    </a:lnTo>
                    <a:lnTo>
                      <a:pt x="438" y="48"/>
                    </a:lnTo>
                    <a:lnTo>
                      <a:pt x="444" y="48"/>
                    </a:lnTo>
                    <a:lnTo>
                      <a:pt x="450" y="48"/>
                    </a:lnTo>
                    <a:lnTo>
                      <a:pt x="456" y="48"/>
                    </a:lnTo>
                    <a:lnTo>
                      <a:pt x="462" y="48"/>
                    </a:lnTo>
                    <a:lnTo>
                      <a:pt x="468" y="48"/>
                    </a:lnTo>
                    <a:lnTo>
                      <a:pt x="474" y="48"/>
                    </a:lnTo>
                    <a:lnTo>
                      <a:pt x="480" y="48"/>
                    </a:lnTo>
                    <a:lnTo>
                      <a:pt x="486" y="48"/>
                    </a:lnTo>
                    <a:lnTo>
                      <a:pt x="492" y="48"/>
                    </a:lnTo>
                    <a:lnTo>
                      <a:pt x="498" y="48"/>
                    </a:lnTo>
                    <a:lnTo>
                      <a:pt x="504" y="48"/>
                    </a:lnTo>
                    <a:lnTo>
                      <a:pt x="510" y="48"/>
                    </a:lnTo>
                    <a:lnTo>
                      <a:pt x="516" y="48"/>
                    </a:lnTo>
                    <a:lnTo>
                      <a:pt x="522" y="48"/>
                    </a:lnTo>
                  </a:path>
                </a:pathLst>
              </a:custGeom>
              <a:noFill/>
              <a:ln w="22225" cap="flat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18" name="Straight Connector 117"/>
            <p:cNvCxnSpPr/>
            <p:nvPr/>
          </p:nvCxnSpPr>
          <p:spPr>
            <a:xfrm flipH="1">
              <a:off x="1401683" y="3810829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CCFFFF"/>
              </a:solidFill>
              <a:prstDash val="soli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>
            <a:xfrm flipH="1">
              <a:off x="2302866" y="3803905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CCFFFF"/>
              </a:solidFill>
              <a:prstDash val="solid"/>
            </a:ln>
            <a:effectLst/>
          </p:spPr>
        </p:cxnSp>
      </p:grpSp>
      <p:grpSp>
        <p:nvGrpSpPr>
          <p:cNvPr id="124" name="Group 123"/>
          <p:cNvGrpSpPr/>
          <p:nvPr/>
        </p:nvGrpSpPr>
        <p:grpSpPr>
          <a:xfrm rot="886692">
            <a:off x="3699383" y="1115818"/>
            <a:ext cx="389745" cy="422861"/>
            <a:chOff x="1401683" y="2286000"/>
            <a:chExt cx="1353940" cy="1524829"/>
          </a:xfrm>
        </p:grpSpPr>
        <p:grpSp>
          <p:nvGrpSpPr>
            <p:cNvPr id="125" name="Group 124"/>
            <p:cNvGrpSpPr/>
            <p:nvPr/>
          </p:nvGrpSpPr>
          <p:grpSpPr>
            <a:xfrm>
              <a:off x="1847088" y="2286000"/>
              <a:ext cx="457011" cy="1517904"/>
              <a:chOff x="1152525" y="990600"/>
              <a:chExt cx="4143375" cy="3248025"/>
            </a:xfrm>
          </p:grpSpPr>
          <p:sp>
            <p:nvSpPr>
              <p:cNvPr id="128" name="Freeform 85"/>
              <p:cNvSpPr>
                <a:spLocks/>
              </p:cNvSpPr>
              <p:nvPr/>
            </p:nvSpPr>
            <p:spPr bwMode="auto">
              <a:xfrm>
                <a:off x="1152525" y="3762375"/>
                <a:ext cx="1171575" cy="476250"/>
              </a:xfrm>
              <a:custGeom>
                <a:avLst/>
                <a:gdLst>
                  <a:gd name="T0" fmla="*/ 12 w 738"/>
                  <a:gd name="T1" fmla="*/ 300 h 300"/>
                  <a:gd name="T2" fmla="*/ 30 w 738"/>
                  <a:gd name="T3" fmla="*/ 300 h 300"/>
                  <a:gd name="T4" fmla="*/ 48 w 738"/>
                  <a:gd name="T5" fmla="*/ 300 h 300"/>
                  <a:gd name="T6" fmla="*/ 66 w 738"/>
                  <a:gd name="T7" fmla="*/ 300 h 300"/>
                  <a:gd name="T8" fmla="*/ 84 w 738"/>
                  <a:gd name="T9" fmla="*/ 300 h 300"/>
                  <a:gd name="T10" fmla="*/ 102 w 738"/>
                  <a:gd name="T11" fmla="*/ 300 h 300"/>
                  <a:gd name="T12" fmla="*/ 120 w 738"/>
                  <a:gd name="T13" fmla="*/ 300 h 300"/>
                  <a:gd name="T14" fmla="*/ 138 w 738"/>
                  <a:gd name="T15" fmla="*/ 300 h 300"/>
                  <a:gd name="T16" fmla="*/ 156 w 738"/>
                  <a:gd name="T17" fmla="*/ 300 h 300"/>
                  <a:gd name="T18" fmla="*/ 174 w 738"/>
                  <a:gd name="T19" fmla="*/ 300 h 300"/>
                  <a:gd name="T20" fmla="*/ 192 w 738"/>
                  <a:gd name="T21" fmla="*/ 300 h 300"/>
                  <a:gd name="T22" fmla="*/ 210 w 738"/>
                  <a:gd name="T23" fmla="*/ 300 h 300"/>
                  <a:gd name="T24" fmla="*/ 228 w 738"/>
                  <a:gd name="T25" fmla="*/ 300 h 300"/>
                  <a:gd name="T26" fmla="*/ 246 w 738"/>
                  <a:gd name="T27" fmla="*/ 300 h 300"/>
                  <a:gd name="T28" fmla="*/ 264 w 738"/>
                  <a:gd name="T29" fmla="*/ 300 h 300"/>
                  <a:gd name="T30" fmla="*/ 282 w 738"/>
                  <a:gd name="T31" fmla="*/ 300 h 300"/>
                  <a:gd name="T32" fmla="*/ 300 w 738"/>
                  <a:gd name="T33" fmla="*/ 300 h 300"/>
                  <a:gd name="T34" fmla="*/ 318 w 738"/>
                  <a:gd name="T35" fmla="*/ 294 h 300"/>
                  <a:gd name="T36" fmla="*/ 336 w 738"/>
                  <a:gd name="T37" fmla="*/ 294 h 300"/>
                  <a:gd name="T38" fmla="*/ 354 w 738"/>
                  <a:gd name="T39" fmla="*/ 294 h 300"/>
                  <a:gd name="T40" fmla="*/ 372 w 738"/>
                  <a:gd name="T41" fmla="*/ 294 h 300"/>
                  <a:gd name="T42" fmla="*/ 390 w 738"/>
                  <a:gd name="T43" fmla="*/ 288 h 300"/>
                  <a:gd name="T44" fmla="*/ 408 w 738"/>
                  <a:gd name="T45" fmla="*/ 288 h 300"/>
                  <a:gd name="T46" fmla="*/ 426 w 738"/>
                  <a:gd name="T47" fmla="*/ 282 h 300"/>
                  <a:gd name="T48" fmla="*/ 444 w 738"/>
                  <a:gd name="T49" fmla="*/ 276 h 300"/>
                  <a:gd name="T50" fmla="*/ 462 w 738"/>
                  <a:gd name="T51" fmla="*/ 276 h 300"/>
                  <a:gd name="T52" fmla="*/ 480 w 738"/>
                  <a:gd name="T53" fmla="*/ 264 h 300"/>
                  <a:gd name="T54" fmla="*/ 498 w 738"/>
                  <a:gd name="T55" fmla="*/ 258 h 300"/>
                  <a:gd name="T56" fmla="*/ 516 w 738"/>
                  <a:gd name="T57" fmla="*/ 252 h 300"/>
                  <a:gd name="T58" fmla="*/ 534 w 738"/>
                  <a:gd name="T59" fmla="*/ 246 h 300"/>
                  <a:gd name="T60" fmla="*/ 552 w 738"/>
                  <a:gd name="T61" fmla="*/ 234 h 300"/>
                  <a:gd name="T62" fmla="*/ 570 w 738"/>
                  <a:gd name="T63" fmla="*/ 222 h 300"/>
                  <a:gd name="T64" fmla="*/ 588 w 738"/>
                  <a:gd name="T65" fmla="*/ 210 h 300"/>
                  <a:gd name="T66" fmla="*/ 600 w 738"/>
                  <a:gd name="T67" fmla="*/ 192 h 300"/>
                  <a:gd name="T68" fmla="*/ 618 w 738"/>
                  <a:gd name="T69" fmla="*/ 180 h 300"/>
                  <a:gd name="T70" fmla="*/ 636 w 738"/>
                  <a:gd name="T71" fmla="*/ 162 h 300"/>
                  <a:gd name="T72" fmla="*/ 648 w 738"/>
                  <a:gd name="T73" fmla="*/ 144 h 300"/>
                  <a:gd name="T74" fmla="*/ 666 w 738"/>
                  <a:gd name="T75" fmla="*/ 126 h 300"/>
                  <a:gd name="T76" fmla="*/ 678 w 738"/>
                  <a:gd name="T77" fmla="*/ 102 h 300"/>
                  <a:gd name="T78" fmla="*/ 696 w 738"/>
                  <a:gd name="T79" fmla="*/ 78 h 300"/>
                  <a:gd name="T80" fmla="*/ 714 w 738"/>
                  <a:gd name="T81" fmla="*/ 48 h 300"/>
                  <a:gd name="T82" fmla="*/ 726 w 738"/>
                  <a:gd name="T83" fmla="*/ 2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8" h="300">
                    <a:moveTo>
                      <a:pt x="0" y="300"/>
                    </a:moveTo>
                    <a:lnTo>
                      <a:pt x="6" y="300"/>
                    </a:lnTo>
                    <a:lnTo>
                      <a:pt x="12" y="300"/>
                    </a:lnTo>
                    <a:lnTo>
                      <a:pt x="18" y="300"/>
                    </a:lnTo>
                    <a:lnTo>
                      <a:pt x="24" y="300"/>
                    </a:lnTo>
                    <a:lnTo>
                      <a:pt x="30" y="300"/>
                    </a:lnTo>
                    <a:lnTo>
                      <a:pt x="36" y="300"/>
                    </a:lnTo>
                    <a:lnTo>
                      <a:pt x="42" y="300"/>
                    </a:lnTo>
                    <a:lnTo>
                      <a:pt x="48" y="300"/>
                    </a:lnTo>
                    <a:lnTo>
                      <a:pt x="54" y="300"/>
                    </a:lnTo>
                    <a:lnTo>
                      <a:pt x="60" y="300"/>
                    </a:lnTo>
                    <a:lnTo>
                      <a:pt x="66" y="300"/>
                    </a:lnTo>
                    <a:lnTo>
                      <a:pt x="72" y="300"/>
                    </a:lnTo>
                    <a:lnTo>
                      <a:pt x="78" y="300"/>
                    </a:lnTo>
                    <a:lnTo>
                      <a:pt x="84" y="300"/>
                    </a:lnTo>
                    <a:lnTo>
                      <a:pt x="90" y="300"/>
                    </a:lnTo>
                    <a:lnTo>
                      <a:pt x="96" y="300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14" y="300"/>
                    </a:lnTo>
                    <a:lnTo>
                      <a:pt x="120" y="300"/>
                    </a:lnTo>
                    <a:lnTo>
                      <a:pt x="126" y="300"/>
                    </a:lnTo>
                    <a:lnTo>
                      <a:pt x="132" y="300"/>
                    </a:lnTo>
                    <a:lnTo>
                      <a:pt x="138" y="300"/>
                    </a:lnTo>
                    <a:lnTo>
                      <a:pt x="144" y="300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0"/>
                    </a:lnTo>
                    <a:lnTo>
                      <a:pt x="168" y="300"/>
                    </a:lnTo>
                    <a:lnTo>
                      <a:pt x="174" y="300"/>
                    </a:lnTo>
                    <a:lnTo>
                      <a:pt x="180" y="300"/>
                    </a:lnTo>
                    <a:lnTo>
                      <a:pt x="186" y="300"/>
                    </a:lnTo>
                    <a:lnTo>
                      <a:pt x="192" y="300"/>
                    </a:lnTo>
                    <a:lnTo>
                      <a:pt x="198" y="300"/>
                    </a:lnTo>
                    <a:lnTo>
                      <a:pt x="204" y="300"/>
                    </a:lnTo>
                    <a:lnTo>
                      <a:pt x="210" y="300"/>
                    </a:lnTo>
                    <a:lnTo>
                      <a:pt x="216" y="300"/>
                    </a:lnTo>
                    <a:lnTo>
                      <a:pt x="222" y="300"/>
                    </a:lnTo>
                    <a:lnTo>
                      <a:pt x="228" y="300"/>
                    </a:lnTo>
                    <a:lnTo>
                      <a:pt x="234" y="300"/>
                    </a:lnTo>
                    <a:lnTo>
                      <a:pt x="240" y="300"/>
                    </a:lnTo>
                    <a:lnTo>
                      <a:pt x="246" y="300"/>
                    </a:lnTo>
                    <a:lnTo>
                      <a:pt x="252" y="300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70" y="300"/>
                    </a:lnTo>
                    <a:lnTo>
                      <a:pt x="276" y="300"/>
                    </a:lnTo>
                    <a:lnTo>
                      <a:pt x="282" y="300"/>
                    </a:lnTo>
                    <a:lnTo>
                      <a:pt x="288" y="300"/>
                    </a:lnTo>
                    <a:lnTo>
                      <a:pt x="294" y="300"/>
                    </a:lnTo>
                    <a:lnTo>
                      <a:pt x="300" y="300"/>
                    </a:lnTo>
                    <a:lnTo>
                      <a:pt x="306" y="300"/>
                    </a:lnTo>
                    <a:lnTo>
                      <a:pt x="312" y="300"/>
                    </a:lnTo>
                    <a:lnTo>
                      <a:pt x="318" y="294"/>
                    </a:lnTo>
                    <a:lnTo>
                      <a:pt x="324" y="294"/>
                    </a:lnTo>
                    <a:lnTo>
                      <a:pt x="330" y="294"/>
                    </a:lnTo>
                    <a:lnTo>
                      <a:pt x="336" y="294"/>
                    </a:lnTo>
                    <a:lnTo>
                      <a:pt x="342" y="294"/>
                    </a:lnTo>
                    <a:lnTo>
                      <a:pt x="348" y="294"/>
                    </a:lnTo>
                    <a:lnTo>
                      <a:pt x="354" y="294"/>
                    </a:lnTo>
                    <a:lnTo>
                      <a:pt x="360" y="294"/>
                    </a:lnTo>
                    <a:lnTo>
                      <a:pt x="366" y="294"/>
                    </a:lnTo>
                    <a:lnTo>
                      <a:pt x="372" y="294"/>
                    </a:lnTo>
                    <a:lnTo>
                      <a:pt x="378" y="288"/>
                    </a:lnTo>
                    <a:lnTo>
                      <a:pt x="384" y="288"/>
                    </a:lnTo>
                    <a:lnTo>
                      <a:pt x="390" y="288"/>
                    </a:lnTo>
                    <a:lnTo>
                      <a:pt x="396" y="288"/>
                    </a:lnTo>
                    <a:lnTo>
                      <a:pt x="402" y="288"/>
                    </a:lnTo>
                    <a:lnTo>
                      <a:pt x="408" y="288"/>
                    </a:lnTo>
                    <a:lnTo>
                      <a:pt x="414" y="282"/>
                    </a:lnTo>
                    <a:lnTo>
                      <a:pt x="420" y="282"/>
                    </a:lnTo>
                    <a:lnTo>
                      <a:pt x="426" y="282"/>
                    </a:lnTo>
                    <a:lnTo>
                      <a:pt x="432" y="282"/>
                    </a:lnTo>
                    <a:lnTo>
                      <a:pt x="438" y="282"/>
                    </a:lnTo>
                    <a:lnTo>
                      <a:pt x="444" y="276"/>
                    </a:lnTo>
                    <a:lnTo>
                      <a:pt x="450" y="276"/>
                    </a:lnTo>
                    <a:lnTo>
                      <a:pt x="456" y="276"/>
                    </a:lnTo>
                    <a:lnTo>
                      <a:pt x="462" y="276"/>
                    </a:lnTo>
                    <a:lnTo>
                      <a:pt x="468" y="270"/>
                    </a:lnTo>
                    <a:lnTo>
                      <a:pt x="474" y="270"/>
                    </a:lnTo>
                    <a:lnTo>
                      <a:pt x="480" y="264"/>
                    </a:lnTo>
                    <a:lnTo>
                      <a:pt x="486" y="264"/>
                    </a:lnTo>
                    <a:lnTo>
                      <a:pt x="492" y="264"/>
                    </a:lnTo>
                    <a:lnTo>
                      <a:pt x="498" y="258"/>
                    </a:lnTo>
                    <a:lnTo>
                      <a:pt x="504" y="258"/>
                    </a:lnTo>
                    <a:lnTo>
                      <a:pt x="510" y="258"/>
                    </a:lnTo>
                    <a:lnTo>
                      <a:pt x="516" y="252"/>
                    </a:lnTo>
                    <a:lnTo>
                      <a:pt x="522" y="246"/>
                    </a:lnTo>
                    <a:lnTo>
                      <a:pt x="528" y="246"/>
                    </a:lnTo>
                    <a:lnTo>
                      <a:pt x="534" y="246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52" y="234"/>
                    </a:lnTo>
                    <a:lnTo>
                      <a:pt x="558" y="228"/>
                    </a:lnTo>
                    <a:lnTo>
                      <a:pt x="564" y="222"/>
                    </a:lnTo>
                    <a:lnTo>
                      <a:pt x="570" y="222"/>
                    </a:lnTo>
                    <a:lnTo>
                      <a:pt x="576" y="216"/>
                    </a:lnTo>
                    <a:lnTo>
                      <a:pt x="582" y="210"/>
                    </a:lnTo>
                    <a:lnTo>
                      <a:pt x="588" y="210"/>
                    </a:lnTo>
                    <a:lnTo>
                      <a:pt x="594" y="204"/>
                    </a:lnTo>
                    <a:lnTo>
                      <a:pt x="606" y="192"/>
                    </a:lnTo>
                    <a:lnTo>
                      <a:pt x="600" y="192"/>
                    </a:lnTo>
                    <a:lnTo>
                      <a:pt x="606" y="192"/>
                    </a:lnTo>
                    <a:lnTo>
                      <a:pt x="612" y="186"/>
                    </a:lnTo>
                    <a:lnTo>
                      <a:pt x="618" y="180"/>
                    </a:lnTo>
                    <a:lnTo>
                      <a:pt x="624" y="174"/>
                    </a:lnTo>
                    <a:lnTo>
                      <a:pt x="630" y="168"/>
                    </a:lnTo>
                    <a:lnTo>
                      <a:pt x="636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8"/>
                    </a:lnTo>
                    <a:lnTo>
                      <a:pt x="660" y="132"/>
                    </a:lnTo>
                    <a:lnTo>
                      <a:pt x="666" y="126"/>
                    </a:lnTo>
                    <a:lnTo>
                      <a:pt x="672" y="120"/>
                    </a:lnTo>
                    <a:lnTo>
                      <a:pt x="678" y="108"/>
                    </a:lnTo>
                    <a:lnTo>
                      <a:pt x="678" y="102"/>
                    </a:lnTo>
                    <a:lnTo>
                      <a:pt x="684" y="96"/>
                    </a:lnTo>
                    <a:lnTo>
                      <a:pt x="690" y="84"/>
                    </a:lnTo>
                    <a:lnTo>
                      <a:pt x="696" y="78"/>
                    </a:lnTo>
                    <a:lnTo>
                      <a:pt x="702" y="66"/>
                    </a:lnTo>
                    <a:lnTo>
                      <a:pt x="708" y="60"/>
                    </a:lnTo>
                    <a:lnTo>
                      <a:pt x="714" y="48"/>
                    </a:lnTo>
                    <a:lnTo>
                      <a:pt x="720" y="42"/>
                    </a:lnTo>
                    <a:lnTo>
                      <a:pt x="720" y="30"/>
                    </a:lnTo>
                    <a:lnTo>
                      <a:pt x="726" y="24"/>
                    </a:lnTo>
                    <a:lnTo>
                      <a:pt x="732" y="12"/>
                    </a:lnTo>
                    <a:lnTo>
                      <a:pt x="738" y="0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 86"/>
              <p:cNvSpPr>
                <a:spLocks/>
              </p:cNvSpPr>
              <p:nvPr/>
            </p:nvSpPr>
            <p:spPr bwMode="auto">
              <a:xfrm>
                <a:off x="2324100" y="990600"/>
                <a:ext cx="1066800" cy="2771775"/>
              </a:xfrm>
              <a:custGeom>
                <a:avLst/>
                <a:gdLst>
                  <a:gd name="T0" fmla="*/ 12 w 672"/>
                  <a:gd name="T1" fmla="*/ 1722 h 1746"/>
                  <a:gd name="T2" fmla="*/ 24 w 672"/>
                  <a:gd name="T3" fmla="*/ 1692 h 1746"/>
                  <a:gd name="T4" fmla="*/ 42 w 672"/>
                  <a:gd name="T5" fmla="*/ 1650 h 1746"/>
                  <a:gd name="T6" fmla="*/ 60 w 672"/>
                  <a:gd name="T7" fmla="*/ 1614 h 1746"/>
                  <a:gd name="T8" fmla="*/ 72 w 672"/>
                  <a:gd name="T9" fmla="*/ 1566 h 1746"/>
                  <a:gd name="T10" fmla="*/ 90 w 672"/>
                  <a:gd name="T11" fmla="*/ 1524 h 1746"/>
                  <a:gd name="T12" fmla="*/ 102 w 672"/>
                  <a:gd name="T13" fmla="*/ 1476 h 1746"/>
                  <a:gd name="T14" fmla="*/ 120 w 672"/>
                  <a:gd name="T15" fmla="*/ 1422 h 1746"/>
                  <a:gd name="T16" fmla="*/ 138 w 672"/>
                  <a:gd name="T17" fmla="*/ 1368 h 1746"/>
                  <a:gd name="T18" fmla="*/ 150 w 672"/>
                  <a:gd name="T19" fmla="*/ 1314 h 1746"/>
                  <a:gd name="T20" fmla="*/ 168 w 672"/>
                  <a:gd name="T21" fmla="*/ 1254 h 1746"/>
                  <a:gd name="T22" fmla="*/ 180 w 672"/>
                  <a:gd name="T23" fmla="*/ 1194 h 1746"/>
                  <a:gd name="T24" fmla="*/ 198 w 672"/>
                  <a:gd name="T25" fmla="*/ 1134 h 1746"/>
                  <a:gd name="T26" fmla="*/ 216 w 672"/>
                  <a:gd name="T27" fmla="*/ 1074 h 1746"/>
                  <a:gd name="T28" fmla="*/ 228 w 672"/>
                  <a:gd name="T29" fmla="*/ 1008 h 1746"/>
                  <a:gd name="T30" fmla="*/ 246 w 672"/>
                  <a:gd name="T31" fmla="*/ 942 h 1746"/>
                  <a:gd name="T32" fmla="*/ 264 w 672"/>
                  <a:gd name="T33" fmla="*/ 870 h 1746"/>
                  <a:gd name="T34" fmla="*/ 276 w 672"/>
                  <a:gd name="T35" fmla="*/ 804 h 1746"/>
                  <a:gd name="T36" fmla="*/ 294 w 672"/>
                  <a:gd name="T37" fmla="*/ 738 h 1746"/>
                  <a:gd name="T38" fmla="*/ 306 w 672"/>
                  <a:gd name="T39" fmla="*/ 672 h 1746"/>
                  <a:gd name="T40" fmla="*/ 324 w 672"/>
                  <a:gd name="T41" fmla="*/ 606 h 1746"/>
                  <a:gd name="T42" fmla="*/ 342 w 672"/>
                  <a:gd name="T43" fmla="*/ 540 h 1746"/>
                  <a:gd name="T44" fmla="*/ 354 w 672"/>
                  <a:gd name="T45" fmla="*/ 480 h 1746"/>
                  <a:gd name="T46" fmla="*/ 372 w 672"/>
                  <a:gd name="T47" fmla="*/ 414 h 1746"/>
                  <a:gd name="T48" fmla="*/ 384 w 672"/>
                  <a:gd name="T49" fmla="*/ 360 h 1746"/>
                  <a:gd name="T50" fmla="*/ 402 w 672"/>
                  <a:gd name="T51" fmla="*/ 300 h 1746"/>
                  <a:gd name="T52" fmla="*/ 420 w 672"/>
                  <a:gd name="T53" fmla="*/ 252 h 1746"/>
                  <a:gd name="T54" fmla="*/ 432 w 672"/>
                  <a:gd name="T55" fmla="*/ 204 h 1746"/>
                  <a:gd name="T56" fmla="*/ 450 w 672"/>
                  <a:gd name="T57" fmla="*/ 162 h 1746"/>
                  <a:gd name="T58" fmla="*/ 462 w 672"/>
                  <a:gd name="T59" fmla="*/ 120 h 1746"/>
                  <a:gd name="T60" fmla="*/ 480 w 672"/>
                  <a:gd name="T61" fmla="*/ 84 h 1746"/>
                  <a:gd name="T62" fmla="*/ 498 w 672"/>
                  <a:gd name="T63" fmla="*/ 54 h 1746"/>
                  <a:gd name="T64" fmla="*/ 510 w 672"/>
                  <a:gd name="T65" fmla="*/ 36 h 1746"/>
                  <a:gd name="T66" fmla="*/ 528 w 672"/>
                  <a:gd name="T67" fmla="*/ 18 h 1746"/>
                  <a:gd name="T68" fmla="*/ 546 w 672"/>
                  <a:gd name="T69" fmla="*/ 0 h 1746"/>
                  <a:gd name="T70" fmla="*/ 564 w 672"/>
                  <a:gd name="T71" fmla="*/ 0 h 1746"/>
                  <a:gd name="T72" fmla="*/ 582 w 672"/>
                  <a:gd name="T73" fmla="*/ 0 h 1746"/>
                  <a:gd name="T74" fmla="*/ 600 w 672"/>
                  <a:gd name="T75" fmla="*/ 12 h 1746"/>
                  <a:gd name="T76" fmla="*/ 618 w 672"/>
                  <a:gd name="T77" fmla="*/ 24 h 1746"/>
                  <a:gd name="T78" fmla="*/ 630 w 672"/>
                  <a:gd name="T79" fmla="*/ 48 h 1746"/>
                  <a:gd name="T80" fmla="*/ 648 w 672"/>
                  <a:gd name="T81" fmla="*/ 78 h 1746"/>
                  <a:gd name="T82" fmla="*/ 666 w 672"/>
                  <a:gd name="T83" fmla="*/ 108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2" h="1746">
                    <a:moveTo>
                      <a:pt x="0" y="1746"/>
                    </a:moveTo>
                    <a:lnTo>
                      <a:pt x="6" y="1734"/>
                    </a:lnTo>
                    <a:lnTo>
                      <a:pt x="12" y="1722"/>
                    </a:lnTo>
                    <a:lnTo>
                      <a:pt x="18" y="1716"/>
                    </a:lnTo>
                    <a:lnTo>
                      <a:pt x="24" y="1704"/>
                    </a:lnTo>
                    <a:lnTo>
                      <a:pt x="24" y="1692"/>
                    </a:lnTo>
                    <a:lnTo>
                      <a:pt x="30" y="1680"/>
                    </a:lnTo>
                    <a:lnTo>
                      <a:pt x="36" y="1662"/>
                    </a:lnTo>
                    <a:lnTo>
                      <a:pt x="42" y="1650"/>
                    </a:lnTo>
                    <a:lnTo>
                      <a:pt x="48" y="1638"/>
                    </a:lnTo>
                    <a:lnTo>
                      <a:pt x="54" y="1626"/>
                    </a:lnTo>
                    <a:lnTo>
                      <a:pt x="60" y="1614"/>
                    </a:lnTo>
                    <a:lnTo>
                      <a:pt x="60" y="1596"/>
                    </a:lnTo>
                    <a:lnTo>
                      <a:pt x="66" y="1584"/>
                    </a:lnTo>
                    <a:lnTo>
                      <a:pt x="72" y="1566"/>
                    </a:lnTo>
                    <a:lnTo>
                      <a:pt x="78" y="1554"/>
                    </a:lnTo>
                    <a:lnTo>
                      <a:pt x="84" y="1536"/>
                    </a:lnTo>
                    <a:lnTo>
                      <a:pt x="90" y="1524"/>
                    </a:lnTo>
                    <a:lnTo>
                      <a:pt x="96" y="1506"/>
                    </a:lnTo>
                    <a:lnTo>
                      <a:pt x="102" y="1494"/>
                    </a:lnTo>
                    <a:lnTo>
                      <a:pt x="102" y="1476"/>
                    </a:lnTo>
                    <a:lnTo>
                      <a:pt x="108" y="1458"/>
                    </a:lnTo>
                    <a:lnTo>
                      <a:pt x="114" y="1440"/>
                    </a:lnTo>
                    <a:lnTo>
                      <a:pt x="120" y="1422"/>
                    </a:lnTo>
                    <a:lnTo>
                      <a:pt x="126" y="1404"/>
                    </a:lnTo>
                    <a:lnTo>
                      <a:pt x="132" y="1386"/>
                    </a:lnTo>
                    <a:lnTo>
                      <a:pt x="138" y="1368"/>
                    </a:lnTo>
                    <a:lnTo>
                      <a:pt x="144" y="1350"/>
                    </a:lnTo>
                    <a:lnTo>
                      <a:pt x="144" y="1332"/>
                    </a:lnTo>
                    <a:lnTo>
                      <a:pt x="150" y="1314"/>
                    </a:lnTo>
                    <a:lnTo>
                      <a:pt x="156" y="1296"/>
                    </a:lnTo>
                    <a:lnTo>
                      <a:pt x="162" y="1278"/>
                    </a:lnTo>
                    <a:lnTo>
                      <a:pt x="168" y="1254"/>
                    </a:lnTo>
                    <a:lnTo>
                      <a:pt x="174" y="1236"/>
                    </a:lnTo>
                    <a:lnTo>
                      <a:pt x="180" y="1218"/>
                    </a:lnTo>
                    <a:lnTo>
                      <a:pt x="180" y="1194"/>
                    </a:lnTo>
                    <a:lnTo>
                      <a:pt x="186" y="1176"/>
                    </a:lnTo>
                    <a:lnTo>
                      <a:pt x="192" y="1158"/>
                    </a:lnTo>
                    <a:lnTo>
                      <a:pt x="198" y="1134"/>
                    </a:lnTo>
                    <a:lnTo>
                      <a:pt x="204" y="1116"/>
                    </a:lnTo>
                    <a:lnTo>
                      <a:pt x="210" y="1092"/>
                    </a:lnTo>
                    <a:lnTo>
                      <a:pt x="216" y="1074"/>
                    </a:lnTo>
                    <a:lnTo>
                      <a:pt x="222" y="1050"/>
                    </a:lnTo>
                    <a:lnTo>
                      <a:pt x="222" y="1026"/>
                    </a:lnTo>
                    <a:lnTo>
                      <a:pt x="228" y="1008"/>
                    </a:lnTo>
                    <a:lnTo>
                      <a:pt x="234" y="984"/>
                    </a:lnTo>
                    <a:lnTo>
                      <a:pt x="240" y="960"/>
                    </a:lnTo>
                    <a:lnTo>
                      <a:pt x="246" y="942"/>
                    </a:lnTo>
                    <a:lnTo>
                      <a:pt x="252" y="918"/>
                    </a:lnTo>
                    <a:lnTo>
                      <a:pt x="258" y="894"/>
                    </a:lnTo>
                    <a:lnTo>
                      <a:pt x="264" y="870"/>
                    </a:lnTo>
                    <a:lnTo>
                      <a:pt x="264" y="852"/>
                    </a:lnTo>
                    <a:lnTo>
                      <a:pt x="270" y="828"/>
                    </a:lnTo>
                    <a:lnTo>
                      <a:pt x="276" y="804"/>
                    </a:lnTo>
                    <a:lnTo>
                      <a:pt x="282" y="786"/>
                    </a:lnTo>
                    <a:lnTo>
                      <a:pt x="288" y="762"/>
                    </a:lnTo>
                    <a:lnTo>
                      <a:pt x="294" y="738"/>
                    </a:lnTo>
                    <a:lnTo>
                      <a:pt x="300" y="714"/>
                    </a:lnTo>
                    <a:lnTo>
                      <a:pt x="306" y="696"/>
                    </a:lnTo>
                    <a:lnTo>
                      <a:pt x="306" y="672"/>
                    </a:lnTo>
                    <a:lnTo>
                      <a:pt x="312" y="648"/>
                    </a:lnTo>
                    <a:lnTo>
                      <a:pt x="318" y="630"/>
                    </a:lnTo>
                    <a:lnTo>
                      <a:pt x="324" y="606"/>
                    </a:lnTo>
                    <a:lnTo>
                      <a:pt x="330" y="582"/>
                    </a:lnTo>
                    <a:lnTo>
                      <a:pt x="336" y="564"/>
                    </a:lnTo>
                    <a:lnTo>
                      <a:pt x="342" y="540"/>
                    </a:lnTo>
                    <a:lnTo>
                      <a:pt x="342" y="522"/>
                    </a:lnTo>
                    <a:lnTo>
                      <a:pt x="348" y="498"/>
                    </a:lnTo>
                    <a:lnTo>
                      <a:pt x="354" y="480"/>
                    </a:lnTo>
                    <a:lnTo>
                      <a:pt x="360" y="456"/>
                    </a:lnTo>
                    <a:lnTo>
                      <a:pt x="366" y="438"/>
                    </a:lnTo>
                    <a:lnTo>
                      <a:pt x="372" y="414"/>
                    </a:lnTo>
                    <a:lnTo>
                      <a:pt x="378" y="396"/>
                    </a:lnTo>
                    <a:lnTo>
                      <a:pt x="384" y="378"/>
                    </a:lnTo>
                    <a:lnTo>
                      <a:pt x="384" y="360"/>
                    </a:lnTo>
                    <a:lnTo>
                      <a:pt x="390" y="342"/>
                    </a:lnTo>
                    <a:lnTo>
                      <a:pt x="396" y="318"/>
                    </a:lnTo>
                    <a:lnTo>
                      <a:pt x="402" y="300"/>
                    </a:lnTo>
                    <a:lnTo>
                      <a:pt x="408" y="288"/>
                    </a:lnTo>
                    <a:lnTo>
                      <a:pt x="414" y="270"/>
                    </a:lnTo>
                    <a:lnTo>
                      <a:pt x="420" y="252"/>
                    </a:lnTo>
                    <a:lnTo>
                      <a:pt x="426" y="234"/>
                    </a:lnTo>
                    <a:lnTo>
                      <a:pt x="426" y="216"/>
                    </a:lnTo>
                    <a:lnTo>
                      <a:pt x="432" y="204"/>
                    </a:lnTo>
                    <a:lnTo>
                      <a:pt x="438" y="186"/>
                    </a:lnTo>
                    <a:lnTo>
                      <a:pt x="444" y="174"/>
                    </a:lnTo>
                    <a:lnTo>
                      <a:pt x="450" y="162"/>
                    </a:lnTo>
                    <a:lnTo>
                      <a:pt x="456" y="144"/>
                    </a:lnTo>
                    <a:lnTo>
                      <a:pt x="462" y="132"/>
                    </a:lnTo>
                    <a:lnTo>
                      <a:pt x="462" y="120"/>
                    </a:lnTo>
                    <a:lnTo>
                      <a:pt x="468" y="108"/>
                    </a:lnTo>
                    <a:lnTo>
                      <a:pt x="474" y="96"/>
                    </a:lnTo>
                    <a:lnTo>
                      <a:pt x="480" y="84"/>
                    </a:lnTo>
                    <a:lnTo>
                      <a:pt x="486" y="78"/>
                    </a:lnTo>
                    <a:lnTo>
                      <a:pt x="492" y="66"/>
                    </a:lnTo>
                    <a:lnTo>
                      <a:pt x="498" y="54"/>
                    </a:lnTo>
                    <a:lnTo>
                      <a:pt x="504" y="48"/>
                    </a:lnTo>
                    <a:lnTo>
                      <a:pt x="504" y="42"/>
                    </a:lnTo>
                    <a:lnTo>
                      <a:pt x="510" y="36"/>
                    </a:lnTo>
                    <a:lnTo>
                      <a:pt x="516" y="24"/>
                    </a:lnTo>
                    <a:lnTo>
                      <a:pt x="522" y="18"/>
                    </a:lnTo>
                    <a:lnTo>
                      <a:pt x="528" y="18"/>
                    </a:lnTo>
                    <a:lnTo>
                      <a:pt x="534" y="12"/>
                    </a:lnTo>
                    <a:lnTo>
                      <a:pt x="540" y="6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8" y="6"/>
                    </a:lnTo>
                    <a:lnTo>
                      <a:pt x="594" y="6"/>
                    </a:lnTo>
                    <a:lnTo>
                      <a:pt x="600" y="12"/>
                    </a:lnTo>
                    <a:lnTo>
                      <a:pt x="606" y="18"/>
                    </a:lnTo>
                    <a:lnTo>
                      <a:pt x="612" y="18"/>
                    </a:lnTo>
                    <a:lnTo>
                      <a:pt x="618" y="24"/>
                    </a:lnTo>
                    <a:lnTo>
                      <a:pt x="624" y="36"/>
                    </a:lnTo>
                    <a:lnTo>
                      <a:pt x="624" y="42"/>
                    </a:lnTo>
                    <a:lnTo>
                      <a:pt x="630" y="48"/>
                    </a:lnTo>
                    <a:lnTo>
                      <a:pt x="636" y="54"/>
                    </a:lnTo>
                    <a:lnTo>
                      <a:pt x="642" y="66"/>
                    </a:lnTo>
                    <a:lnTo>
                      <a:pt x="648" y="78"/>
                    </a:lnTo>
                    <a:lnTo>
                      <a:pt x="654" y="84"/>
                    </a:lnTo>
                    <a:lnTo>
                      <a:pt x="660" y="96"/>
                    </a:lnTo>
                    <a:lnTo>
                      <a:pt x="666" y="108"/>
                    </a:lnTo>
                    <a:lnTo>
                      <a:pt x="666" y="120"/>
                    </a:lnTo>
                    <a:lnTo>
                      <a:pt x="672" y="132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 87"/>
              <p:cNvSpPr>
                <a:spLocks/>
              </p:cNvSpPr>
              <p:nvPr/>
            </p:nvSpPr>
            <p:spPr bwMode="auto">
              <a:xfrm>
                <a:off x="3390900" y="1200150"/>
                <a:ext cx="1076325" cy="2962275"/>
              </a:xfrm>
              <a:custGeom>
                <a:avLst/>
                <a:gdLst>
                  <a:gd name="T0" fmla="*/ 12 w 678"/>
                  <a:gd name="T1" fmla="*/ 30 h 1866"/>
                  <a:gd name="T2" fmla="*/ 30 w 678"/>
                  <a:gd name="T3" fmla="*/ 72 h 1866"/>
                  <a:gd name="T4" fmla="*/ 42 w 678"/>
                  <a:gd name="T5" fmla="*/ 120 h 1866"/>
                  <a:gd name="T6" fmla="*/ 60 w 678"/>
                  <a:gd name="T7" fmla="*/ 168 h 1866"/>
                  <a:gd name="T8" fmla="*/ 72 w 678"/>
                  <a:gd name="T9" fmla="*/ 228 h 1866"/>
                  <a:gd name="T10" fmla="*/ 90 w 678"/>
                  <a:gd name="T11" fmla="*/ 282 h 1866"/>
                  <a:gd name="T12" fmla="*/ 108 w 678"/>
                  <a:gd name="T13" fmla="*/ 348 h 1866"/>
                  <a:gd name="T14" fmla="*/ 120 w 678"/>
                  <a:gd name="T15" fmla="*/ 408 h 1866"/>
                  <a:gd name="T16" fmla="*/ 138 w 678"/>
                  <a:gd name="T17" fmla="*/ 474 h 1866"/>
                  <a:gd name="T18" fmla="*/ 156 w 678"/>
                  <a:gd name="T19" fmla="*/ 540 h 1866"/>
                  <a:gd name="T20" fmla="*/ 168 w 678"/>
                  <a:gd name="T21" fmla="*/ 606 h 1866"/>
                  <a:gd name="T22" fmla="*/ 186 w 678"/>
                  <a:gd name="T23" fmla="*/ 672 h 1866"/>
                  <a:gd name="T24" fmla="*/ 198 w 678"/>
                  <a:gd name="T25" fmla="*/ 738 h 1866"/>
                  <a:gd name="T26" fmla="*/ 216 w 678"/>
                  <a:gd name="T27" fmla="*/ 810 h 1866"/>
                  <a:gd name="T28" fmla="*/ 234 w 678"/>
                  <a:gd name="T29" fmla="*/ 876 h 1866"/>
                  <a:gd name="T30" fmla="*/ 246 w 678"/>
                  <a:gd name="T31" fmla="*/ 942 h 1866"/>
                  <a:gd name="T32" fmla="*/ 264 w 678"/>
                  <a:gd name="T33" fmla="*/ 1002 h 1866"/>
                  <a:gd name="T34" fmla="*/ 276 w 678"/>
                  <a:gd name="T35" fmla="*/ 1062 h 1866"/>
                  <a:gd name="T36" fmla="*/ 294 w 678"/>
                  <a:gd name="T37" fmla="*/ 1122 h 1866"/>
                  <a:gd name="T38" fmla="*/ 312 w 678"/>
                  <a:gd name="T39" fmla="*/ 1182 h 1866"/>
                  <a:gd name="T40" fmla="*/ 324 w 678"/>
                  <a:gd name="T41" fmla="*/ 1236 h 1866"/>
                  <a:gd name="T42" fmla="*/ 342 w 678"/>
                  <a:gd name="T43" fmla="*/ 1290 h 1866"/>
                  <a:gd name="T44" fmla="*/ 354 w 678"/>
                  <a:gd name="T45" fmla="*/ 1344 h 1866"/>
                  <a:gd name="T46" fmla="*/ 372 w 678"/>
                  <a:gd name="T47" fmla="*/ 1392 h 1866"/>
                  <a:gd name="T48" fmla="*/ 390 w 678"/>
                  <a:gd name="T49" fmla="*/ 1434 h 1866"/>
                  <a:gd name="T50" fmla="*/ 402 w 678"/>
                  <a:gd name="T51" fmla="*/ 1482 h 1866"/>
                  <a:gd name="T52" fmla="*/ 420 w 678"/>
                  <a:gd name="T53" fmla="*/ 1518 h 1866"/>
                  <a:gd name="T54" fmla="*/ 432 w 678"/>
                  <a:gd name="T55" fmla="*/ 1560 h 1866"/>
                  <a:gd name="T56" fmla="*/ 450 w 678"/>
                  <a:gd name="T57" fmla="*/ 1590 h 1866"/>
                  <a:gd name="T58" fmla="*/ 468 w 678"/>
                  <a:gd name="T59" fmla="*/ 1626 h 1866"/>
                  <a:gd name="T60" fmla="*/ 480 w 678"/>
                  <a:gd name="T61" fmla="*/ 1656 h 1866"/>
                  <a:gd name="T62" fmla="*/ 498 w 678"/>
                  <a:gd name="T63" fmla="*/ 1680 h 1866"/>
                  <a:gd name="T64" fmla="*/ 516 w 678"/>
                  <a:gd name="T65" fmla="*/ 1710 h 1866"/>
                  <a:gd name="T66" fmla="*/ 528 w 678"/>
                  <a:gd name="T67" fmla="*/ 1734 h 1866"/>
                  <a:gd name="T68" fmla="*/ 546 w 678"/>
                  <a:gd name="T69" fmla="*/ 1752 h 1866"/>
                  <a:gd name="T70" fmla="*/ 558 w 678"/>
                  <a:gd name="T71" fmla="*/ 1770 h 1866"/>
                  <a:gd name="T72" fmla="*/ 576 w 678"/>
                  <a:gd name="T73" fmla="*/ 1788 h 1866"/>
                  <a:gd name="T74" fmla="*/ 594 w 678"/>
                  <a:gd name="T75" fmla="*/ 1806 h 1866"/>
                  <a:gd name="T76" fmla="*/ 612 w 678"/>
                  <a:gd name="T77" fmla="*/ 1824 h 1866"/>
                  <a:gd name="T78" fmla="*/ 630 w 678"/>
                  <a:gd name="T79" fmla="*/ 1836 h 1866"/>
                  <a:gd name="T80" fmla="*/ 648 w 678"/>
                  <a:gd name="T81" fmla="*/ 1848 h 1866"/>
                  <a:gd name="T82" fmla="*/ 666 w 678"/>
                  <a:gd name="T83" fmla="*/ 1860 h 1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8" h="1866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  <a:lnTo>
                      <a:pt x="18" y="42"/>
                    </a:lnTo>
                    <a:lnTo>
                      <a:pt x="24" y="5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36" y="102"/>
                    </a:lnTo>
                    <a:lnTo>
                      <a:pt x="42" y="120"/>
                    </a:lnTo>
                    <a:lnTo>
                      <a:pt x="48" y="138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66" y="186"/>
                    </a:lnTo>
                    <a:lnTo>
                      <a:pt x="72" y="210"/>
                    </a:lnTo>
                    <a:lnTo>
                      <a:pt x="72" y="228"/>
                    </a:lnTo>
                    <a:lnTo>
                      <a:pt x="78" y="246"/>
                    </a:lnTo>
                    <a:lnTo>
                      <a:pt x="84" y="264"/>
                    </a:lnTo>
                    <a:lnTo>
                      <a:pt x="90" y="282"/>
                    </a:lnTo>
                    <a:lnTo>
                      <a:pt x="96" y="306"/>
                    </a:lnTo>
                    <a:lnTo>
                      <a:pt x="102" y="324"/>
                    </a:lnTo>
                    <a:lnTo>
                      <a:pt x="108" y="348"/>
                    </a:lnTo>
                    <a:lnTo>
                      <a:pt x="114" y="366"/>
                    </a:lnTo>
                    <a:lnTo>
                      <a:pt x="114" y="390"/>
                    </a:lnTo>
                    <a:lnTo>
                      <a:pt x="120" y="408"/>
                    </a:lnTo>
                    <a:lnTo>
                      <a:pt x="126" y="432"/>
                    </a:lnTo>
                    <a:lnTo>
                      <a:pt x="132" y="450"/>
                    </a:lnTo>
                    <a:lnTo>
                      <a:pt x="138" y="474"/>
                    </a:lnTo>
                    <a:lnTo>
                      <a:pt x="144" y="498"/>
                    </a:lnTo>
                    <a:lnTo>
                      <a:pt x="150" y="516"/>
                    </a:lnTo>
                    <a:lnTo>
                      <a:pt x="156" y="540"/>
                    </a:lnTo>
                    <a:lnTo>
                      <a:pt x="156" y="564"/>
                    </a:lnTo>
                    <a:lnTo>
                      <a:pt x="162" y="582"/>
                    </a:lnTo>
                    <a:lnTo>
                      <a:pt x="168" y="606"/>
                    </a:lnTo>
                    <a:lnTo>
                      <a:pt x="174" y="630"/>
                    </a:lnTo>
                    <a:lnTo>
                      <a:pt x="180" y="654"/>
                    </a:lnTo>
                    <a:lnTo>
                      <a:pt x="186" y="672"/>
                    </a:lnTo>
                    <a:lnTo>
                      <a:pt x="192" y="696"/>
                    </a:lnTo>
                    <a:lnTo>
                      <a:pt x="192" y="720"/>
                    </a:lnTo>
                    <a:lnTo>
                      <a:pt x="198" y="738"/>
                    </a:lnTo>
                    <a:lnTo>
                      <a:pt x="204" y="762"/>
                    </a:lnTo>
                    <a:lnTo>
                      <a:pt x="210" y="786"/>
                    </a:lnTo>
                    <a:lnTo>
                      <a:pt x="216" y="810"/>
                    </a:lnTo>
                    <a:lnTo>
                      <a:pt x="222" y="828"/>
                    </a:lnTo>
                    <a:lnTo>
                      <a:pt x="228" y="852"/>
                    </a:lnTo>
                    <a:lnTo>
                      <a:pt x="234" y="876"/>
                    </a:lnTo>
                    <a:lnTo>
                      <a:pt x="234" y="894"/>
                    </a:lnTo>
                    <a:lnTo>
                      <a:pt x="240" y="918"/>
                    </a:lnTo>
                    <a:lnTo>
                      <a:pt x="246" y="942"/>
                    </a:lnTo>
                    <a:lnTo>
                      <a:pt x="252" y="960"/>
                    </a:lnTo>
                    <a:lnTo>
                      <a:pt x="258" y="984"/>
                    </a:lnTo>
                    <a:lnTo>
                      <a:pt x="264" y="1002"/>
                    </a:lnTo>
                    <a:lnTo>
                      <a:pt x="270" y="1026"/>
                    </a:lnTo>
                    <a:lnTo>
                      <a:pt x="276" y="1044"/>
                    </a:lnTo>
                    <a:lnTo>
                      <a:pt x="276" y="1062"/>
                    </a:lnTo>
                    <a:lnTo>
                      <a:pt x="282" y="1086"/>
                    </a:lnTo>
                    <a:lnTo>
                      <a:pt x="288" y="1104"/>
                    </a:lnTo>
                    <a:lnTo>
                      <a:pt x="294" y="1122"/>
                    </a:lnTo>
                    <a:lnTo>
                      <a:pt x="300" y="1146"/>
                    </a:lnTo>
                    <a:lnTo>
                      <a:pt x="306" y="1164"/>
                    </a:lnTo>
                    <a:lnTo>
                      <a:pt x="312" y="1182"/>
                    </a:lnTo>
                    <a:lnTo>
                      <a:pt x="312" y="1200"/>
                    </a:lnTo>
                    <a:lnTo>
                      <a:pt x="318" y="1218"/>
                    </a:lnTo>
                    <a:lnTo>
                      <a:pt x="324" y="1236"/>
                    </a:lnTo>
                    <a:lnTo>
                      <a:pt x="330" y="1254"/>
                    </a:lnTo>
                    <a:lnTo>
                      <a:pt x="336" y="1272"/>
                    </a:lnTo>
                    <a:lnTo>
                      <a:pt x="342" y="1290"/>
                    </a:lnTo>
                    <a:lnTo>
                      <a:pt x="348" y="1308"/>
                    </a:lnTo>
                    <a:lnTo>
                      <a:pt x="354" y="1326"/>
                    </a:lnTo>
                    <a:lnTo>
                      <a:pt x="354" y="1344"/>
                    </a:lnTo>
                    <a:lnTo>
                      <a:pt x="360" y="1362"/>
                    </a:lnTo>
                    <a:lnTo>
                      <a:pt x="366" y="1374"/>
                    </a:lnTo>
                    <a:lnTo>
                      <a:pt x="372" y="1392"/>
                    </a:lnTo>
                    <a:lnTo>
                      <a:pt x="378" y="1404"/>
                    </a:lnTo>
                    <a:lnTo>
                      <a:pt x="384" y="1422"/>
                    </a:lnTo>
                    <a:lnTo>
                      <a:pt x="390" y="1434"/>
                    </a:lnTo>
                    <a:lnTo>
                      <a:pt x="396" y="1452"/>
                    </a:lnTo>
                    <a:lnTo>
                      <a:pt x="396" y="1464"/>
                    </a:lnTo>
                    <a:lnTo>
                      <a:pt x="402" y="1482"/>
                    </a:lnTo>
                    <a:lnTo>
                      <a:pt x="408" y="1494"/>
                    </a:lnTo>
                    <a:lnTo>
                      <a:pt x="414" y="1506"/>
                    </a:lnTo>
                    <a:lnTo>
                      <a:pt x="420" y="1518"/>
                    </a:lnTo>
                    <a:lnTo>
                      <a:pt x="426" y="1530"/>
                    </a:lnTo>
                    <a:lnTo>
                      <a:pt x="432" y="1548"/>
                    </a:lnTo>
                    <a:lnTo>
                      <a:pt x="432" y="1560"/>
                    </a:lnTo>
                    <a:lnTo>
                      <a:pt x="438" y="1572"/>
                    </a:lnTo>
                    <a:lnTo>
                      <a:pt x="444" y="1584"/>
                    </a:lnTo>
                    <a:lnTo>
                      <a:pt x="450" y="1590"/>
                    </a:lnTo>
                    <a:lnTo>
                      <a:pt x="456" y="1602"/>
                    </a:lnTo>
                    <a:lnTo>
                      <a:pt x="462" y="1614"/>
                    </a:lnTo>
                    <a:lnTo>
                      <a:pt x="468" y="1626"/>
                    </a:lnTo>
                    <a:lnTo>
                      <a:pt x="474" y="1638"/>
                    </a:lnTo>
                    <a:lnTo>
                      <a:pt x="474" y="1644"/>
                    </a:lnTo>
                    <a:lnTo>
                      <a:pt x="480" y="1656"/>
                    </a:lnTo>
                    <a:lnTo>
                      <a:pt x="486" y="1662"/>
                    </a:lnTo>
                    <a:lnTo>
                      <a:pt x="492" y="1674"/>
                    </a:lnTo>
                    <a:lnTo>
                      <a:pt x="498" y="1680"/>
                    </a:lnTo>
                    <a:lnTo>
                      <a:pt x="504" y="1692"/>
                    </a:lnTo>
                    <a:lnTo>
                      <a:pt x="510" y="1698"/>
                    </a:lnTo>
                    <a:lnTo>
                      <a:pt x="516" y="1710"/>
                    </a:lnTo>
                    <a:lnTo>
                      <a:pt x="516" y="1716"/>
                    </a:lnTo>
                    <a:lnTo>
                      <a:pt x="522" y="1722"/>
                    </a:lnTo>
                    <a:lnTo>
                      <a:pt x="528" y="1734"/>
                    </a:lnTo>
                    <a:lnTo>
                      <a:pt x="534" y="1740"/>
                    </a:lnTo>
                    <a:lnTo>
                      <a:pt x="540" y="1746"/>
                    </a:lnTo>
                    <a:lnTo>
                      <a:pt x="546" y="1752"/>
                    </a:lnTo>
                    <a:lnTo>
                      <a:pt x="552" y="1758"/>
                    </a:lnTo>
                    <a:lnTo>
                      <a:pt x="552" y="1764"/>
                    </a:lnTo>
                    <a:lnTo>
                      <a:pt x="558" y="1770"/>
                    </a:lnTo>
                    <a:lnTo>
                      <a:pt x="564" y="1776"/>
                    </a:lnTo>
                    <a:lnTo>
                      <a:pt x="570" y="1782"/>
                    </a:lnTo>
                    <a:lnTo>
                      <a:pt x="576" y="1788"/>
                    </a:lnTo>
                    <a:lnTo>
                      <a:pt x="582" y="1794"/>
                    </a:lnTo>
                    <a:lnTo>
                      <a:pt x="588" y="1800"/>
                    </a:lnTo>
                    <a:lnTo>
                      <a:pt x="594" y="1806"/>
                    </a:lnTo>
                    <a:lnTo>
                      <a:pt x="600" y="1812"/>
                    </a:lnTo>
                    <a:lnTo>
                      <a:pt x="606" y="1818"/>
                    </a:lnTo>
                    <a:lnTo>
                      <a:pt x="612" y="1824"/>
                    </a:lnTo>
                    <a:lnTo>
                      <a:pt x="618" y="1824"/>
                    </a:lnTo>
                    <a:lnTo>
                      <a:pt x="624" y="1830"/>
                    </a:lnTo>
                    <a:lnTo>
                      <a:pt x="630" y="1836"/>
                    </a:lnTo>
                    <a:lnTo>
                      <a:pt x="636" y="1842"/>
                    </a:lnTo>
                    <a:lnTo>
                      <a:pt x="642" y="1842"/>
                    </a:lnTo>
                    <a:lnTo>
                      <a:pt x="648" y="1848"/>
                    </a:lnTo>
                    <a:lnTo>
                      <a:pt x="654" y="1854"/>
                    </a:lnTo>
                    <a:lnTo>
                      <a:pt x="660" y="1854"/>
                    </a:lnTo>
                    <a:lnTo>
                      <a:pt x="666" y="1860"/>
                    </a:lnTo>
                    <a:lnTo>
                      <a:pt x="672" y="1860"/>
                    </a:lnTo>
                    <a:lnTo>
                      <a:pt x="678" y="1866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 88"/>
              <p:cNvSpPr>
                <a:spLocks/>
              </p:cNvSpPr>
              <p:nvPr/>
            </p:nvSpPr>
            <p:spPr bwMode="auto">
              <a:xfrm>
                <a:off x="4467225" y="4162425"/>
                <a:ext cx="828675" cy="76200"/>
              </a:xfrm>
              <a:custGeom>
                <a:avLst/>
                <a:gdLst>
                  <a:gd name="T0" fmla="*/ 6 w 522"/>
                  <a:gd name="T1" fmla="*/ 0 h 48"/>
                  <a:gd name="T2" fmla="*/ 18 w 522"/>
                  <a:gd name="T3" fmla="*/ 6 h 48"/>
                  <a:gd name="T4" fmla="*/ 30 w 522"/>
                  <a:gd name="T5" fmla="*/ 12 h 48"/>
                  <a:gd name="T6" fmla="*/ 42 w 522"/>
                  <a:gd name="T7" fmla="*/ 18 h 48"/>
                  <a:gd name="T8" fmla="*/ 54 w 522"/>
                  <a:gd name="T9" fmla="*/ 18 h 48"/>
                  <a:gd name="T10" fmla="*/ 66 w 522"/>
                  <a:gd name="T11" fmla="*/ 24 h 48"/>
                  <a:gd name="T12" fmla="*/ 78 w 522"/>
                  <a:gd name="T13" fmla="*/ 30 h 48"/>
                  <a:gd name="T14" fmla="*/ 90 w 522"/>
                  <a:gd name="T15" fmla="*/ 30 h 48"/>
                  <a:gd name="T16" fmla="*/ 102 w 522"/>
                  <a:gd name="T17" fmla="*/ 30 h 48"/>
                  <a:gd name="T18" fmla="*/ 114 w 522"/>
                  <a:gd name="T19" fmla="*/ 36 h 48"/>
                  <a:gd name="T20" fmla="*/ 126 w 522"/>
                  <a:gd name="T21" fmla="*/ 36 h 48"/>
                  <a:gd name="T22" fmla="*/ 138 w 522"/>
                  <a:gd name="T23" fmla="*/ 36 h 48"/>
                  <a:gd name="T24" fmla="*/ 150 w 522"/>
                  <a:gd name="T25" fmla="*/ 42 h 48"/>
                  <a:gd name="T26" fmla="*/ 162 w 522"/>
                  <a:gd name="T27" fmla="*/ 42 h 48"/>
                  <a:gd name="T28" fmla="*/ 174 w 522"/>
                  <a:gd name="T29" fmla="*/ 42 h 48"/>
                  <a:gd name="T30" fmla="*/ 186 w 522"/>
                  <a:gd name="T31" fmla="*/ 42 h 48"/>
                  <a:gd name="T32" fmla="*/ 198 w 522"/>
                  <a:gd name="T33" fmla="*/ 42 h 48"/>
                  <a:gd name="T34" fmla="*/ 210 w 522"/>
                  <a:gd name="T35" fmla="*/ 48 h 48"/>
                  <a:gd name="T36" fmla="*/ 222 w 522"/>
                  <a:gd name="T37" fmla="*/ 48 h 48"/>
                  <a:gd name="T38" fmla="*/ 234 w 522"/>
                  <a:gd name="T39" fmla="*/ 48 h 48"/>
                  <a:gd name="T40" fmla="*/ 246 w 522"/>
                  <a:gd name="T41" fmla="*/ 48 h 48"/>
                  <a:gd name="T42" fmla="*/ 258 w 522"/>
                  <a:gd name="T43" fmla="*/ 48 h 48"/>
                  <a:gd name="T44" fmla="*/ 270 w 522"/>
                  <a:gd name="T45" fmla="*/ 48 h 48"/>
                  <a:gd name="T46" fmla="*/ 282 w 522"/>
                  <a:gd name="T47" fmla="*/ 48 h 48"/>
                  <a:gd name="T48" fmla="*/ 294 w 522"/>
                  <a:gd name="T49" fmla="*/ 48 h 48"/>
                  <a:gd name="T50" fmla="*/ 306 w 522"/>
                  <a:gd name="T51" fmla="*/ 48 h 48"/>
                  <a:gd name="T52" fmla="*/ 318 w 522"/>
                  <a:gd name="T53" fmla="*/ 48 h 48"/>
                  <a:gd name="T54" fmla="*/ 330 w 522"/>
                  <a:gd name="T55" fmla="*/ 48 h 48"/>
                  <a:gd name="T56" fmla="*/ 342 w 522"/>
                  <a:gd name="T57" fmla="*/ 48 h 48"/>
                  <a:gd name="T58" fmla="*/ 354 w 522"/>
                  <a:gd name="T59" fmla="*/ 48 h 48"/>
                  <a:gd name="T60" fmla="*/ 366 w 522"/>
                  <a:gd name="T61" fmla="*/ 48 h 48"/>
                  <a:gd name="T62" fmla="*/ 378 w 522"/>
                  <a:gd name="T63" fmla="*/ 48 h 48"/>
                  <a:gd name="T64" fmla="*/ 390 w 522"/>
                  <a:gd name="T65" fmla="*/ 48 h 48"/>
                  <a:gd name="T66" fmla="*/ 402 w 522"/>
                  <a:gd name="T67" fmla="*/ 48 h 48"/>
                  <a:gd name="T68" fmla="*/ 414 w 522"/>
                  <a:gd name="T69" fmla="*/ 48 h 48"/>
                  <a:gd name="T70" fmla="*/ 426 w 522"/>
                  <a:gd name="T71" fmla="*/ 48 h 48"/>
                  <a:gd name="T72" fmla="*/ 438 w 522"/>
                  <a:gd name="T73" fmla="*/ 48 h 48"/>
                  <a:gd name="T74" fmla="*/ 450 w 522"/>
                  <a:gd name="T75" fmla="*/ 48 h 48"/>
                  <a:gd name="T76" fmla="*/ 462 w 522"/>
                  <a:gd name="T77" fmla="*/ 48 h 48"/>
                  <a:gd name="T78" fmla="*/ 474 w 522"/>
                  <a:gd name="T79" fmla="*/ 48 h 48"/>
                  <a:gd name="T80" fmla="*/ 486 w 522"/>
                  <a:gd name="T81" fmla="*/ 48 h 48"/>
                  <a:gd name="T82" fmla="*/ 498 w 522"/>
                  <a:gd name="T83" fmla="*/ 48 h 48"/>
                  <a:gd name="T84" fmla="*/ 510 w 522"/>
                  <a:gd name="T85" fmla="*/ 48 h 48"/>
                  <a:gd name="T86" fmla="*/ 522 w 522"/>
                  <a:gd name="T8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2" h="4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42"/>
                    </a:lnTo>
                    <a:lnTo>
                      <a:pt x="156" y="42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2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42"/>
                    </a:lnTo>
                    <a:lnTo>
                      <a:pt x="198" y="42"/>
                    </a:lnTo>
                    <a:lnTo>
                      <a:pt x="204" y="48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48"/>
                    </a:lnTo>
                    <a:lnTo>
                      <a:pt x="228" y="48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48"/>
                    </a:lnTo>
                    <a:lnTo>
                      <a:pt x="288" y="48"/>
                    </a:lnTo>
                    <a:lnTo>
                      <a:pt x="294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8" y="48"/>
                    </a:lnTo>
                    <a:lnTo>
                      <a:pt x="324" y="48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8"/>
                    </a:lnTo>
                    <a:lnTo>
                      <a:pt x="348" y="48"/>
                    </a:lnTo>
                    <a:lnTo>
                      <a:pt x="354" y="48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72" y="48"/>
                    </a:lnTo>
                    <a:lnTo>
                      <a:pt x="378" y="48"/>
                    </a:lnTo>
                    <a:lnTo>
                      <a:pt x="384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402" y="48"/>
                    </a:lnTo>
                    <a:lnTo>
                      <a:pt x="408" y="48"/>
                    </a:lnTo>
                    <a:lnTo>
                      <a:pt x="414" y="48"/>
                    </a:lnTo>
                    <a:lnTo>
                      <a:pt x="420" y="48"/>
                    </a:lnTo>
                    <a:lnTo>
                      <a:pt x="426" y="48"/>
                    </a:lnTo>
                    <a:lnTo>
                      <a:pt x="432" y="48"/>
                    </a:lnTo>
                    <a:lnTo>
                      <a:pt x="438" y="48"/>
                    </a:lnTo>
                    <a:lnTo>
                      <a:pt x="444" y="48"/>
                    </a:lnTo>
                    <a:lnTo>
                      <a:pt x="450" y="48"/>
                    </a:lnTo>
                    <a:lnTo>
                      <a:pt x="456" y="48"/>
                    </a:lnTo>
                    <a:lnTo>
                      <a:pt x="462" y="48"/>
                    </a:lnTo>
                    <a:lnTo>
                      <a:pt x="468" y="48"/>
                    </a:lnTo>
                    <a:lnTo>
                      <a:pt x="474" y="48"/>
                    </a:lnTo>
                    <a:lnTo>
                      <a:pt x="480" y="48"/>
                    </a:lnTo>
                    <a:lnTo>
                      <a:pt x="486" y="48"/>
                    </a:lnTo>
                    <a:lnTo>
                      <a:pt x="492" y="48"/>
                    </a:lnTo>
                    <a:lnTo>
                      <a:pt x="498" y="48"/>
                    </a:lnTo>
                    <a:lnTo>
                      <a:pt x="504" y="48"/>
                    </a:lnTo>
                    <a:lnTo>
                      <a:pt x="510" y="48"/>
                    </a:lnTo>
                    <a:lnTo>
                      <a:pt x="516" y="48"/>
                    </a:lnTo>
                    <a:lnTo>
                      <a:pt x="522" y="48"/>
                    </a:lnTo>
                  </a:path>
                </a:pathLst>
              </a:custGeom>
              <a:noFill/>
              <a:ln w="22225" cap="flat">
                <a:solidFill>
                  <a:srgbClr val="FFFF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26" name="Straight Connector 125"/>
            <p:cNvCxnSpPr/>
            <p:nvPr/>
          </p:nvCxnSpPr>
          <p:spPr>
            <a:xfrm flipH="1">
              <a:off x="1401683" y="3810829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FFFF66"/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 flipH="1">
              <a:off x="2302866" y="3803905"/>
              <a:ext cx="452757" cy="0"/>
            </a:xfrm>
            <a:prstGeom prst="line">
              <a:avLst/>
            </a:prstGeom>
            <a:noFill/>
            <a:ln w="22225" cap="flat" cmpd="sng" algn="ctr">
              <a:solidFill>
                <a:srgbClr val="FFFF66"/>
              </a:solidFill>
              <a:prstDash val="solid"/>
            </a:ln>
            <a:effectLst/>
          </p:spPr>
        </p:cxnSp>
      </p:grpSp>
      <p:sp>
        <p:nvSpPr>
          <p:cNvPr id="62" name="TextBox 61"/>
          <p:cNvSpPr txBox="1"/>
          <p:nvPr/>
        </p:nvSpPr>
        <p:spPr>
          <a:xfrm>
            <a:off x="7098108" y="6519446"/>
            <a:ext cx="1893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[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Koechner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, 1968]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 rot="20426891">
            <a:off x="3036917" y="3223966"/>
            <a:ext cx="504451" cy="217474"/>
            <a:chOff x="1600200" y="3343275"/>
            <a:chExt cx="739070" cy="304800"/>
          </a:xfrm>
          <a:solidFill>
            <a:srgbClr val="0070C0"/>
          </a:solidFill>
        </p:grpSpPr>
        <p:sp>
          <p:nvSpPr>
            <p:cNvPr id="64" name="Rectangle 63"/>
            <p:cNvSpPr/>
            <p:nvPr/>
          </p:nvSpPr>
          <p:spPr>
            <a:xfrm>
              <a:off x="1600200" y="3343275"/>
              <a:ext cx="609600" cy="304800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209796" y="3419474"/>
              <a:ext cx="129474" cy="159302"/>
            </a:xfrm>
            <a:prstGeom prst="rect">
              <a:avLst/>
            </a:prstGeom>
            <a:grpFill/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 rot="20287302">
            <a:off x="2982175" y="1380083"/>
            <a:ext cx="452665" cy="452665"/>
            <a:chOff x="838200" y="914400"/>
            <a:chExt cx="502920" cy="502920"/>
          </a:xfrm>
          <a:solidFill>
            <a:srgbClr val="FFC000"/>
          </a:solidFill>
        </p:grpSpPr>
        <p:cxnSp>
          <p:nvCxnSpPr>
            <p:cNvPr id="67" name="Straight Connector 66"/>
            <p:cNvCxnSpPr/>
            <p:nvPr/>
          </p:nvCxnSpPr>
          <p:spPr>
            <a:xfrm>
              <a:off x="838200" y="1165860"/>
              <a:ext cx="502920" cy="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89660" y="914400"/>
              <a:ext cx="0" cy="502920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911352" y="988414"/>
              <a:ext cx="356616" cy="354893"/>
            </a:xfrm>
            <a:prstGeom prst="lin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937260" y="1013460"/>
              <a:ext cx="304800" cy="304800"/>
            </a:xfrm>
            <a:prstGeom prst="ellipse">
              <a:avLst/>
            </a:prstGeom>
            <a:grpFill/>
            <a:ln w="25400">
              <a:solidFill>
                <a:srgbClr val="F370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Line 3"/>
          <p:cNvSpPr>
            <a:spLocks noChangeShapeType="1"/>
          </p:cNvSpPr>
          <p:nvPr/>
        </p:nvSpPr>
        <p:spPr bwMode="auto">
          <a:xfrm>
            <a:off x="625475" y="4038600"/>
            <a:ext cx="7921625" cy="0"/>
          </a:xfrm>
          <a:prstGeom prst="line">
            <a:avLst/>
          </a:prstGeom>
          <a:noFill/>
          <a:ln w="22225">
            <a:solidFill>
              <a:schemeClr val="bg1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8600" y="4191000"/>
            <a:ext cx="8686800" cy="2185214"/>
          </a:xfrm>
          <a:prstGeom prst="rect">
            <a:avLst/>
          </a:prstGeom>
          <a:solidFill>
            <a:srgbClr val="26262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en-US" sz="2800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24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Impulse Time-of-Flight Imaging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en-US" sz="2800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85800" y="2249424"/>
            <a:ext cx="131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stop-watch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7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26562 0.073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26319 0.1145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77058E-7 L 0.38924 -7.77058E-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5" grpId="1"/>
      <p:bldP spid="187" grpId="0"/>
      <p:bldP spid="190" grpId="0"/>
      <p:bldP spid="192" grpId="0"/>
      <p:bldP spid="193" grpId="0"/>
      <p:bldP spid="194" grpId="0"/>
      <p:bldP spid="228" grpId="0" animBg="1"/>
      <p:bldP spid="2" grpId="0" animBg="1"/>
      <p:bldP spid="74" grpId="0" animBg="1"/>
      <p:bldP spid="75" grpId="0" animBg="1"/>
      <p:bldP spid="77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50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95000"/>
            </a:schemeClr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 fontAlgn="auto">
          <a:spcBef>
            <a:spcPts val="0"/>
          </a:spcBef>
          <a:spcAft>
            <a:spcPts val="0"/>
          </a:spcAft>
          <a:defRPr kumimoji="1" sz="2400" dirty="0" smtClean="0">
            <a:solidFill>
              <a:schemeClr val="bg1"/>
            </a:solidFill>
            <a:latin typeface="Times New Roman" pitchFamily="18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52445</TotalTime>
  <Words>2886</Words>
  <Application>Microsoft Office PowerPoint</Application>
  <PresentationFormat>On-screen Show (4:3)</PresentationFormat>
  <Paragraphs>979</Paragraphs>
  <Slides>83</Slides>
  <Notes>62</Notes>
  <HiddenSlides>12</HiddenSlides>
  <MMClips>12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1_Default Design</vt:lpstr>
      <vt:lpstr>Office Theme</vt:lpstr>
      <vt:lpstr>2_Office Theme</vt:lpstr>
      <vt:lpstr>The Time-of-Flight 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University of Hong Kong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Coded Rolling Shutter Photography</dc:title>
  <dc:creator>ocean</dc:creator>
  <cp:lastModifiedBy>Columbia University</cp:lastModifiedBy>
  <cp:revision>3184</cp:revision>
  <dcterms:created xsi:type="dcterms:W3CDTF">2009-05-07T00:30:34Z</dcterms:created>
  <dcterms:modified xsi:type="dcterms:W3CDTF">2014-06-30T16:00:56Z</dcterms:modified>
</cp:coreProperties>
</file>